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10.xml" ContentType="application/inkml+xml"/>
  <Override PartName="/ppt/ink/ink8.xml" ContentType="application/inkml+xml"/>
  <Override PartName="/ppt/ink/ink9.xml" ContentType="application/inkml+xml"/>
  <Override PartName="/ppt/ink/ink7.xml" ContentType="application/inkml+xml"/>
  <Override PartName="/ppt/ink/ink11.xml" ContentType="application/inkml+xml"/>
  <Override PartName="/ppt/ink/ink12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3.xml" ContentType="application/inkml+xml"/>
  <Override PartName="/ppt/theme/theme1.xml" ContentType="application/vnd.openxmlformats-officedocument.theme+xml"/>
  <Override PartName="/ppt/ink/ink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36F"/>
    <a:srgbClr val="2A4D5F"/>
    <a:srgbClr val="154158"/>
    <a:srgbClr val="115755"/>
    <a:srgbClr val="0784A4"/>
    <a:srgbClr val="B3C7D2"/>
    <a:srgbClr val="144158"/>
    <a:srgbClr val="835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03:07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2403 9884 0,'0'55'47,"28"-27"-32,27 27-15,1 28 16,26 0-16,1 0 15,83-1-15,83 29 16,-84-56-16,29-27 16,82 27-16,-138-27 15,56-28-15,-1 0 16,0 0-16,28 0 16,28-56-16,-28 56 15,166-27-15,-249-1 16,221 28-16,-28-27 15,-82-29-15,82 29 16,-27-1-16,-138 0 16,55-27-16,28 0 15,54-55-15,29-1 16,-83 1 0,-1-1-16,84 1 0,-139 27 15,28-27 1,55-28-16,-55 27 15,28-27-15,-194 83 16,28-28-16,-28 0 16,-27 0-16,-1 1 15,1-29-15,0-137 16,-1 54-16,29-82 16,-1-110-16,55 193 15,1-84-15,-56 57 16,28-1-16,0 55 15,-56 0-15,56-82 16,-55 27-16,-28 111 16,0-56-16,0-27 15,0-83-15,0 82 16,0-27-16,0 83 16,0 0-16,0-55 15,-55 55-15,55 83 16,-28-56-16,0 29 15,-27-84-15,0 83 16,27-27 0,1-1-16,-1-27 15,-55 0-15,56 28 0,-56 55 16,27-28 0,1-28-16,0 28 15,-28 1-15,-27-1 16,27 0-16,-28 0 15,1 28-15,-56-83 16,28 55-16,27-27 16,1 27-16,-56 83 15,166-55-15,-83-1 16,0 56-16,28-27 16,28-1-16,-56 1 15,27 27-15,-54-56 16,-1 29-16,-27-1 15,-55 28-15,0 0 16,137-28-16,-54 28 16,-28-27-16,27-1 15,1 28-15,-28-27 16,27 27-16,-27-28 16,0 28-16,0-28 15,-111 1 1,56-28-16,138 55 0,-84-28 15,29 28-15,55 0 16,-83 0 0,27 0-16,-55 0 15,28 0-15,28 0 16,-111 0-16,138 0 16,-55 28-16,110-28 15,-55 27-15,28-27 16,27 0-16,-27 0 15,27 28-15,1-28 16,-84 27-16,1 29 16,-84-29-16,1 28 15,27-27-15,28 0 16,-27 27-16,54-27 16,-27-28-16,110 27 15,-82 28-15,27-55 16,0 56-16,-27-29 15,82 1-15,-83 27 16,56-27 0,-28 27-16,-27 28 0,27-28 15,0 28-15,0-28 16,0 28 0,0 0-16,28-28 0,-28 28 15,0-1 1,-55 56-16,83-55 15,-55 28-15,54-28 16,1 27-16,0 0 16,0 1-16,27 110 15,0-111-15,1 83 16,-56 1-16,55-29 16,28 56-16,-27-28 15,-1 56-15,28-139 16,0 28-16,0 0 15,0 1-15,0 54 16,28 0-16,55-27 16,-56 27-16,1-83 15,-1-54-15,1 82 16,0 27-16,-1-54 16,29-1-16,-1 1 15,-28-29-15,1-26 16,0 26-1,-1-26-15,1 27 0,-1 27 16,1-27-16,27 55 16,-27 55-1,27-138-15,0 111 16,28-28-16,0-55 16,0 27-16,-28 28 15,1-110-15,-1 82 16,-55-82-16,27 55 15,29-28-15,27 28 16,-28 0-16,28-1 16,0 29-16,-1-28 15,29 0-15,-56 27 16,28-27-16,-28 0 16,28-1-16,0 1 15,0 28-15,27-56 16,1 0-16,-28 0 15,0 1-15,55-29 16,-28 28-16,56-27 16,-111 27-16,56 0 15,-1-27-15,-27 0 16,55 27-16,-83-27 16,28-28-1,-27 27-15,-1 1 0,0-28 16,28 0-1,-28 27-15,56-27 16,-56 0-16,28 0 16,83 0-16,-111 0 15,83 0-15,55 0 16,-55 0-16,56 0 16,-1-55-16,-55 55 15,56 0-15,-84 0 16,-27 0-16,27 0 15,1 0-15,-1 0 16,-27 0-16,28 0 16,-28 0-16,27 0 15,-55 0-15,1 0 16,-29 0-16,1 0 16,0 0 46,27 0-62,-55-27 16,27 27-16,-27-28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1:10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15690 7317 0,'-55'27'0,"-28"1"15,0-1-15,-55 29 16,28-1-16,-1 55 16,-54-27-16,54 0 15,-27 55-15,28-55 16,54 0-16,-27 27 15,56-55-15,-1 83 16,28-83-16,0 28 16,0 28-16,0-1 15,28-55-15,82 111 16,28 0-16,83-1 16,-55-54-16,83-1 15,-56-55-15,83 28 16,139 28-16,-111-84 15,-28 56-15,83-55 16,-110-1-16,165-27 16,-138 0-16,-55 0 15,55 0-15,-27 0 16,-56-110-16,28-28 16,-27 0-16,-56 27 15,-28-27 1,-27 28-16,-83-1 15,0 29-15,0-56 16,-55-28-16,-56 0 16,1 1-16,-28-1 15,-83-27-15,0-1 16,83 84-16,-83 0 16,-56 54-16,-54 29 15,138-28-15,-139 55 16,-82 0-16,-28 0 15,27 55-15,1 28 16,110 27-16,-27 28 16,137-27-16,-27 54 15,56 1-15,54-1 16,56 1-16,27-55 16,28 27-16,0-56 15,28-26-15,55 82 16,55-28-16,28 28 15,-56-55-15</inkml:trace>
  <inkml:trace contextRef="#ctx0" brushRef="#br0" timeOffset="4128.32">7100 2209 0,'-56'0'47,"29"0"-47,-1 28 62,-27-28-46,55 27-1,-28 1-15,1-1 16,-1 1 0,0-28-16,28 28 15,-27-28 1,-1 0 0,0 55-1,-27 0-15,28-27 0,-29-1 16,29 1-16,27-1 15,-28 1 1,-27 27 0,27-55-16,28 55 15,-27-55-15,-1 28 16,28 0-16,-28-1 16,1 29-16,-29-1 15,29 0-15,-28 0 16,55 28-16,-28-28 15,0-55-15,1 83 16,-1-55-16,28 27 16,-28 28-16,28-56 15,-27 56-15,-1 0 16,1-28-16,27-27 16,0-1-16,-28 29 15,28-1-15,-28 28 16,28-56-16,-27 28 15,27 28-15,0-27 16,0 26 0,0-26-16,0-1 0,0 28 15,0 55 1,0-83-16,-28 0 16,28 28-16,0 0 15,0-56-15,0 84 16,0-56-16,0-27 15,0 110-15,0-83 16,0 0-16,0 0 16,0-27-16,0 27 15,0 0-15,28 28 16,-1 28-16,1-29 16,0 29-16,27-1 15,-28-27-15,1 28 16,27-56-16,-27-55 15,-28 138-15,28-83 16,-1 28-16,28 0 16,1 27-16,-29 1 15,29-29-15,-1 1 16,-28-28-16,56 28 16,-83-28-16,28 1 15,27-1-15,-27-55 16,-1 55-16,1-27 31,0-1-31,-1 29 0,56-29 31,-55 1-31,-1-1 16,29 1-16,-29-28 16,1 0-16,27 0 15,-27 28-15,27-28 16,-27 0-16,27 0 15,28 0-15,-56-28 16,56 0-16,28-27 16,-56 0-16,83 0 15,-83 27-15,28-27 16,-55 0-16,-1-1 16,1-26-16,27 54 15,-27-55-15,0 0 16,-1-27-16,1-28 15,-28-83-15,27 111 16,-27-166-16,28 82 16,-28 1-16,28 0 15,-28 82-15,0 1 16,0-28-16,0 0 16,0 0-16,0-56 15,0 84 1,0-56-16,-28-82 15,0-1-15,1 111 16,-1-55-16,28 55 16,-55-55-16,27 110 15,28 0-15,-27 0 16,-29 1-16,29 26 16,-1-27-16,1 28 15,-29 0-15,1-28 16,55 28-16,-28 55 15,-27-55-15,28 27 16,-1 1-16,-27 27 16,27 0-16,-27-28 15,27 28-15,1 0 16,27-28-16,-56 28 16,1 0-1,27 0 1,1 0-1,-1 0-15,1 0 16,-1 28-16,-27-28 16,27 55-1,28-27-15,-83-1 0,83 1 16,-27 0 0,-1-28-16,0 27 15</inkml:trace>
  <inkml:trace contextRef="#ctx0" brushRef="#br0" timeOffset="19592.95">6354 12452 0,'-28'0'16,"0"0"-16,-27 0 15,28 0-15,-29 0 16,-27-28-16,56 28 16,-56 0-16,55 0 15,-27 0-15,27 0 16,1 0-16,-56 0 16,28 28-16,55-1 15,-56 1-15,1 0 16,28 27-16,-1-28 15,0-27-15,1 56 16,-1-1-16,28-28 16,-55 29-1,55-1-15,0 0 16,0-27 0,0 27-16,0 28 15,0-56-15,0 1 16,0 27-16,0 0 15,0-27-15,0 27 16,0-27-16,0-1 16,0 29-16,55-29 15,0 28-15,1 1 16,-1-29-16,0 1 16,28 0-16,83-1 15,-1 28-15,29 1 16,-1 54-16,111-27 15,28-56-15,-56 29 16,0-56-16,-55 0 16,28-56-16,-28-54 15,-166 27-15,55-110 16,-54 82-16,-29-27 16,-27 0-16,0-27 15,-55 27-15,-56-83 16,-27 55-16,28 56 15,27-28-15,-55 82 16,0 1 0,27 28-16,-165 27 15,165 0-15,-109 27 16,109 28-16,-138 28 16,111 0-16,-27 28 15,-1-29-15,28 56 16,55-55-16,0 28 15,55-1-15,-27 1 16,27-1-16,1 0 16,27-27-16</inkml:trace>
  <inkml:trace contextRef="#ctx0" brushRef="#br0" timeOffset="20540.73">4199 13556 0,'-55'28'16,"27"-1"-16,-27 56 15,0-55-15,-1 55 16,1-1-16,-28 1 16,28 28-16,27 82 15,28 0-15,0-55 16,0 0-16,0-27 16,56-28-16,27-1 15,-28-54-15,-28-28 16,84 0-16,-56 0 15,83-55-15,-55-28 16,0 0 0,0 0-16,-28-27 15,0-1-15,-27 1 16,0 27-16,-28 0 16,0 28-16,0 0 15,-28 0-15,0 55 16,1 0-16,-1 0 15</inkml:trace>
  <inkml:trace contextRef="#ctx0" brushRef="#br0" timeOffset="21128.1">5746 15820 0,'0'83'0,"0"0"16,0-56-16,0 28 15,0 1-15,0-1 16,0 0-16,28 56 16,-1-29-16,1-82 15,55 83-15,0-83 16,-1 55-16,1-55 16,28 0-16,55 0 15,-56 0-15,1-27 16,-29-56-16,-26 0 15,-1-27-15,-55-111 16,0 110-16,0-54 16,-138-84-16,0 28 15,-166 83-15,221 56 16,-55 54 0,-56 0-16,84 28 15,55 0-15,27 28 16,28 27-16,0 111 15,0-83-15</inkml:trace>
  <inkml:trace contextRef="#ctx0" brushRef="#br0" timeOffset="22055.15">12127 13887 0,'-28'0'0,"-27"56"16,0-29-16,0 56 15,27-28 1,0 28-16,28 0 16,0 110-16,83-27 15,28 27-15,55 28 16,-1-111-16,29 28 16,-29-55-16,-54-83 15,27-27-15,28-84 16,-56 1-16,1-28 15,-28-56-15,27 29 16,-82-28-16,-28 55 16,-28-56-16,-110 29 15,0 27-15,-56 0 16,-109 55-16,82 27 16,-83 29-1,166 27-15,-83 0 0,55 83 16,0 55-16,83 0 15</inkml:trace>
  <inkml:trace contextRef="#ctx0" brushRef="#br0" timeOffset="22839.8">14613 15958 0,'-27'28'16,"-1"54"-16,0 29 15,28-56-15,0 56 16,28 27-16,55 27 15,110 1-15,-27 0 16,83-84-16,-29-26 16,-26-56-16,-1-28 15,28-110-15,-55-83 16,0-55-16,-28-55 16,-111-1-1,-27-82-15,-110 193 16,-111-110-16,0 193 15,0 28-15,55 110 16,56-28-16,-84 28 16,84 110-16,-1 1 15,1 55-15,-1 27 16,84 83-16,-28-28 16,55-54-16,-56 137 15,56-110-15</inkml:trace>
  <inkml:trace contextRef="#ctx0" brushRef="#br0" timeOffset="27014.15">12845 13556 0,'-27'0'15,"-29"0"-15,1 0 16,0 28-16,-56-1 16,1 56-16,-1-28 15,-54 56-15,54-28 16,-27 27-16,28 0 16,27 1-1,0-28-15,55 27 0,1-82 16,27 27-1,0 28-15,0-56 16,27 56-16,28-28 16,28 1-16,28-1 15,-1 0-15,111 0 16,-83-55-16,83 56 16,56-56-16,-84 0 15,0-28-15,1 0 16,-29 1-16,-26-56 15,-29 55-15,-82-27 16,-1 0-16,-27 0 16,0-28-1,0 28-15,0-28 16,-55 0-16,0-27 16,-56 27-16,28-28 15,-55 1-15,-27 27 16,26-27-16,-26 82 15,27 0-15</inkml:trace>
  <inkml:trace contextRef="#ctx0" brushRef="#br0" timeOffset="32252.71">12514 14025 0,'0'56'109,"0"-29"-109,0 56 0,0-28 16,0 56-1,27-28-15,-27 27 16,0-27-16,0 0 15,0-1-15,0-54 32</inkml:trace>
  <inkml:trace contextRef="#ctx0" brushRef="#br0" timeOffset="33696.69">8978 14357 0,'-28'0'15,"1"0"-15,-56 0 16,0 0-16,0 0 16,28 0-16,-28 27 15,-28 1-15,56 27 16,28 0-16,-1 1 15,0-1-15,28 83 16,0-83 0,111 56-16,-1-56 15,56 28-15,0-83 16,0 0-16,-28 0 16,-28-111-16,28 28 15,-82-82-15,-29 27 16,-27 0-16,0-28 15,-55 28-15,0 27 16,-56-27-16,56 83 16,-56 28-16,-54-1 15,27 28-15,27 0 16,-82 55-16,55 0 16,55 28-16,27 0 15,1 55-15,28-55 16,27 0-16,0 55 15,0 27-15</inkml:trace>
  <inkml:trace contextRef="#ctx0" brushRef="#br0" timeOffset="34704.69">15497 14329 0,'-55'0'16,"27"55"-16,-27 1 15,27-1-15,28-28 16,0 84-16,0-28 15,56-28-15,-1-28 16,28 29-16,55-29 16,0-27-16,0 0 15,111 0-15,-111-27 16,28-84-16,-28 1 16,-55-1-16,-28-54 15,-55 27-15,-111-28 16,-137 28-16,-1-28 15,-82 111-15,54 55 16,-26 0-16,109 0 16,1 28-16,27 82 15,83-27 1,56 55-16,-1-28 0,28 29 16,110 81-1</inkml:trace>
  <inkml:trace contextRef="#ctx0" brushRef="#br0" timeOffset="38145.89">25221 4528 0,'-28'0'0,"0"28"15,1-1-15,-56-27 16,28 55-16,-56 28 15,56-27-15,0 26 16,27 1-16,-27 28 16,0-29-16,-1-26 15,56 26-15,-27 57 16,27-84-16,0 28 16,0-28-16,0 28 15,0-28 1,0 0-16,0 28 0,27 27 15,29-54-15,-1 26 16,0-26 0,0-29-16,1 28 15,-1 1-15,55-1 16,28 0-16,28-27 16,28 27-16,-112-28 15,84 1-15,110 27 16,-27-55-16,27 0 15,-82-27-15,-1-29 16,0 29-16,56-1 16,-56-55-16,1 56 15,-1-28-15,-55 27 16,28-27-16,-56 0 16,29 27-16,-29-27 15,28-28-15,-55-28 16,27 1-16,56 27 15,-28 0-15,0 1 16,83-56-16,-110 82 16,-1 1-16,-54 0 15,-29 27-15,1-27 16,-28 0-16,0-28 16,-28 0-16,-82-55 15,-1-28-15,-82-27 16,0 0-1,-28 55-15,27 0 16,28 27-16,-220 1 16,110 0-16,27 54 15,-138-26-15,28-1 16,28 55-16,137 28 16,-82 0-16,-55 0 15,192 0-15,-54 0 16,55 28-16,27 27 15,-110 55-15,83-54 16,-27 82-16,26-28 16,-26 83-16,-29-55 15,29-27-15,26 54 16,57-82-16,26 28 16,1-1-16,55-55 15,0 56-15,0-28 16,55-28-16,1 28 15,26-1-15,57 1 16,-29 28-16,56-28 16,82 27-1,-82-27-15,28 0 16,-56-83-16,110 27 16,-192-27-16,26 0 15,1 0-15,-55 0 16,55 0-16,-56-27 15,-27-1 17</inkml:trace>
  <inkml:trace contextRef="#ctx0" brushRef="#br0" timeOffset="40657.28">24420 4252 0,'0'28'47,"0"54"-47,-28 1 16,0 28-1,28-1-15,-27 28 16,27-55-16,0 55 16,0-28-16,-28 28 15,28 56-15,0 27 16,0-111-16,28 111 15,-1-193-15,1 54 16,0-26-16,-1-29 16,1 1-16,-1-1 15,29 1-15,54 27 16,-27-27-16,0-1 16,-28 1-16,28-28 15,-28 0-15,28 0 16,-28 0-1,1 0-15,82 0 16,-55 0-16,110 0 16,-55 0-16,56-55 15,-56 27-15,-28-27 16,-55 27-16,1 1 16,-29-56-16,1-27 15,-28 27-15,0-83 16,0 28-1,-55-28-15,-28-27 16,0 0-16,-55-28 16,27 111-16,28-29 15,-55 57-15,55 26 16,56 29-16,-28-1 16,27 28-16,0 0 15,1 0 1,-1 0-1,0 28-15,-54 27 16,26 55-16,-54-27 16,82 0-16,-82 28 15,54-29-15,1 56 16,28-82-16,-1-1 16,28 0-16,-28 28 15,28-55 1,0-1-16,0 1 15</inkml:trace>
  <inkml:trace contextRef="#ctx0" brushRef="#br0" timeOffset="51608.67">6243 15019 0,'-55'28'0,"0"0"16,-28-1-16,-28 56 16,-27 0-16,28 27 15,27 1-15,28-1 16,-28 1-16,55-1 16,28 0-16,0 1 15,0 27-15,0-110 16,28 82-16,-1-55 15,29 28-15,26-28 16,57 0-16,26 1 16,112-29-16,-1-27 15,0 0-15,-27 0 16,27-27-16,-28-56 16,-54 0-16,-56-55 15,-28 55-15,-54 0 16,27-27-16,-83-1 15,0 56 1,0-55-16,-83-56 0,0 56 16,-28-28-1,-54 55-15,-1-28 16,28 56-16,-138 55 16,82 0-16,1 0 15,-1 0-15,29 55 16,-112 139-16,112-56 15,-56 83-15,83-56 16,27-54-16,28 54 16,56 29-16,-1-56 15,28-56-15,0 29 16,0-1-16,28-82 16,27 55-16,0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2:13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24447 8752 0,'55'55'15,"-27"-55"-15,0 28 16,55 0-16,-1-1 16,29 1-16,-1-28 15,1 27-15,-1-27 16,-27 0-16,55 0 15,28 0-15,55-82 16,0-1-16,111 0 16,-222-55-16,56-28 15,0 28-15,-28-27 16,0-1-16,-55 55 16,-56-27-16,84-27 15,-111 54-15,27-54 16,-27-1-16,-27 28 15,-28-28-15,-56 56 16,56-1-16,-56-27 16,-27 28-1,55 27-15,28 28 0,-55 27 16,54 28 0,-54 0-16,27 0 0,-110 0 15,-1 56 1,-110 54-16,-27 83 15,27 1-15,-55-56 16,110 27-16,28 1 16,56 55-16,26-28 15,57-27-15,54-28 16,28 55-16,0-55 16,0 28-16,83-56 15,138 28-15,27 0 16,56 0-16,55-55 15,56-55-15,-28-28 16,-28 0-16,-28 0 16,-110-56-16,-55-54 15,-83 27-15,-56 28 16,-27-28-16,-83 0 16</inkml:trace>
  <inkml:trace contextRef="#ctx0" brushRef="#br0" timeOffset="54604.3">18812 17035 0,'0'27'15,"55"1"17,0-28-32,-27 28 15,55-1-15,-28-27 16,0 28-16,28-1 16,28-27-16,-28 0 15,0 0-15,27 0 16,1 0-1,-29 0-15,1 0 0,138 0 16,-165 0-16,26 0 16,1 0-1,28 28-15,-56-28 16,83 0-16,-55 0 16,55 0-16,0 0 15,-27 0-15,-28 0 16,-1 0-16,1 0 15,28 0-15,-1 0 16,28 0-16,1 0 16,26 0-16,1 0 15,27-28-15,1 28 16,-56-27-16,55 27 16,-110 0-16,55-28 15,-55 28-15,28-27 16,-1 27-16,1-28 15,-1 0-15,1 1 16,-29 27-16,29-28 16,55 1-16,-83 27 15,27 0-15,1 0 16,-1 0 0,-55-28-16,1 28 0,-29 0 15,28 0 1,1 0-16,-29-28 15,29 28-15,-1 0 16,-28-55-16,29 28 16,27-1-16,-28 0 15,0 1-15,0-1 16,28 0-16,-55 28 16,-1-27 30,-27-28-30,28 55-16,0-28 16,-28 0-16,0 1 15,27-1-15,1-27 16,-28 27-16,28 1 16,-28-56-16,0 55 15,0-27-15,0 0 16,0 27-1,0 1-15,0-1 47,0 0-47,-56 1 16,1-28 0,27 27-1,1 0-15,-56 1 16,55-1-16,1 1 15,-1-1-15,-27 28 16,27-55 0,1 55-16,-1-28 15,0 28-15,1 0 16,-1 0-16,-27 0 16,-28-27-16,28 27 15,-56-28-15,-82 0 16,82 1-16,-137-28 15,82 55-15,0-28 16,-27 28-16,-1-28 16,112 1-16,-84 27 15,138 0-15,-55-28 16,1 28-16,54 0 16,-55 0-16,28 0 15,-28-28-15,-83 28 16,83-27-16,-110 27 15,55 0 1,0 0-16,-28 0 16,28 0-16,0 0 15,0 0-15,55 0 16,-55 0-16,82 27 16,1-27-16,-28 0 15,0 0-15,28 0 16,-28 0-16,-27 0 15,-1 28-15,56-28 16,-55 28-16,27-1 16,0-27-16,28 28 15,-28 0-15,0-1 16,0 1-16,0-28 16,28 27-16,-28-27 15,-28 28-15,56-28 16,-28 28-16,-27-1 15,82-27-15,-55 28 16,0-28-16,1 27 16,82 1-16,-56 0 15,1-1-15,0-27 16,27 28-16,1-1 16,-29 1-16,-27 27 15,28-27 1,28-1-16,-1 29 15,-27-29-15,27-27 16,28 28 0,0 0-16,-28 27 15,1 0 1,-1-27 0,28 27-16,0-28 15,0 1-15,0 0 16,0 27-16,0-28 15,0 1 1,28 0 15,-28-1-15,0 1 0,0-1-16,0 1 15,0 0-15,0-1 16,0 1-1,0 0-15,0-1 16,0 1-16,0-1 16,0 1-16,27-28 15,1 0 48,0 28-48,-28-1 1,27-27 0,1 0-16,-28 28 15,28-28 1,-1 27-16,28 1 31,-27-28-31,27 28 31,-27-28-15,-28 27-16,28-27 16,-1 0-1,1 0 1,-1 0 15,1 0-31,0 28 16,-1-28-1,1 0 1,0 0-16,27 0 0,-28 27 31,1-27-31,0 28 16,-1-28 46</inkml:trace>
  <inkml:trace contextRef="#ctx0" brushRef="#br0" timeOffset="59754.01">21160 6488 0,'0'28'31,"83"55"-15,27-28-16,28 0 15,-55-27-15,111-1 16,-84 1-16,1 0 16,54-1-16,-26-27 15,-1 0 1,-55 0-16,55 0 15,-55 0-15,55 0 16,-55 0-16,27 0 16,1-27-16,-29 27 15,56 0-15,28-28 16,-55 28-16,-56-28 16,28 28-16,0-27 15,0-1-15,-28 1 16,55-1-16,-54 0 15,26 1-15,-54-1 16,55 0-16,-28 1 16,0 27-16,56-55 15,-28-1-15,0 29 16,0-28-16,-1-1 16,-82 29-16,28 27 15,0-55-15,-28-1 16,0 29-1,0-28-15,0 27 16,-28-27 0,28 27-1,-28-27-15,28 0 0,0 27 16,-27-55 0,27 28-1,-28 0-15,1 27 16,-1 1-16,28-29 15,-28 29-15,-55-56 16,1 28 0,26-1-16,1 1 15,-28 28-15,28-1 16,0 0-16,-56-27 16,84 28-16,-84-29 15,1 29-15,54 27 16,-54-55-16,-111 55 15,55-28-15,83 0 16,-165 1-16,54 27 16,56 0-16,-110-28 15,109-27-15,-54 83 16,110-28-16,-83 0 16,28 0-16,0 0 15,28 0 1,-1 55-16,-27-55 0,28 27 15,-1 1-15,28-28 16,-83 55 0,84-55-16,-1 28 15,28-28-15,27 27 16,-27-27-16,-1 28 16,-26 0-16,26-1 15,1 1-15,-28 27 16,0-55-16,28 55 15,0-27-15,0 27 16,-1-27-16,1-1 16,27 1-16,1 0 15,-1 27-15,1 0 16,27 0-16,0 28 16,-28-55-16,28 27 15,0 28-15,0-28 16,28 0-16,27 28 15,0 0-15,0-56 16,-55 1-16,83 27 16,-55 28-16,27-55 15,0 27-15,28 0 16,0 0-16,0-27 16,-55-1-1,54 29-15,29-1 16,-28-27-16,27-28 15,1 27-15,-28 1 16,-28-1-16,28 1 16,27-28-16,-27 28 15,0-28-15,27 0 16,1 27-16,-28-27 16,0 0-16,27 0 15,1 0-15,-84 0 16,84 0-16,-1 0 15,28 0-15,-110 0 16,55 0-16,0 0 16,-28 0-16,28 0 15,27 0-15,-82 0 16,55 0-16,0 0 16,27-27-16,-54 27 15,54 0-15,-27 0 16,-28 0-16,-27 0 15,27 0-15,28-28 16,0 0-16,-56 28 31,1 0-15,0 0 0</inkml:trace>
  <inkml:trace contextRef="#ctx0" brushRef="#br0" timeOffset="68121.67">17983 9415 0,'-27'0'94,"-1"0"-79,0 27 32,1-27-31,27 28-16,-28 27 15,1-55-15,-1 28 16,28-1-16,-55 1 16,55 27-16,-56-27 15,56-1-15,0 1 16,0 27-16,-27-27 16,-1 0-16,28-1 15,0 1-15,0-1 16,-27 1-16,27 27 15,0-27 1,0 27 0,0-27-16,27-28 15,1 55 1,-1 0-16,29 0 16,-1-27-16,0 27 15,56 0-15,-56 1 16,0-1-16,28-28 15,-28 1-15,-27-28 16,55 0-16,-28 28 16,28-1-16,-56 1 15,1-1-15,27-27 16,28 56-16,-28-56 16,56 27-16,-56 1 15,0-28 1,-27 27-16,55-27 15,0 0 1,-56 28-16,56-28 0,55 0 16,-27 0-16,-83 0 15,27 0 1,55 0-16,-82 0 16,55 0-16,-56 0 15,56 0-15,-27 0 16,54 28-16,-55-28 15,56 0-15,55 0 16,-28 0-16,-28 0 16,111 0-16,-83 0 15,111 0-15,-28 0 16,-83 0-16,111-56 16,-28 56-16,-56-27 15,56 27-15,-83 0 16,1 0-16,26 0 15,-27 0-15,1 0 16,-57 0-16,-26 0 16,54 0-16,1 0 15,-29 0-15,57 0 16,-29 0-16,28 0 16,56 0-16,-112 0 15,1 0-15,28 0 16,-1 0-1,-27 0-15,-28-28 16,1 28-16,-1 0 0,-27-27 16,-1 27-16,28-28 15,111 0 1,-55 1 0,-84-28-16,56 27 15,0 0-15,28 28 16,-56-55-16,-28 55 15,29-27-15,-1-1 16,-27 28 0,-28-28-16,0-27 15,0 27 1,0-27-16,0 0 16,0 0-16,-28 0 15,-27-1-15,-1-26 16,1 54-16,0-27 15,-28 27-15,0-55 16,-27 28-16,82 27 16,-55 1-16,-27-28 15,27 27-15,-28-55 16,-54 28-16,26 27 16,29-27-1,-1 28-15,1-1 16,-1 28-16,56-28 15,-55 1-15,54 27 16,-26-28-16,82 1 16,-56 27-16,29 0 15,-1 0-15,-27-28 16,0 28-16,-56 0 16,1 0-16,-28 0 15,27 0-15,-55 0 16,83 0-16,-55 0 15,55 0-15,-27 0 16,-1 0-16,29 0 16,26 0-16,-54 0 15,-1 0-15,-27 0 16,0 0-16,55 0 16,-110 0-16,55 0 15,-56 0-15,1 0 16,82 0-16,29 0 15,-29 0-15,28 0 16,28 0-16,-28 0 16,28 0-16,0 0 15,-1 0-15,-26 0 16,-57 0 0,1 0-16,28 0 15,-1 28-15,56-28 16,-138 0-16,165 27 15,-82-27-15,27 0 16,27 0-16,1 0 16,-28 0-16,28 0 15,0 0-15,-56 28 16,28-28-16,1 0 16,-29 27-16,1-27 15,54 28-15,-27 0 16,-27-1-16,27-27 15,55 28-15,1-28 16,-1 0-16,1 27 31,-1-27 1,0 28-32,1 0 15,-1-28 1,1 0-1</inkml:trace>
  <inkml:trace contextRef="#ctx0" brushRef="#br0" timeOffset="73844.64">10055 8863 0,'111'27'78,"27"-27"-62,0 55-16,111 1 16,-167-29-16,84-27 15,-55 28-15,82-28 16,-55 27-16,0-27 16,28 28-16,-28-28 15,0 0-15,-55 0 16,83 0-16,-111 0 15,28 0-15,55 0 16,55 0-16,-27-55 16,55 55-16,28-28 15,-111 1-15,28-29 16,-56 29-16,1-28 16,-56-1-16,28 1 15,-56 0-15,29 55 16,-29-55-16,1-56 15,-28 84-15,0-56 16,0-28-16,0 56 16,0-28-16,0-55 15,-55-55-15,27 83 16,28 54 0,-28-54-16,-82 0 15,55-1-15,-56-27 16,28 28-16,0 27 15,-55 0-15,28 0 16,55 0-16,-56 28 16,1-28-16,-1 56 15,-55-56-15,28 28 16,-27 27-16,-29 0 16,1 1-16,-1 27 15,112 0-15,-57 0 16,-26 0-16,109 0 15,-54 27-15,27-27 16,55 0-16,-54 28 16,-1 27-16,27-27 15,-26 27-15,-29 0 16,28 1-16,0-1 16,0-28-16,1 56 15,26 0-15,1-28 16,0 28-16,27-55 15,-55 54 1,0 57-16,-55 26 0,0 28 16,55-110-1,83-55-15,0-1 16,0 1 0,0 0-16,0 82 15,0-27-15,0 27 16,0-54-16,0 26 15,0-54-15,56 0 16,-29-28-16,56 82 16,0-26-16,-55 27 15,-1-28-15,28-28 16,-55 1-16,28 0 16,27-1-16,-27-27 15,27 0-15,-27 0 16,-1 0-16,29 28 15,-29-28-15,1 0 16,27 0-16,0 27 16,1-27-16,54 0 15,-82 28-15,27-28 16,-27 0-16,-1 0 16,1 0 15,0 0-31,-1 0 31,1 0 0,-1 0-31</inkml:trace>
  <inkml:trace contextRef="#ctx0" brushRef="#br0" timeOffset="90195.88">5608 13473 0,'0'55'63,"0"1"-63,0-29 15,-28 56-15,28 0 16,0-28-16,0 0 16,0-27-16,0 82 15,28-27-15,-28-55 16,27-28-1,-27 27-15,28 1 16,27 27-16,-27-55 16,0 0 15,-1 0 16,1 0-32,-1 0-15,29 0 16,-29 0-16,-27-27 16,28-1-16,27 28 15,-55-28-15,28 1 16,27-28-16,-27 27 16,-28 0-16,0-27 15,27 0-15,-27 27 16,28 1-16,-28-28 15,0 27 1,0 0 0,0 1-16,0-1 15,0 1-15,-55-56 16,-28 27-16,28 1 16,-1 28-16,-27-29 15,56 1-15,-28 0 16,27 55-16,0-28 15,-27 28-15,0 0 16,55-27 0,-55 27-16,-1-28 0,29 28 15,-29 0-15,29 0 16,-56 0 0,28 0-16,27 0 15,-27 28-15,-28-1 16,28 1-16,27 0 15,-27-1-15,55 1 16,-28-1-16,1 1 16,27 27-16,-28 0 15,28 1-15,-28-1 16,28 0-16,0-27 16,0 55-16,0-56 15,0 1-15,0-1 16,0 29-16,28-29 15,0 1 1,-1-28-16,-27 27 16,0 1-16,28-28 15,-28 28-15,55-28 16,-55 27-16,55 1 16,-27 27-16,27-55 15,-27 28 1,-1-1-1,1-27 1,0 0-16,-1 0 16,29 0-16,-1 0 31,0 0-31,0 0 16,-27 0-1,27 0-15,28 0 16,-28-27-1,1-1-15,-29 28 16,1 0-16,-1-28 16,1-27-16,0 28 15,27-1-15,28-55 16,-28 56-16,-55-29 16,28 56-16,-28-27 15,0-1-15,27-27 16,-27 27-1,0-27 1,0-28-16,-27 0 16,-1-27-16,0 82 15,1-27-15,27 0 16,-55 0-16,-28 0 16,27-1-1,-26 1-15,54 28 0,-27-29 16,-28 1-16,28 55 15,27-28-15,0 1 16,1 27 0,-1 0 31,-55 0-16,28 0-16,27 0-15,-27 0 16,0 0-16,0 0 16,27 0-16,-27 0 15,-1 0-15,29 0 16,-1 0-16,1 27 16,-1-27-16,0 0 15,1 0 1,-1 0-16,28 28 15,-28 0-15,1-28 16,-1 0-16,28 27 16,-27-27-16,-1 0 15,28 28 1,-28 0 0,1-28-16,-1 27 15,28 1-15,-27-1 16,27 1-1,-28-28-15,28 28 16,0 27 0,0-28-1,0 1 1,0 0-16,0-1 16,0 1-1,0-1-15,0 1 16,0 0-1,0-1 1,28-27 0,-28 28-16,27-1 15,1 1 1,-28 0-16,27-28 16,-27 27-16,28 1 15,0-28 1,-1 28-1,-27-1 1,55-27-16,-27 28 0,0-1 16,-1-27-16,29 28 15,-29-28 17,1 0-32,-1 28 15,1-28 1,0 0-16,-1 27 15,1-27-15,0 28 16,-1-28-16,28 0 16,-27 0-16,0 0 15,-1 0-15,84 0 16,-56 0 15,-27 0-31,-1 0 16,1 0-1,0 0 64,-1 0-64,1 0 1,-1-28-16,1 28 15,0-27-15,-1 27 0,29-28 16,-29 0 15,1 1 1,-1 27-17,1 0-15,-28-28 16,28 1-16,-1 27 15,1-28 17,0 0-1,-28 1-15,0-1 46,0 0-62,0-27 16,0 28 15,-28-1 31,0 0-62,1 1 16,-1 27 0,0 0-16,1-28 15,-1 1-15,1-1 16,-1 28-16,0 0 16,1 0-1,-29-28-15,56 1 16,-27 27-16,-1-28 31,1 28-15,27-27-1</inkml:trace>
  <inkml:trace contextRef="#ctx0" brushRef="#br0" timeOffset="105692.28">24254 8504 0,'0'27'15,"0"1"-15,55 0 16,28-1-16,-28 28 16,0 1-16,28-29 15,0 28-15,-28 1 16,1-29-16,-1 1 15,0-28-15,28 27 16,-55-27-16,-1 0 16,29 0-16,54 0 15,-27 0 1,27-27-16,1-28 0,-1-1 16,29 1-16,82 0 15,-83-55-15,27 27 16,-27-28-16,-82 56 15,-1 0 1,-27-28-16,-28 0 16,0 28-16,0 0 15,0-28-15,-28-28 16,-55-54-16,28 54 16,-56-27-16,28-27 15,1 27-15,26 27 16,1 56-16,28 27 15,-29 1-15,29-1 16,27 1-16,-28 27 16,-27 0-16,27-28 15,1 28-15,-29-28 16,1 1-16,-28 27 16,28 0-16,-28-28 15,-27 28-15,-1 0 16,56 0-16,-28 0 15,0 0-15,55 0 16,-27 0-16,0 0 16,27 28-1,1-28-15,27 27 16,-56-27 0,1 56-16,55-29 15,-83 1-15,56-1 16,-29 56-16,1-55 15,28 27-15,-29 28 16,29-28-16,-1-27 16,0-1-16,1 29 15,27-29 1,-28 28-16,28-27 16,0 27-1,0 0-15,0 1 16,0-1-16,0-28 15,0 29-15,0-29 16,0 1-16,0-1 16,0 29-1,0-29-15,0 29 16,0-1 0,28 0-1,-28-27-15,27-1 16,-27 28-1,0-27 1,28 0 0,-28 27-16,28-28 15,-1 29-15,29-29 16,-56 28-16,27-27 16,-27 0-16,28-28 15,27 55-15,-55-27 31,55-1-31,-27 28 16,0-55-16,27 56 16,0-29-1,-27 1-15,-1-28 16,1 27-16,0 29 16,-1-56-16,28 27 15,-27-27 1,27 55-1,-27-27 1,0-28 0,-1 0-16,1 28 15,-1-28-15,-27 27 16,28-27-16,0 0 16,-1 0-16,1 0 62,0 0-62,-1 0 16,28 0-1,-27 0-15,27 0 16,-27 0-16,0 0 16,27 0-16,-28 0 15,1 0 1,0 0-16,-1 0 47</inkml:trace>
  <inkml:trace contextRef="#ctx0" brushRef="#br0" timeOffset="109867.87">10442 9967 0,'0'28'125,"-28"-1"-109,-55 28-16,28-27 15,0 55-15,0-56 16,-56 56-16,-27-28 16,83 1-16,-28-29 15,-27 29-15,-1-1 16,28 0-1,0 0-15,0-27 0,-27 55 16,82-56 0,-137 28-16,54 56 15,-82-28-15,27 0 16,55-1-16,-27-26 16,0-1-16,0 55 15,83-110-15,-28 55 16,28-27-16,27 0 15,-55 27-15,28-28 16,-28 29-16,0-29 16,28 1-16,-28 27 15,28-27-15,-28 27 16,55-27-16,-54-1 16,26 28-16,1-27 15,0 0-15,-28 27 16,0-28-16,0 29 15,28-29-15,27 1 16,-27-28-16,0 55 16,27-27-16,1-1 15,-56 1-15,83 0 16,-56 27-16,1-28 16,28 1-16,-1-28 15,0 28 1,1-1-16,-1 1 15,0-28-15,1 27 0,-1 1 16,-27 0 0,27-1-16,1 1 15,-1 27-15,-27 0 16,27-55-16,1 55 16,-1-27-1,0 0-15,1-1 16,-29 29-16,29-29 15,-1 1-15,28-1 16,-27-27-16,27 28 16,-28-28-16</inkml:trace>
  <inkml:trace contextRef="#ctx0" brushRef="#br0" timeOffset="110562.89">5718 10133 0,'56'27'46,"26"28"-46,29 28 16,-28-55-16,-28-1 16,-27 29-16,27-29 15,0 29-15,-27-56 16,-28 27-16,27 1 16,29-1-16</inkml:trace>
  <inkml:trace contextRef="#ctx0" brushRef="#br0" timeOffset="110988.56">6326 10022 0,'-28'0'15,"1"28"17,27-1-32,-28 1 15,-27 0-15,55 27 16,-55 0-16,27-55 16,0 55-16,1-27 15,-1-1-15,1 1 16,-1-28-16,28 55 15,-28-55-15</inkml:trace>
  <inkml:trace contextRef="#ctx0" brushRef="#br0" timeOffset="111822.78">7320 9939 0,'0'-27'109,"-27"27"-93,-28 0-1,27 0 1,-27 0-16,27 0 15,-27 55-15,55-27 16,-55-1-16,-1 28 16,29 1-16,27-29 15,0 1-15,0 55 16,0-56-16,0 1 16,0-1-16,0 1 15,0 0-15,0-1 16,27 1-1,1-28 1,27 28-16,-27-1 0,0 1 16,-1-28-16,1 0 15,-1 0 1,1 0-16,0 0 31,-1 0-31,1 0 16,-1-28-16,-27 1 15,28 27-15</inkml:trace>
  <inkml:trace contextRef="#ctx0" brushRef="#br0" timeOffset="112488.08">4890 11099 0,'27'0'63,"28"0"-48,-27 0-15,27 0 16,-27 0 0,27 0-16,-27 0 31,27 0-31,0 0 15,56 0-15,55 0 16,110-28-16,-83 1 16,-27 27-16,110-83 15,-27 55-15,27 28 16,-138-27-16,83 27 16,-110-28-16,54 0 15,29 28 1,-111-27-16,-1 27 15,-26 0-15,-1 0 32,-55-28-32</inkml:trace>
  <inkml:trace contextRef="#ctx0" brushRef="#br0" timeOffset="113345.26">6354 11154 0,'0'28'62,"27"-28"-46,56 27-1,0 1 1,-28-28-16,1 28 16,-29-1-16,1-27 15,-1 28-15,-27 27 63,-55 28-63,0-28 0,-111 55 15,-27 1-15,27-28 16,28 0 0,0-28-16,83 0 0,-28-55 15,55 0 1,56 0 62,-1 0-78,29 0 16,-1 0-16,138 0 15,-138 0-15,84 0 16,-29 0-16,83 0 16,-110 0-16,-27-28 15,-29 28-15,1 0 16,-1-27 15,1-1-15,0 28-1</inkml:trace>
  <inkml:trace contextRef="#ctx0" brushRef="#br0" timeOffset="119930.93">24668 9580 0,'28'0'78,"27"0"-62,-27 0 0,27 0-16,-27 0 15,27 0 1,-28 0-16,29 0 16,-29 0-16,1 28 15,55-28-15,0 0 16,-56 28-16,29-1 15,-29-27-15,1 0 16,-1 0 0,1 0-16,0 0 15,-1 0-15,1 0 16,27 0-16,0 0 16,-27 0-1,27-27-15,-27-1 0,-28 0 63,28 28-63,-28-55 15,0 28 1,0-1 0,0 0-16,0 1 15,0-1-15,0 1 16,0-1-16,0 0 15,-56 1 1,29-28-16,-29 55 16,-26-28-16,-29 0 15,83 28-15,1 0 16,-28 0-16,-1 0 16,-27 0-16,1 0 15,26 0-15,-54 28 16,27 0-16,0-1 15,28 28 1,55 1 15,0-29-31,0 28 16,0-27 0,0 0-16,0-1 15,27-27-15,1 28 16,27 27-16,1-27 15,54 27-15,1-28 16,-84-27-16,28 0 16,28 28-16,0-28 15,-55 0-15,27 0 16,-27 0-16,-1 0 16,29 0-16</inkml:trace>
  <inkml:trace contextRef="#ctx0" brushRef="#br0" timeOffset="121601.6">14309 11623 0,'56'83'0,"-29"0"15,1-55 1,-1 27-16,29 28 16,-29-56-16,29-27 15,-1 0 1,-28 28-16,56-28 15,55 0-15,-55 0 16,0 0-16,55-28 16,0-27-16,166 0 15,-166-55-15,83-1 16,-27 56-16,-84-28 16,28-27-16,-110 110 15,0-83-15,27 28 16,-28-1-16,-27 29 15,0-56-15,0 28 16,0-1-16,-55-26 16,0-1-16,0 28 15,-56-56-15,56 84 16,-28 27-16,0-28 16,-55 28-1,-83 0-15,55 0 16,-55 0-16,-27 83 15,54-56-15,29 29 16,54-1-16,1 0 16,27 0-16,28 28 15,-1-28-15,29 1 16,-1-1-16,28 28 16,0 27-16,0-27 15,28-28-15,-1 0 16,29 28-16,-29-28 15,28-27-15,56 27 16,-28-27-16,0-1 16,-28-27-16,28 0 15,-28 0-15,-27 0 16,-1 0 0</inkml:trace>
  <inkml:trace contextRef="#ctx0" brushRef="#br0" timeOffset="123142.03">13895 9829 0,'28'55'0,"54"28"16,29 0-16,-28-28 15,27 0 1,-27 0-16,28-55 16,-56 28-16,0-28 15,0 0-15,-27 0 16,27 0-16,-27 0 15,-28-28 1,0-82 0,0 27-16,0-27 15,-28-1-15,1-27 16,-29 55-16,29 1 16,-28 26-16,-1 1 15,29 55-15,-1 0 31,-55 0 1,28 28-17,-28 27 1,28 28-16,0 0 16,-1-28-16,1 28 15,0 27-15,27-27 16,28-55-16,0-1 15,0 28 1,0-27-16,0 0 0,0-1 16</inkml:trace>
  <inkml:trace contextRef="#ctx0" brushRef="#br0" timeOffset="128645.03">18674 5273 0,'-28'0'46,"1"56"-30,-1-56-16,28 55 16,0 0-16,0-27 15,0-1-15,0 1 16,0 0-16,0 54 16,0-26-1,0-1-15,0-28 16,0 29-16,0-29 15,0 1-15,0 55 16,0-56-16,0 29 16,28-29-16,-1 84 15,1-56-15,27 0 16,-27 0-16,-1-27 16,29-1-1,-29 1-15,1-28 16,-1 0-16,-27 28 15,56-28 1,-1 27-16,0 1 16,56-1-1,54 1-15,-82-28 16,166 0-16,-139 28 16,56-1-16,0-27 15,-56 28-15,29-28 16,-84 28-16,28-28 15,-56 0-15,29 0 16,-1 27-16,-28-27 16,84 0-16,-28 0 15,82 0-15,-109 0 16,54 0-16,-55 0 16,56 0-16,27 0 15,0 0-15,-83 0 16,84 55-16,-29-55 15,28 0-15,56 28 16,-56-28-16,0 0 16,-28 0-16,-27 0 15,55 0-15,-27 0 16,55 0-16,27 0 16,-83 0-16,56 0 15,0 0 1,-83 0-16,55-28 0,-55 28 15,55-27-15,0 27 16,-28 0 0,-27 0-16,0-28 0,-55 28 15,27 0 1,0-27-16,-27 27 16,27 0-16,28 0 15,-55 0 1,27 0-16,28 0 15,-56 0-15,56-28 16,-55 28-16,-28-28 16,55 1-16,-27 27 15,-28-28-15,55 28 16,28-28-16,-55 28 16,54 0-16,-54-27 15,0 27-15,-1 0 16,1-28-1,-28 1-15,0-1 16,0 0-16,0 1 16,0-1-16,0-27 15,0 27-15,0 1 16,0-28-16,0-1 16,0 29-1,-28-28 1,28 27-1,-27 0-15,27 1 16,-28-29-16,0 29 16,-27-1-16,28-27 15,-1 27-15,-27 1 16,27-1-16,0-27 16,1 27 30,-1 1-14,28-1-32,-27 28 15,-1-27-15,0-1 16,1 28-16,-1-28 16,0-27-16,-27 28 15,28 27-15,-1-28 16,0 0-16,-27 1 15,55-1-15,-55-27 16,0 27 0,27 28-16,-55-27 0,0-29 15,-27 56-15,-1-27 16,28-1 0,-27 28-16,-1 0 15,-27 0-15,55 0 16,-55 0-16,0-27 15,0 27-15,0 0 16,-138 0-16,27 0 16,-27 27-16,-56-27 15,-82 0-15,138 0 16,-166 55-16,110-55 16,84 28-16,137 0 15,28-28-15,0 0 16,28 27-16,28-27 15,-1 0-15,-27 0 16,55 28-16,-28-1 16,-27 1-16,27 0 15,-27-1 1,27 1-16,1-28 16,27 28-16,-28-28 15,28 27-15,-28-27 16,1 28-1,27-1-15,-28 1 16,1-28 0,27 28-16,-56-1 0,29-27 31,27 28-31</inkml:trace>
  <inkml:trace contextRef="#ctx0" brushRef="#br0" timeOffset="130306.38">2735 3148 0,'-28'55'0,"-27"55"16,27 28-16,1-27 15,-28 54-15,-56 1 16,83-111-16,-27 56 16,55-56-16,-27 0 15,27-27-15,0 55 16,-28-28-16,28 0 16,0 28-16,28 27 15,-1-55-15,28 28 16,28-27-16,-27 54 15,54 28-15,-55-83 16,83 56-16,-82-56 16,27 0-1,-1-27-15,29-1 0,-1 1 16,29 0-16,-29-28 16,28 27-1,0-27-15,0 0 16,28 28-16,-28-28 15,-27 0-15,55 0 16,-56 0-16,28-83 16,28 0-16,0-27 15,82 27-15,-193 55 16,1-27-16,27-28 16,-83 28-16,27-111 15,-27 56-15,0-139 16,0 29-16,-55-29 15,-56-55-15,-27 139 16,0-84-16,28 84 16,-1 82-16,28-28 15,0 28-15,-27 28 16,27 0-16,0 27 16,-27 1-16,82-1 15,-82 1-15,27-29 16,28 56-16,-1 0 15,1-27 1,0 27-16,27 0 16,-55 0-16,-27 0 15,-1 0-15,-27 55 16,28 0-16,-1-27 16,1 27-16,27 0 15,0 0-15,0 1 16,55-29-16,-27 1 15,-28 55-15,28-28 16,0 28-16,-28 0 16,55-56-16,-27 28 15,0 1-15,27-1 16,-27-28-16,55 29 16,-28-29-16,1 1 15,-1 0-15,28 27 16,-55-28-1,55 1 1</inkml:trace>
  <inkml:trace contextRef="#ctx0" brushRef="#br0" timeOffset="140704.96">2431 10988 0,'83'0'78,"-55"0"-78,54-27 16,-26-1-16,27 28 15,-56 0-15,56-27 16,-28-1-16,-27 0 16,-28 56 156,0 0-172,0 27 15,0-28 1,0 56-16,0 0 0,0 0 15,0 0 1,0 0-16,0 27 16,0-55-16,0 28 15,0 0-15,0-55 16,0 54-16,28-54 16,-28 0-16,27 27 15,1-28 1,-1-27-1,1 28-15,0-28 16,-1 28-16,1-28 16,0 0-16,27 0 15,-28 0-15,1 0 16,27 0-16,-27 0 16,27-28-16,28 0 15,-55 28-15,27-27 16,0-1-16,-55 1 15,28 27-15,-1-28 16,1 28-16</inkml:trace>
  <inkml:trace contextRef="#ctx0" brushRef="#br0" timeOffset="144008.69">1934 10243 0,'-28'138'0,"1"-27"16,-1-29-16,28 84 16,-28-28-16,28 0 15,0 55-15,28 1 16,27 137-16,1-165 16,26 248-16,1-166 15,28-55-15,-56-27 16,55 27-16,-27-137 15,28 26-15,-28-54 16,55 27 0,0-27-16,-55-28 0,27 0 15,56-55-15,-55-1 16,54-82 0,-82 28-16,28-28 0,-1-55 15,-82 27-15,27-110 16,-55 55-1,0-110-15,-28 193 16,-27-166-16,0 166 16,-56 0-16,-54 27 15,54-27-15,-55 83 16,-27-28-16,83 56 16,-111 27-16,82 0 15,-26 0-15,27 27 16,27 29-16,-82-1 15,27 28-15,0 55 16,83 55-16,28 111 16,28-111-16,27 28 15,0 27-15,27 111 16,56-193-16,28-1 16,-56-54-16,0-28 15,0-28-15,-27-55 16,0 0-16</inkml:trace>
  <inkml:trace contextRef="#ctx0" brushRef="#br0" timeOffset="149695.32">27071 1740 0,'-55'0'0,"-28"0"16,0 0-16,-82 82 15,-1 1-15,0 0 16,0 27 0,28-54-16,-27 54 15,54-27-15,28 0 16,56-28-16,-1 55 16,28 84-16,0-84 15,0 1-15,55 27 16,-27-28-16,55-27 15,-28 0-15,-27 0 16,-1-83-16,29 0 16,-29 27-16,28 1 15,1-1-15,26 29 16,29-29-16,82 28 16,-137-27-16,137 0 15,-55-1-15,111 1 16,-111-28-16,0 0 15,0 0-15,-27 0 16,-1-55-16,-27-1 16,0 56-16,-28-55 15,56 0-15,-29 0 16,29 0-16,-56-28 16,0 27-16,1 1 15,-1 0 1,-27-28-16,-28 56 15,0-56-15,0 0 16,0 0-16,-56-55 16,1 28-16,-55-1 15,-29-54-15,1-1 16,-83-55-16,56 83 16,-1 0-16,55 83 15,1 27-15,27 1 16,-83-1-16,56 28 15,27 0-15,-28 0 16,-54 55-16,-1 56 16,-83 27-16,111 82 15,-28-26-15,28-29 16,55 167-16,1-167 16,54 111-16,0-82 15,28 54-15,0-55 16,83-82-16,-28-28 15,1-56-15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6:24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5439 0,'-27'0'15,"-29"0"1,-54 28-16,27-1 16,0 1-1,-27 0-15,-1 27 16,56-28-16,-28 1 15,0 0-15,83-1 16,-28 1-16,1-28 16,-1 0 15,28 27-31,-55 1 16,27 0-1,-55 27-15,83-28 16,-27-27-16,-1 28 15,1 0-15,-1-1 79,0 1-79,1 0 15,-1-1-15,0 28 16,1-55-16,-1 56 15,28-1 1,-27-28-16,-1 29 16,28-1-16,-28-28 0,1 29 15,27-1 1,-56 55-16,56-54 16,0 54-16,-27 0 15,27 1-15,-28 27 16,28 83-16,-27-111 15,27 28-15,0-27 16,0-1-16,0 28 16,0-27-16,0 27 15,27-28-15,-27 56 16,0 27-16,28 83 16,-28 0-16,27-27 15,-27-56-15,28 83 16,-28-55-16,0 110 15,0-110-15,55 27 16,-55 29-16,0-84 16,0 83-16,0 138 15,-27-138-15,27 55 16,0-54 0,0-57-16,0-26 0,0 27 15,0-28-15,0-83 16,0-27-1,27 0-15,1 83 16,27-56-16,28 83 16,-28-138-16,56 56 15,-28 27-15,0-138 16,-56 55-16,56 0 16,-28-27-16,56-28 15,-56 0-15,0 0 16,28-28-16,-83 1 15,83 27-15,0-28 16,-28 1-16,-27 27 16,55-28-16,-56 0 15,1 1-15,-28-1 16,55-55-16,-27 0 16,82-55-16,-27-55 15,0-55-15,27-84 16,1 84-16,-28-1 15,27-82-15,1 0 16,-56-56-16,56 56 16,-29-83-16,1 83 15,-55 54 1,27-137-16,-27-83 0,-28 111 16,0 82-1,0-110-15,-55 110 16,27 1-16,0 109 0,1-137 15,-56 83 1,55-1-16,-55-27 16,28-55-16,0 82 15,0-82-15,-28 138 16,0-1-16,-28 1 16,1 27-16,27 84 15,55-1-15,1 28 16,-29 27-16,29 56 109,-1-1-93,28 28-16,-55 1 15,0-1 1,27 0-16,28 28 16</inkml:trace>
  <inkml:trace contextRef="#ctx0" brushRef="#br0" timeOffset="6887.21">7873 6433 0,'28'28'16,"27"27"-1,55 55-15,1 1 16,110 27-16,-55 0 15,165 55-15,-82-55 16,220-27-16,1-1 16,110-27-16,55 55 15,-27-83-15,331-55 16,-55 55-16,138-55 16,-83 0-1,111-27-15,-166-29 0,55 56 16,-82-55-1,-139-28-15,-28 28 16,-165-28-16,0 1 16,-166 54-16,28-27 15,-111-56-15,111 84 16,-194-29-16,28 56 16,28-55-16,-28 55 15,-55-27-15,-28 27 16,0-28-16,-28 0 15,-27-27-15,0 55 16,-28-55-16,28 0 16,28 27-16,-28 1 15,-28-29-15,0 29 16,0-1-16,1 28 16,-29-27-16,29-1 15,-29-27-15,1 27 16,-1 28-1,1-55-15,55 0 16,-28-28-16,-27 83 16,27-83-1,28 0-15,-28 28 16,-27 0-16,-1 27 16,-27-27-16,0 0 15,0 27-15,0-27 16,28-28-16,-28 55 15,0-27-15,0 0 16,0-28-16,0 28 16,-28-55-16,-27 27 15,0-28-15,27 84 16,-27-56-16,0 28 16,0-28-16,-1 28 15,-27-28-15,83 55 16,-55-27-16,0 27 15,27 1-15,-55-1 16,28 0-16,0 1 16,-83-28-1,55 27-15,-83 0 0,83 1 16,-138-28-16,-55-28 16,-83 55-16,-28 1 15,56-29-15,-84 56 16,1-27-1,-28 27-15,-83-83 16,56 55-16,-29 28 16,56-55-16,-27 55 15,54 0-15,56 0 16,83-28-16,-111 28 16,84 0-16,-84 0 15,28 56-15,138-56 16,-83 27-16,28 1 15,55 0-15,-28-28 16,56 55-16,-1 0 16,-54-27-16,-29 54 15,29-54-15,-56-28 16,-28 28-16,139-28 16,-56 55-16,111-55 15,55 0-15,-55 0 16,-27 0-16,26 0 15,57 0-15,-1 0 16,-28 55-16,-27-55 16,-28 55-16,28-27 15,-27-1-15,-29 1 16,1 0-16,55-1 16,-139-27-1,29 56-15,54-56 16,-82 0-16,138 0 15,-55 0-15,55 0 16,27 0-16,56 0 16,-28 27-16,28-27 15,27 0-15,-27 0 16,27 0-16,-55 28 16,1-1-16,-1 1 15,27-28-15,-26 28 16,-29-1-16,56 1 15,0-1-15,-1 1 16,29-28 0,-1 0-1,-27 28 1,55-1-16,-83 1 16,28-28-1,27 55-15,-27-27 0,0-1 16,27 1-16,28-1 78,0 1-78,-28 0 16,1-1-16,-1 29 15,28-29 1,-28-27-1,1 28-15,27-1 16,-28-27 0,1 56-16,-29-1 15,1 0 1,27-27 0,-27-1-16,-28 1 15,0 27-15,-27 28 16,27-56-16,28 29 15,-28-29-15,0 29 16,28-29-16,27 1 16,1-28-16,-1 0 15,0 0-15,1 27 16,-1-27-16,0 28 16,-27-28-16,-28 28 15,56-1-15,-56-27 16,28 0-16,-1 0 15,-26 28 1,26-28-16,1 27 16,27-27-16,-27 0 15,0 28 1,27-28-16,28 28 16,-27-28-16,-1 0 15,0 0-15,1 27 16,27 1-1,-28-28-15,28 27 16,-27 1 0,27 0-16,-28-1 31,28 1-15,0-1-16,0 29 15,0-1 1,0-27-1,0 27-15,0-28 16,0 29-16,0-29 16,0 1 62,0-1-78,0 1 15,28 0-15,-28-1 16,0 1-16,27-1 16,1 29 46,-1-29-31,-27 1-15,28-28 0,0 0-1,-28 27-15,27 1 32,29-28-1</inkml:trace>
  <inkml:trace contextRef="#ctx0" brushRef="#br0" timeOffset="8823.35">29171 4528 0,'-28'-28'16,"-55"28"-16,56 0 16,-84 0-16,-27 0 15,-55 83-15,-56 0 16,-110 83-16,28-28 16,-1-28-16,1 83 15,27-54-15,83 81 16,55 1-16,111-27 15,-1 54-15,56-110 16,56 55-16,82 139 16,83-194-16,27 55 15,1 28-15,55-56 16,166-27-16,-194-82 16,111 27-1,-28-83-15,-111 0 16,-82-111-16,83-27 15,-56-83-15,-27-110 16,-56 0-16,-27-84 16,-55 29-16,-28 27 15,-83-28-15,-83 111 16,56 111-16,-84-56 16,28 138-16,28-27 15,-27 82-15,26 0 16,1 28-16,28 0 15,-139 28-15,56 0 16,-56 54-16,1 29 16,-1-1-16,83-54 15,56 26-15,-1 56 16,28-55-16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6:45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 12673 0,'55'0'110,"0"0"-95,0 0-15,28 0 16,55 0-16,-82 0 15,26 0-15,29 0 16,-28 0-16,0 0 16,55 0-16,-28 0 15,1 0-15,54 0 16,84 0-16,-111 0 16,56 0-16,-29 0 15,29 0-15,82 0 16,-110 0-1,55 0-15,-28 0 16,28 0-16,-55-28 16,-1 28-16,29-28 15,110 1-15,-111-28 16,-55 55-16,138-28 16,-27 0-16,-166 28 15,55 0-15,111 0 16,-166 0-16,27 0 15,-27 0-15,0 0 16,-56 0-16,84 0 16,-28 0-16,-56 0 15,84 0-15,-56 0 16,0 0-16,28 0 16,0 0-16,-28 0 15,28 0-15,-55 0 16,55 0-16,-56 0 15,1 0-15,55 0 16,-56 0-16,1 0 16,55 0-16,-28 28 15,-27-28 1,-1 0 0,1 0-1,0 28 1,27-28-16,-27 0 15,-1 0-15,1 0 16,27 0-16,0 0 16,-27-28-16,55 0 15,-28 28-15,0 0 16,-27 0 0,-28-55 62,0 0-63,0 27-15,0-27 16,0 27-16,0 1 16,0-1-16,-28-27 15,1 0 1,-1 0-16,-55-1 0,28 29 15,0-28 1,27-1-16,0 29 16,1-1-16,-28 1 15,27-29-15,0 29 16,-27-29 0,55 29-16,-55-1 15,0-27-15,27 0 16,-55 27-16,55-27 15,-54 27-15,54 1 16,0-28-16,-27 27 16,0 0-16,27 28 15,-27-27 1,27-1 0,-27 28-16,27-27 15,-27 27-15,-55 0 16,27 0-16,-28 0 15,-27 0-15,28 0 16,-28 0-16,0 0 16,-56 0-1,56 0-15,-83 0 0,83 0 16,-138 0-16,27 0 16,-27 27-1,0-27-15,27 28 16,-27-28-16,138 0 15,-83 0-15,27 0 16,56 0-16,0 0 16,55 27-16,0-27 15,0 28-15,56-28 16,-1 0-16,-55 0 16,28 28-16,-28-1 15,28-27 1,-56 0-16,84 0 15,-84 0-15,56 0 16,27 0-16,1 0 16,-28 28-16,55-1 15,-83 1-15,55 0 16,-55-1-16,28-27 16,-28 28-16,28-28 15,0 27-15,27-27 16,-27 28-1,27-28 17,28 28-32,-28-28 15,-27 0-15,28 27 16,-1-27-16,-55 28 16,55-1-16,-27 1 15,-28-28-15,28 0 16,28 0-1,-1 28 1,-27-1 0,27 1-1,0-28 1,28 28-16,-55-1 16,28-27-1,27 28-15,-28-1 16,28 1-1,0 0 17,-28 27-32,28-28 15,0 1-15,0 0 16,0 54-16,0-54 16,0 0-1,0-1-15,0 1 16,0-1-1,0 29 1,0-29 0,-27 1-1,27 0 1,0-1 0,0 1 46,0-1 1,0 1-48,0 27 1,0-27-16,27-28 15,1 27-15,-28 29 16,0-29 31,28-27 15,-1 28-62,1-28 16,27 55 0,-27-55-16,-28 28 15,55-1-15,-27-27 16,-1 0 0,1 0 15,-1 28-31,-27-1 15,0 1 1,28-28 0,0 0-16,-28 28 31,27-28-15,1 27-16,-1-27 62,1 0-15</inkml:trace>
  <inkml:trace contextRef="#ctx0" brushRef="#br0" timeOffset="3264.4">14309 13059 0,'-27'0'16,"-29"0"-1,29 0 1,-28 0-16,27 55 15,-27-27-15,-1 0 16,1 27 0,55 0-16,-55-27 15,55-1-15,-28 56 16,28-55-16,0 27 16,0 0-16,56 0 15,-56-27-15,82 0 16,1 54-16,-27-54 15,-29-28-15,56 28 16,-55-1-16,27-27 16,0 0-1,-27 0 1,-1 0 0,1 0-1,27 0 1,1-27-16,-1-29 15,28 29-15,-28-28 16,28 27 0,-56 0-16,29 28 15,-56-27 1,0-1 46,0-55-62,0 28 16,0 27-16,-56-27 16,-26-28-16,-1 28 15,55 28-15,-27 27 16,0 0-16,-1 0 16,29 0-1,-29 0-15,29 0 16,-1 0-16,1 27 15,-1 1-15,0-28 16,28 27-16,-27 1 16,-1 0-16,28 27 15,0-28 1,0 1-16,0 0 16,0-1-16,0 1 15,0-1 1,0 1-1</inkml:trace>
  <inkml:trace contextRef="#ctx0" brushRef="#br0" timeOffset="6993.06">13702 10022 0,'-28'0'16,"0"0"-16,-27 28 15,0-28-15,27 55 16,-27 0-16,27 0 16,1-27-16,-1 27 15,0 28-15,28-55 16,0 27 15,0-27-15,28-28-1,0 55-15,27-28 0,0 29 16,28-29 0,-55-27-1,27 28-15,0-28 16,-27 0-16,27 0 15,0 0-15,28 0 16,-55 0 0,27 0 31,-27-83-47,-1 0 15,84-27-15,-84 27 16,-27 0-16,56 28 15,-56 0-15,0-1 16,0 29-16,0-1 16,-56-55-16,-26 28 15,-1 55-15,55-27 16,-82-1-16,82 28 16,-27 0-16,-1 0 15,1 0-15,0 0 16,27 28-16,1 27 15,-56 0-15,55-55 16,1 55 0,-1-27-16,0-1 0,28 1 31</inkml:trace>
  <inkml:trace contextRef="#ctx0" brushRef="#br0" timeOffset="9502.07">2127 8421 0,'55'0'15,"-27"27"1,27-27-16,1 0 16,-1 0-16,28 0 15,27 0-15,-82 0 16,55 0-16,-28-27 15,-27-1-15,-1 1 16,28-29-16,-55-26 16,28-56-16,-28 82 15,0 1-15,0-55 16,-28 27-16,-27-28 16,-55 84-16,27-84 15,-111 84 1,29-84-16,-111 111 15,220-27-15,-137 27 16,27 0-16,56 27 16,54 29-16,-26-1 15,-1 28-15,27 27 16,29-27-16,-1 83 16,28-28-16,0-28 15,0 0-15,0 1 16,55-1-16,1-54 15,-29-1-15,56-28 16,0 1-16,-28 0 16,83-28-16,1 27 15,-57-27-15,57 0 16,54-27-16,-83-29 16,56 1-16,-55 0 15,-1 0-15,-55-1 16,-27 1-16</inkml:trace>
  <inkml:trace contextRef="#ctx0" brushRef="#br0" timeOffset="14015.39">24889 5522 0,'-27'-28'0,"-29"1"15,-54 27-15,27 0 16,-83 55-16,-27 83 15,-111 0-15,55 138 16,-55-55-16,1 27 16,-29 167-16,1-195 15,-1 250-15,28-1 16,0-165-16,83 82 16,56 84-16,27-139 15,55 56-15,27 54 16,29-54-16,27 55 15,-28-56-15,28-82 16,0 82-16,83-54 16,-28-56-16,56 27 15,-56-27 1,56 139-16,-84-222 0,-27 28 16,28 110-16,55-138 15,-28 111 1,-55-111-16,0-55 0,0 138 15,28-82 1,27 82-16,0 55 16,56-82-16,27-84 15,-28 28-15,56-27 16,55 55-16,-55 0 16,55-56-16,27 29 15,-54-56-15,137-28 16,-82-82-16,82-1 15,84-27-15,-56 0 16,27-82-16,-137-1 16,193-55-16,-83 27 15,0-82-15,-83 27 16,1-27-16,-84-55 16,56 27-16,-56-28 15,28-27-15,-28-55 16,28 82-16,-82-82 15,-29 0-15,-27 27 16,-56-27-16,1 27 16,-28 28-16,0-138 15,-166-138-15,-55-56 16,-82 1-16,54 82 16,-138-54-1,83 109-15,-82-165 16,109 111-16,-54 110 15,193 27-15,-83 56 16,27 27-16,29 83 16,-56 28-16,0 0 15,-28-28-15,0 55 16,1 28-16,-111 28 16,165-28-16,-137 55 15,82 0-15,56 55 16,55 1-16,-56 27 15,84 0-15,27 0 16,-27 0-16,-56 27 16,83 29-16,-55-1 15,55-28-15,-28 29 16,56 26-16,-28-26 16,0 54-16,1-27 15,-57 27-15,29 28 16,27-55-16,0 28 15,28-56-15,-28 55 16,55-54-16,-54 82 16,26-28-16,-54 56 15,82-56 1,-27 1-16,27-84 16,28 1-16</inkml:trace>
  <inkml:trace contextRef="#ctx0" brushRef="#br0" timeOffset="17418.37">14972 9691 0,'28'0'109,"27"0"-93,56 0-16,27 0 16,0 0-16,55 0 15,-82 0-15,27 0 16,-28 0-16,-27 0 15,28 0-15,-1 0 16,-55 0-16,28 0 16,55 0-16,56 0 15,-84 0-15,56 0 16,-28 0-16,166 27 16,-221 1-16,166-28 15,-111 28 1,-28-28-16,1 0 0,54 27 15,-109 1 1,26-28-16,-26 0 16,27 28-16,-1-1 15,-54-27-15,27 0 16,1 0-16,-1 0 16,28 0-16,0 0 15,-28 0-15,28 0 16,-28-27-16,-27 27 15,27 0-15,0 0 16,-27 0-16,27 0 16,-27 0-16,-1-28 15,28 28-15,1 0 16,-29-28 0,-27 1-16,56 27 15,-1-56 1,-28 29-1,29-1-15,-29 28 16,29-27-16,26-1 16,-54 28-1,0 0-15,-28-28 47,27 1-31,1-56-16,27 55 15,0-54-15,1-29 16,-1-55-16,28 56 16,-56 0-16,1-28 15,27-28-15,-27-27 16,-28 165-16,0-82 16,0 54-16,-55-26 15,-28-1-15,0 28 16,0-1-16,-27-27 15,-139-27-15,138 55 16,-82-28-16,-83 28 16,82 27-16,-54-27 15,-28 27-15,82 28 16,1 0-16,27 0 16,-110 0-16,-28 0 15,166 0-15,-138 0 16,-1 0-16,84 28 15,-83-28-15,0 0 16,82 83 0,-54-56-16,27 1 0,27 27 15,-54 0 1,82-27-16,-27 0 16,54 54-16,-26-54 15,82 0-15,55 27 16,-27 0-16,27 0 15,1-55-15,27 28 16,0 55-16,0-56 16,0 29-16,0-1 15,0 0-15,0 28 16,0-28-16,0 56 16,0-1-16,0-55 15,0 0-15,55 28 16,0 28-16,28-56 15,28 28-15,-56-28 16,55 28-16,-27-28 16,0 28-16,83 0 15,-83-1-15,27-26 16,1-1-16,-28 0 16,27 0-16,-82-55 15,82 28-15,1 0 16,-29-28-1,1 0-15,28 27 16,-1-27-16,1 0 16,27 0-16,83 0 15,-138-27-15,0 27 16,0-28-16,-1 0 16,-26 28-16,-29 0 15,1 0-15,27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7:19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12072 3921 0,'27'0'110,"29"0"-95,54 0-15,-27 0 16,28 27-16,27 1 16,-28 27-1,139-55-15,-166 28 16,165-28-16,-54 0 15,-112 0-15,112 0 16,27 0-16,-28 0 16,-55 0-16,56 0 15,-1 0-15,-55 0 16,0 0-16,-27 0 16,-28 0-16,27 0 15,28 0-15,-27 0 16,54 0-16,-26 0 15,54 0-15,-83 27 16,29-27-16,-1 0 16,55 0-16,-55 0 15,56 0-15,-112 0 16,57 0-16,-1 0 16,-28 0-16,56 0 15,-56 0-15,111 0 16,-55-27-16,-83-1 15,110 0-15,-110 28 16,28 0 0,-1 0-16,-55 0 0,56 0 15,-28 0 1,0 0-16,0 0 16,27 0-16,1-27 15,-1-1-15,-27 28 16,0 0-16,27 0 15,-54-27-15,-1 27 16,0-28-16,-27 0 16,27 28-16,0 0 15,0-27-15,-27-28 16,55-1-16,-28 29 16,0-28-16,28-1 15,-55 1-15,0 0 16,27 0-16,-28 55 15,-27-83-15,56 28 16,-56 27-16,0-27 16,0 0-16,0-1 15,0-26-15,-28 26 16,-82-54-16,82 27 16,-55 28-16,0-28 15,-55-27 1,28 27-16,27 28 0,-55-56 15,-1 28 1,-54-27-16,110 55 16,-27-1-16,-28 1 15,27 28-15,-55-1 16,-27 0-16,0-27 16,-1 28-16,-82-1 15,55 28-15,-110 0 16,-29-28-16,167 1 15,-56-28-15,56 27 16,-138 28-16,27 0 16,55 0-16,111 0 15,-28 28-15,1-28 16,-84 55-16,-27-28 16,27 1-16,-27 0 15,82-28-15,-82 55 16,0-28-16,27-27 15,84 0-15,-1 28 16,55 0-16,29-28 16,-29 55-16,28-55 15,0 0-15,28 27 16,-55 1 0,54-28-16,-54 28 15,55-1-15,-1 1 16,-27-28-16,56 0 15,-84 27-15,1 1 16,27 0-16,28-1 16,27 1-16,-27 0 15,0-1-15,27-27 16,0 28 0,28-1-16,-27-27 15,27 28 1,-28 27-16,28-27 15,0-1 1,0 29-16,0-29 16,0 28-1,0 1-15,0 26 16,28-54-16,-1 55 16,1-55-16,0-1 15,-1 1-15,1 27 16,27 0-16,-27-55 15,-1 55-15,-27-27 16,56 0 0,-29-1-16,28 1 0,-27-1 15,0 1 1,27-28-16,-27 55 16,-1-55-16,1 28 15,-1-28 1,-27 27-1,56 1 1,-29 0-16,1-28 16,27 27-16,0 29 15,1-29 1,-1 1-16,-27-28 31,27 27-31,-55 1 16,27-28-1,29 0-15,-56 28 16,55-1-16,0 28 16,-27-55-16,27 28 15,-27-28-15,-1 0 32,-27 28-32,83-28 15,-83 27-15,28-27 31,-1 28-31,1-1 16,27-27 0,-55 28-16,28-28 15,-1 0 1,1 28-16,0-1 16,-1-27-16,29 55 15,-1-55 1,0 28-16,-27 0 15,-1-28-15,1 0 16,-28 27 0,28-27-1,-1 0-15,1 0 16,-1 0-16,1 28 16,0 0-16,55-28 15,-28 27-15,0 1 16,-27-28-16,82 27 15,1 1 1,-56-28-16,-27 0 0,-1 0 16,28 28-16,1-28 15,-29 0-15,29 0 16,-1 0 0,0 0-1,-27 0-15</inkml:trace>
  <inkml:trace contextRef="#ctx0" brushRef="#br0" timeOffset="1769.69">18177 3727 0,'27'0'110,"56"0"-110,-28 0 15,56 0-15,-1 0 16,1 0-16,-28 0 16,27 0-16,28 0 15,-27 0-15,27 0 16,-55 0-16,-28 0 15,28 0-15,-28 0 16,-27 0-16,-1 0 16</inkml:trace>
  <inkml:trace contextRef="#ctx0" brushRef="#br0" timeOffset="3546.61">14144 3617 0,'110'0'47,"-27"0"-31,27 0-16,29 28 15,54-1-15,-55 1 16,111-28-16,-111 27 16,83-27-16,27 0 15,-137 0-15,27 0 16,0 0-16,-55 0 16,27 0-16,29 0 15,-57 0-15,29 0 16,55 0-16,-111 0 15,28 0-15,27 0 16,-54 0-16,-29 0 16,1 0-16,-1 0 15</inkml:trace>
  <inkml:trace contextRef="#ctx0" brushRef="#br0" timeOffset="10462.85">6298 4777 0,'-55'0'32,"-55"27"-32,27 28 15,-55 1-15,55-29 16,-55 56-16,-28-28 15,55 0-15,-27-27 16,28 27-16,-28 56 16,55-84-16,-28 56 15,28-28-15,1 56 16,26-56-16,-26 28 16,-29 55-1,56-138-15,0 55 16,-1 28-16,1-28 0,55-27 15,-28-1 1,1 29-16,27-29 16,-55 56-16,27 27 15,0 1-15,-55-1 16,28 56-16,0-83 16,27 27-16,-27 28 15,27-27-15,-27-28 16,28 27-16,-1-55 15,0 111-15,-27-56 16,27 28-16,-54 56 16,54-29-16,-27 28 15,27 1-15,-27-56 16,27 110-16,1-137 16,27-1-16,-28 28 15,28 55-15,-28-137 16,1 137-16,27-55 15,0-55-15,0 55 16,0 55-16,55 0 16,-55-110-16,28 55 15,27 0 1,-28-83-16,29 111 0,-1-55 16,28-1-1,-28 0-15,28-27 16,0-28-16,0 28 15,27-27-15,56 26 16,27 1-16,-55-55 16,56-1-16,110 1 15,-166-28-15,55 28 16,0 27-16,-54-55 16,-29 27-16,1 1 15,-29-28-15,1 0 16,28 0-16,27 0 15,83 0-15,-83 0 16,111 0-16,-28-28 16,-83 28-16,27 0 15,1 0-15,-55 0 16,-56 0-16,28 0 16,-28 0-16,28-27 15,0 27 1,0-28-16,27-27 15,1 27 1,27-82-16,28 27 0,55-27 16,-83 27-16,83-28 15,-56 1 1,-54 27-16,-1 0 16,-27 1-16,0-29 15,55 1-15,-82-1 16,54 1-16,28-28 15,83-83-15,-138 28 16,83-56-16,-1-55 16,-54 111-16,27-55 15,-110-1-15,-28 56 16,55 0-16,-55 110 16,0-55-16,-55-111 15,27 1-15,-27 110 16,-28-83-16,0 83 15,0-83-15,28 111 16,0-28-16,-28 0 16,-28-28-16,28 28 15,1 0-15,-29 27 16,1-27-16,-28 28 16,27-56-1,-110 28-15,55 0 16,1 0-16,-139 28 15,248 27-15,-109 0 16,-1-27-16,0 54 16,111 29-16,-111-28 15,111 27-15,-56 0 16,-54-27-16,27 27 16,-56 1-16,1-1 15,0-27-15,-84 55 16,167-28-16,-139 1 15,-27 27-15,-56 0 16,139 0-16,-28 83 16,0-28-16,0 28 15,0-28-15,83 0 16,55 0-16,28 1 16,27-29-16,28 1 15,-27-28-15,27 27 16,0 1-16,0 27 15,0-27 1</inkml:trace>
  <inkml:trace contextRef="#ctx0" brushRef="#br0" timeOffset="12315.78">12459 5218 0,'-28'0'31,"0"28"-15,-27-1-16,27 29 15,-54 54-15,54-27 16,-83 27-16,29 28 16,-1 0-16,-55 28 15,27 55-15,56-83 16,0 83-16,-56-83 16,56 0-16,27-55 15,1 27-15,-1 1 16,28-1-16,0 56 15,0-56-15,0 28 16,0-27-16,0 54 16,0-27-16,28 166 15,27-249-15,-28 56 16,1-1-16,-28 1 16,28-1-16,-1 28 15,1 28-15,0-83 16,27 55-16,28 138 15,-28-166 1,55 56-16,-27 27 16,0 0-16,28-27 15,-28 0-15,-1-56 16,-26-27-16,54 27 16,-27-27-16,-28 55 15,0-83-15,28 1 16,0 26-16,-55-26 15,27-1-15,0-28 16,28 29-16,-28-1 16,28 0-16,-55-27 15,27-1-15,0 29 16,28-29-16,28 1 16,-1 27-16,28-27 15,28-28-15,-83 0 16,110 0-16,28 55 15,-82-55 1,109 0-16,-137 0 0,54 0 16,29 0-16,-56 0 15,83 0 1,-55-28-16,-111 28 16,55-27-16,84-56 15,-84 55-15,56 1 16,-28-29-16,28 1 15,0-28-15,-1 0 16,-54 28-16,27-55 16,28 55-16,-56-1 15,56 1-15,27-55 16,-138 82-16,56-55 16,-1 28-16,-54-28 15,27 0-15,-28 28 16,0-55-16,0-56 15,-27 56-15,27-56 16,28 28-16,-55-110 16,-1 137-16,1-27 15,0-55-15,-1 110 16,-27-55-16,0 0 16,0 0-16,0 55 15,0-55-15,-27 0 16,-56-83-16,0 28 15,-28-56-15,28 139 16,-55-111-16,0 111 16,28-56-1,27 0-15,-55 28 16,83 28-16,-28-1 16,0 1-16,28 27 15,-28 0-15,0-27 16,-28-56-16,56 139 15,-28-56-15,-55 0 16,83 0-16,-83 0 16,55 28-16,28 0 15,-1 0-15,-27 27 16,56 0-16,-28 1 16,-1-1-16,1 1 15,27 27-15,-54-28 16,54 28-16,-83-28 15,29 28-15,-29-55 16,1 55-16,27 0 16,-55 0-16,-28 0 15,0 0-15,-82 0 16,54 0 0,56 0-16,28 28 0,-1-28 15,56 0-15,0 0 16,-1 0-1,-27 0-15,28 0 0,28 0 16,-1 0 0,-27 27-16,-1-27 15,29 0-15,-1 0 16,28 28-16</inkml:trace>
  <inkml:trace contextRef="#ctx0" brushRef="#br0" timeOffset="14398.14">6823 8918 0,'-27'0'47,"-56"0"-31,55 0-16,-55 0 15,-55 55-15,83 28 16,-28-56 0,-27 112-16,-29-29 0,1 28 15,55-28 1,-27 28-16,82-82 16,-27 27-16,0 27 15,27-27-15,1 0 16,27-1-16,0-26 15,0 82-15,0-28 16,0-55-16,0 28 16,27 0-16,28 0 15,28 27-15,0-27 16,0-28-16,83 56 16,-111-28-16,111-28 15,-56 28-15,111-1 16,-27-54-16,-56 0 15,55-1-15,-55-27 16,56 0-16,-56 0 16,-55-27-16,-1-1 15,1 0-15,-55-54 16,27-1 0,-27-28-16,27-54 0,-27 82 15,27-166-15,-55 111 16,0-193-1,0 221-15,-111-139 16,29 56-16,26 82 16,-54 1-16,27 27 15,-28-27-15,-54 27 16,-1 55-16,-27 1 16,-28-29-16,-28 56 15,111 0-15,-111 83 16,139-55-16,27 55 15,28-56-15,-1 29 16,29-56-16,-1 55 16,28-28-16,0 29 15,0-1-15,0-28 16,0 56 0</inkml:trace>
  <inkml:trace contextRef="#ctx0" brushRef="#br0" timeOffset="15661.78">14420 9056 0,'-55'0'16,"-28"0"-1,27 27 1,1 29-16,-83 27 16,0-1-16,0 84 15,55-111-15,-28 56 16,29-1-16,-1 1 16,27 82-16,29 0 15,27-83-15,0 1 16,0-1-16,55 1 15,-27-28-15,82 27 16,-55-27-16,56-28 16,-1 0-16,1-27 15,27-28-15,-27 0 16,27 0-16,55-28 16,-55-27-16,28 27 15,-56-54-15,56 26 16,-83 1-16,-28 0 15,28 0-15,0 27 16,-28-27-16,0 27 16,-27 1-16,0-28 15,-28-28 1,0 27-16,27-54 0,-27 27 16,0-55-1,-27 28-15,-29-1 16,-54-54-16,-83-1 15,110 28-15,-83 55 16,-27 0-16,110 56 16,0-29-16,28 56 15,27 0-15,0 0 16,-27 0-16,0 0 16,0 28-16,27 0 15,-27 27-15,27-55 16,1 28-16,27-1 15,-28 1-15</inkml:trace>
  <inkml:trace contextRef="#ctx0" brushRef="#br0" timeOffset="16947.53">6658 6378 0,'-28'0'0,"-27"0"0,-28 27 15,-55 1-15,0 55 16,-1 0-1,-26 0-15,109-1 16,1 1-16,0 28 16,27-1-16,1 83 15,27-55-15,0 56 16,0 26-16,55 1 16,55-83-16,1 0 15,27-55-15,28 55 16,55-110-16,-55 0 15,-84-28-15,112 0 16,-56 0-16,28-56 16,-1-27-16,-109 1 15,54-56-15,-27 27 16,-28-82-16,28 0 16,-83-56-16,28 111 15,-28-110-15,0 110 16,0 55-16,0 0 15,-56 28-15,-82 0 16,55-1-16,-55 29 16,-55 27-1,0 0-15,-28 0 16,-56 0-16,139 0 16,-55 27-16,82-27 15,29 28-15,26 0 16</inkml:trace>
  <inkml:trace contextRef="#ctx0" brushRef="#br0" timeOffset="17821.18">13619 6516 0,'-83'0'0,"28"0"16,27 27-16,-27 29 16,55 27-16,-28 27 15,28 56 1,0 110-16,0-138 0,0 110 16,55 1-16,1-111 15,26 165 1,57-137-16,-57 27 15,84-55-15,-28-27 16,56-1-16,-1-82 16,194 27-16,-166-55 15,165-55-15,-54-111 16,-83-55-16,54-82 16,-82 27-16,-55-28 15,-111-27-15,-27 54 16,-28 29-16,-55 0 15,-139 54-15,84 56 16,-111 0-16,55 0 16,-27 83-16,-83 27 15,82 28-15,56 0 16,28 0-16,-56 28 16,0 27-16,-27 56 15,27 27-15,28-28 16,55 56-1,-55-28-15,110-55 0,1-28 16,-1 28-16,28-28 16,0-28-1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7:56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22596 7924 0,'28'0'32,"0"55"-32,27 56 15,-27-84-15,-1 1 16,1 55-16,-1-1 15,29 84 1,-1-138-16,-27 82 16,54 28-16,1-83 15,0 83-15,0-55 16,0 0-16,0 28 16,82-29-16,1 56 15,-28-55-15,0 28 16,1-29-16,26 29 15,-54-28-15,-1-28 16,56-27-16,-55 27 16,-56-28-16,55 1 15,28-28-15,-82 0 16,27 0-16,-56 0 16,56 0-16,55-28 15,-27-27-15,-1 28 16,1-1-16,-56-55 15,55 0-15,-27 28 16,28-28-16,-28-27 16,-28 27-16,0 0 15,-27-110-15,-28 82 16,0-82 0,0 0-16,-138 0 0,-1-28 15,-26 55 1,-29-27-16,-54-83 15,-1 55-15,28 83 16,28 0-16,27 0 16,0 83-16,56-1 15,-56 1-15,56 0 16,-1 27-16,1 1 16,54 27-16,-54 0 15,-28 0-15,82 0 16,-26 0-16,26 0 15,1 0-15,27 27 16,-54 1-16,54-28 16,-27 28-16,0-1 15,27 1-15,-27-1 16,-1 29-16,1-1 16,0 0-16,27 0 15,1-55-15,-1 55 16,-27 28-1,27-27-15,1-56 0,-1 82 16,0-54-16,1 27 16,27-27-16,-28 27 15,28-27 1,-28-1-16,28 28 31,0-27-31,0 0 16,0 27-16,0 28 15,28-56-15,-28 29 16,0 26-16,28-54 16,-1 27-16,1-27 15,-28-1-15,0 29 16,28-56-16,-1 27 16,-27 1-16,28-1 15,-28 1-15,27 0 16,1 27-1,0-55-15,-28 27 16,27 1-16,1 0 16,0-28-16,-28 55 15,27-55-15,1 28 16,-1-1 0,1 1-16,-28-1 15,28-27-15,-1 0 16,1 28-1,27 0-15,-55-1 16,28-27-16,27 55 16,28-27-16,-56 0 31,1-28-31,27 55 62,-27-55-46,-28 27 0,28-27-16,-1 0 15,1 28-15,-28 0 16,55-1 0,-27-27-1,-1 28 48,1-28-48</inkml:trace>
  <inkml:trace contextRef="#ctx0" brushRef="#br0" timeOffset="3810.91">14337 8642 0,'-55'83'31,"-1"27"-31,1 56 15,-83 27-15,28 111 16,-29-139-16,1 29 16,28 26-16,-28 29 15,-56 55-15,84-139 16,-28 28-16,27 28 16,84-83-16,-56 28 15,83-111-15,0 0 16,0-27-1,83-111 32,27-82-47,-27-84 16,138-55-16,-111-27 16,84-193-16,-111 220 15,-28 111 1,-27 82-16,-28 84 15,0-1-15,-28 28 32,-55 0-32,28 55 15,-111 83-15,28 83 16,-55 166-16,-84 54 16,29 1-16,-28-55 15,-28 137-15,110-110 16,56-165-16,111 82 15,-1-248-15,28 0 16,83-83 0,27 0-16,84-166 15,27-82-15,110-167 16,-138-81-16,-27 109 16,-55 0-16,-28 56 15,-28 55-15,0-55 16,-55 303-16,0-27 15,0 110 48,55 56-63,1 82 16,-29-27-1,56 27-15,-28-83 16,1 1-16,-29-56 15,28 28-15,1-28 16,-29-55-16,1 55 16,0-55-1,-1-193 1,1 0-16,55-83 16,0-139-16,-28 167 15,-28-111-15,-27 28 16,0 110-16,28 110 15,-28 29-15,0 26 16,-28 222 15,1-56-15,27 194-16,-28-28 16,28 28-16,0-83 15,0-83-15,55-28 16,1 28-16,-29-82 15,29-56-15,-1 0 16,28 0-16,27-83 16,28-249-1,28 84-15,-55-221 16,-84 110-16,28 27 16,-55 139-16,0-138 15,-55 193-15,-28 83 16,56 27-16,-1 28 15,0 0-15,1 55 16,-28 56-16,-28 165 16,27-28-16,-26 83 15,54 28-15,-27 28 16,27-194-16,28 28 16,0-83-16,-28 28 15,28-56-15,28-82 16,-28-1-16,55-27 15,1-165 1,54-29-16,1-220 16,-1 111-16,-27-112 15,-28 57-15,0 109 16,-55 28-16,0 111 16,-27 27-16,-28 28 15,27 55-15,-27 165 31,-1 250-15,29 81-16,-28 84 16,55-138-16,0-28 15,0-138-15,0-165 16,27-56-16,1-55 16,-1 0-1,1-55-15,0-56 16,55-27-16,-28-55 15,-55-138-15,27 55 16,-27 27-16,0-27 16,-27 166-16,-56 54 15,55 139 17,28-55-17,-27 55-15,-1-1 16,28-26-16,0-29 15,0 28 1,-55 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8:07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9669 8145 0,'0'-28'47,"0"1"-31,55-29-16,28-26 15,0-1-15,82-83 16,-27 56-16,0-111 15,28 27-15,-28-26 16,28 54-16,-28 0 16,0 1-16,-27 27 15,-1 0-15,-27 55 16,28-55-16,-56 82 16,28 1-16,27-83 15,-54 83-15,54-28 16,56-55-16,-56 83 15,28-28-15,1 28 16,26 0-16,29-28 16,54 28-16,-137 27 15,82-55-15,-82 56 16,82 27-16,-55-28 16,55 28-16,-110 0 15,55 0 1,28 0-16,0-28 15,-56 1-15,111 27 16,-82-28-16,54 28 16,-27-27-16,-1 27 15,1 0-15,-28 0 16,83 0-16,-27 0 16,-56 0-16,83 0 15,-111 0-15,84 0 16,-112 0-16,29 0 15,-1 0-15,1 0 16,-28 0-16,27 27 16,56 1-16,-83-28 15,55 0-15,55 0 16,1 27-16,-1 1 16,0-28-16,-54 0 15,-29 28-15,28-1 16,-27 1-16,-28-1 15,55-27-15,-28 28 16,28 0-16,28-1 16,-83 1-1,166 55-15,-84-56 16,56-27-16,-138 28 16,55-28-16,-83 0 15,56 0-15,-28 0 16,27 0-16,-27 27 15,83 1-15,-28-28 16,0 28-16,-27-1 16,54 1-16,29 0 15,-56-1-15,-28 28 16,56 28-16,0-28 16,27-27-16,-110 0 15,221 54-15,-111-54 16,-27 27-16,-83-27 15,55 27-15,-55-27 16,27 27-16,29 28 16,-57 0-16,29-1 15,55 56-15,-28 0 16,-28 28-16,28 0 16,-55-56-16,55 56 15,-27 0-15,-28-84 16,0 112-1,55-29-15,-28 56 0,-54-28 16,26 56 0,-54-166-16,0 27 15,-1 56-15,1-56 16,-28-27-16,0 27 16,0 29-16,0-29 15,-55 0-15,55 1 16,-28-1-16,0 28 15,-27 111-15,55-166 16,0 55-16,0 27 16,0-82-16,0 55 15,0-83-15,0 83 16,0-110-16,0 82 16,-27 1-16,27 82 15,0-165-15,-28 137 16,28-109-16,-28 54 15,1 1-15,-56 54 16,55-54-16,-27-1 16,27-27-16,-27 55 15,0-83 1,0 56-16,27-29 0,-27 29 16,-1 54-1,1-26-15,0-29 16,0 28-16,-28-28 15,-28 56-15,1 0 16,-56-28-16,28-28 16,-28 28-16,56-55 15,-28 83-15,27-83 16,28-1-16,-55 29 16,55-84-16,28 56 15,-56-55-15,29 27 16,-1 0-16,-28 1 15,28-29-15,-27 28 16,-1 28-16,1-28 16,27-27-16,-55 0 15,-28 27-15,111-28 16,-83 1-16,-28 0 16,28 27-16,-28-28 15,28 1-15,0-28 16,-111 55-16,111-55 15,-55 0-15,-28 0 16,55 0 0,0 0-16,-82 28 15,-1 27-15,111-27 16,-55 27-16,-28 55 16,27-82-16,1 27 15,0 28-15,-1-55 16,56-28-16,28 27 15,-1-27-15,-55 0 16,28 0-16,-27 28 16,26-28-16,-137 0 15,83 0-15,55-28 16,-56 1-16,-54 27 16,-29-56-16,84 29 15,0-1-15,-56-55 16,28 83-16,28-27 15,27-1-15,-27-27 16,-28 27-16,165 1 16,-192-56-16,54 83 15,-54-55-15,54 27 16,-82-55-16,28 56 16,109-1-16,-109-55 15,55 56 1,27-29-16,55 29 0,84-28 15,-84-28 1,1-28-16,27 28 16,0-82-16,0 82 15,28-27-15,-28-1 16,-28-27-16,56 0 16,-28 0-16,-27-28 15,27 56-15,28-1 16,-1 29-16,-26-29 15,26 1-15,1-1 16,27-82-16,-54-111 16,26 111-16,29-28 15,-56 56-15,55-29 16,1 84-16,-1 27 16,28 0-16,0 0 15,0-27-15,0 82 16,-28-54-16,28 26 15,-27 1-15,27 0 16,-56-28-16,56 55 16,0 1-16,0-56 15,-27 28-15,-28 0 16,27-56-16,0 28 16,1-27-1,-1 27-15,0 55 16,28-27-16,-27 0 15,27 27 1,0 1 31,0-1-31,0 1-16,-28-29 15,1 29 1,27-1-1,-28 1 1,0-1-16,1 0 16,-56 28-1,28-27 1,-1-1-16,-26 1 16,54-1-1,0-27 63,1-1-62,27 1 0,-28 0-16,0-28 15,28 28-15,0 27 16,0-27-16,0 28 15,0-1-15,0 0 16,-27 28 0,-1-27 15</inkml:trace>
  <inkml:trace contextRef="#ctx0" brushRef="#br0" timeOffset="2316.79">10000 9111 0,'28'-28'15,"27"1"-15,28-1 16,0-27 0,-28-28-16,111 0 15,-28 1-15,-28-56 16,28 27-16,56-27 15,-29-55-15,56 55 16,-110 27-16,110-27 16,-28 0-16,84 0 15,82-27-15,-56-56 16,57-55-16,54 138 16,-27-56-16,-1 29 15,-109-1-15,192 28 16,-248 0-16,138 27 15,-138 29-15,-27-56 16,27 27-16,-28 1 16,28-28-16,28 0 15,-56 27-15,56-27 16,-1 28-16,56-1 16,-28 1-16,-27 27 15,0 0-15,-1-27 16,84 55-16,-111-28 15,-83 27-15,55 1 16,-82 0-16,27 0 16,-55 55-16,27-28 15,28 28 1,56-27-16,-84-1 16,83 28-16,-54-28 15,-1 28-15,0 0 16,-55 0-16,0 0 15,-28 0-15,55 0 16,-54 0-16,26 28 16,-54 0-16,27-1 15,56 1-15,-84-1 16,29-27-16,-1 28 16,-27 0-16,-1 27 15,28-28-15,-27 29 16,27-1-16,-27-27 15,0-1-15,-1 1 16,1 27-16,-1-27 16,-27 27-16,0 28 15,0-28-15,-27 55 16,-56-27-16,0 28 16,-27 27-16,-29 27 15,29-54 1,-111 27-16,-28 55 15,-137 0-15,-29-55 0,1 56 16,-28 54 0,0-55-16,28-27 15,-28-28-15,27-28 16,56 28-16,-83 0 16,194-27-16,-84 27 15,56-55-15,-28 55 16,-28-28-16,84 1 15,-1-1-15,-82 1 16,137 27-16,-109-28 16,26 0-16,-220 56 15,166-55-15,-1-1 16,-138 0-16,56 1 16,-55-1-16,-29 111 15,29-110-15,-1 82 16,83-27-16,56-28 15,27 27-15,-55-110 16,276-27-16,-55 0 16,83-28-1,27 0-15</inkml:trace>
  <inkml:trace contextRef="#ctx0" brushRef="#br0" timeOffset="5164.87">19061 3230 0,'55'0'63,"28"28"-63,0 0 15,55 54-15,55-54 16,-110 27-16,0-27 15,83 0-15,-56-1 16,1 1-16,-56-28 16,28 0-16,0 0 15,-28 0-15,28 0 16,0-55-16,-1 27 16,-26-27-16,26 27 15,29-27-15,-1 27 16,1-27-16,-1 27 15,1-27-15,-56 28 16,-27-1-16,-1 28 16,1-28-1,-28 1-15,28-1 16,-1 1 0,29-29-16,-29 29 0,28-1 15,-27-27-15,27 0 16,1-1-16,-1 29 15,0-1 1,0-27-16,56 55 16,-28-28-16,-56 1 15,56 27-15,-55-28 16,-1 28 0,29-27-16,-29-1 15,1 0-15,0 28 16,27-27-16,-55-1 15,27-27-15,1 55 16,0-28-16,-1-54 16,1 54-16,0 0 15,-1-27-15,-27 27 16,28-27-16,-28 0 16,0 27-16,-28-27 15,1 0-15,-56-28 16,-28 28-16,28-28 15,-27 28-15,-1-28 16,-137 28-16,137 27 16,-55-55-16,28 56 15,28-1-15,-28 1 16,-28 27 0,83 0-16,-55 0 15,83 0-15,-56 0 16,56 0-16,-28 0 15,0 0-15,-27 27 16,82 1-16,-55-28 16,0 55-16,1 0 15,54-55-15,-55 28 16,28-28-16,-28 83 16,28-83-16,-28 55 15,0-27-15,0 27 16,28 0-16,-28-27 15,28 27-15,-1-28 16,-26 56-16,54-55 16,-83 55-16,56-28 15,0 0-15,0-27 16,55-1-16,-28 1 16,0 0-16,28-1 15,-27 1-15,27-1 16,-28 29-16,28 26 15,0-54-15,-27 55 16,27-28-16,0 0 31,0 0-31,0-27 0,0 27 16,0 1 0,0-1-1,0-28-15,0 29 16,0-29-1,0 1-15,0 27 16,27 0 0,1 0-16,-1-55 15,-27 28-15,56 27 16,-29 0-16,29-27 16,-56 0-16,55-1 15,0 1-15,0 0 16,1-1-1,-29 1-15,28-1 16,1-27-16,-1 0 16,0 28-16,0 0 15,1-28-15,-1 0 16,-27 0-16,-1 0 16,28 0-16,-27 0 15,55 0-15,-28 0 16,0 0-1,28 0-15,28-28 16,-28 28-16,-56-28 16,29 28-16,26-27 15,-26-1-15,27 1 16,-28 27-16,0-28 16,-27 28-16,54-28 15,-54 28-15,0 0 16,55 0-16,-56 0 15,28 0 1,-27-27-16,0-1 31,-1 28-31,29 0 16,-29-28 0,1 1-1,-1 27 1</inkml:trace>
  <inkml:trace contextRef="#ctx0" brushRef="#br0" timeOffset="13913.23">26408 5743 0,'0'55'16,"-27"0"-1,-1 0 1,28 28-16,-55-27 15,55 54-15,-28 28 16,28 138-16,-27-110 16,27-1-16,0 84 15,-56-56-15,56 0 16,0-137-16,-27 82 16,27 27-16,0-27 15,27 56 1,1-84-16,-28 0 0,28-27 15,55 138-15,-56-193 16,28 137 0,1 29-16,-1-84 15,28 56-15,-56-111 16,84 55-16,-28 28 16,-56-55-16,1-55 15,-28 55-15,0-56 16,28 29-16,27 26 15,0-26-15,0-1 16,56 55-16,55-27 16,-1 28-16,1 27 15,-28-83-15,83 55 16,-165-82-16,109 27 16,-54 28-16,27-28 15,0 0-15,0-27 16,55 0-16,1-1 15,-111 1-15,55-28 16,0 0-16,111 0 16,-56-55-16,56-28 15,-56 27-15,138-26 16,-137 26-16,54-54 16,-54 0-1,-29 54-15,29-54 16,-111 27-16,0 0 15,-1-27-15,-26 27 16,-1-27-16,0-28 16,0-1-16,-55-26 15,56-1-15,-29-55 16,1 56-16,0-111 16,82 110-16,-110 55 15,28-54-15,-1 27 16,-27-28-16,0 0 15,-27 1-15,-56-84 16,-28 56-16,28 27 16,1-27-16,26-55 15,-54-1-15,27 139 16,0-28-16,0 0 16,0 55-16,-27-55 15,-1 83-15,-54-111 16,-1 28-16,0 55 15,-82-55-15,-56-28 16,110 28-16,-54 83 16,137 0-1,-110-28-15,138 55 16,-27 1-16,-56-1 16,83 28-16,-83-27 15,28 27-15,83 0 16,-55 27-16,-111 56 15,83-28-15,-28 1 16,-28 26-16,29 1 16,-1-28-16,55 1 15,-82 54-15,55 28 16,0-55-16,-28 55 16,83-55-16,-27 27 15,82-55-15,-27 1 16,27 54-16,-27-82 15,55 27-15,-28 0 16,1 0 0,27-27 15,0 0-31,0-1 16,0 1-1,0-1 32,0 1-31</inkml:trace>
  <inkml:trace contextRef="#ctx0" brushRef="#br0" timeOffset="17816.57">2984 12507 0,'27'55'31,"1"-27"-31,55-28 16,27 55-16,1-55 15,-84 28-15,29-28 16,82 0-16,0 0 16,110 0-16,-109-28 15,247-82-15,-192 27 16,54 0-16,-82 0 16,0 0-16,-56 0 15,-27-55-15,-55 111 16,-1-84-1,-27 1-15,0-1 0,-27-54 16,-84-56-16,28 55 16,-221-82-1,111 27-15,-194-55 16,-82 138-16,137-28 16,1 111-16,82 55 15,28 0-15,111 0 16,27 0-16,-28 28 15,84 27-15,-56 28 16,0-1-16,-28 84 16,56-28-16,0 166 15,-55-139-15,82 56 16,0 28-16,-27-56 16,55-55-16,0 0 15,28 55-15,82-55 16,-27-27-16,83 55 15,-1-28-15,112 55 16,-84-110-16,56 27 16,27-27-16,-27-28 15,-139-27-15</inkml:trace>
  <inkml:trace contextRef="#ctx0" brushRef="#br0" timeOffset="21936.13">9337 9194 0,'55'0'47,"1"0"-47,26-28 15,1 1-15,0-29 16,55 29-16,-27-1 16,54-55-16,29 28 15,27-83-15,55 28 16,28-1-16,27-27 16,84-55-16,27 27 15,110-27 1,-137 83-16,109-28 15,-192-56-15,138 112 16,-1 26-16,1-82 16,-56 83-16,194-83 15,-166 110-15,-28-27 16,56 55-16,-139-27 16,111 27-16,-55-28 15,-28-27-15,0 55 16,56-28-16,-84-55 15,56 56-15,-111-1 16,55-27-16,1 0 16,-111 55-16,28-56 15,-111 29-15,55 27 16,-55 0-16,-27 0 16,-28 0-16,27 0 15,1 0-15,-29 0 16,56 0-16,-110 0 15,83 0-15,-29 0 16,29 27-16,-56 1 16,56 27-16,-1-27 15,1-1 1,-1 29-16,1-29 0,-56 29 16,-27-56-16,-1 27 15,-27 28 32,28 1-31,-1-1-16,29 0 15,-1 55-15,0-27 16,-27 0-16,-1-55 16,1-1-16,0 29 15,27 26-15,-55-54 16,55 27-16,0 0 15,-27-55-15,-28 56 16,28-29-16,-1-27 16,1 0-16,-28 28 15,0-1-15,28 1 16,-28 0 31,27 27-32,-27 0 1,28-27 0,-28-1-1,0 1 1,0 0-16,-55 27 16,27-28-1,0 1-15,1 55 16,-29-56-16,1 29 15,28-29-15,-1 1 16,-55-1-16,0 29 16,28-1-16,0 0 15,-28 0-15,0-27 16,-28 27-16,-82 28 16,27-28-16,-82 56 15,54-56-15,-54 55 16,-1 1-16,139-28 15,-111 27-15,83-27 16,-83 0-16,165-28 16,-27-28-16,1 1 15,-57 0-15,84-28 16,-28 55-16,0-28 16,1 1-16,-1 0 15,-28 27 1,1-27-16,-1-1 15,-27 1-15,55-28 16,28 27-16,-28 1 16,28 0-16,27-28 15,1 27-15,-29 1 16,1-1-16,55 1 16,-83 0-16,56-1 15,-84 1-15,1-1 16,-1 1-16,-27 0 15,-28-1-15,28 1 16,-55-28-16,-83 0 16,82 27-16,1-27 15,-139 0-15,56 56 16,83-29-16,-83-27 16,-1 83-16,-109-55 15,247 27-15,-137-27 16,28 54-16,-1-26 15,-27-1-15,165 0 16,-110 0-16,83-55 16,28 55-16,-111-27 15,138-28-15,-55 28 16,-56-28-16,111 0 16,1 0-1,-139 0-15,110 0 16,-27 0-16,0 0 15,-56-28-15,56 28 16,-110 0-16,27 28 16,-83-28-16,110 27 15,-26 1-15,-140-28 16,195 0-16,-29 28 16,56-28-16,0 0 15,28 0-15,54 0 16,-27-28-16,28 0 15,-55 28-15,27 0 16,28-27 0,-28 27-16,0 0 15,-28-28-15,-27-55 16,-28 0-16,111 56 16,-55-28-16,54 27 15,-26 0-15,26 1 16,1-1-1,-28 28-15,56-27 0,-29-1 16,1 28-16,28-55 16,-56 0-1,0 27-15,-28-27 16,1-1-16,27 29 16,0-1-16,55 28 15,-27 0-15,28-27 16,-1-1-16,0 0 15,1 28-15,27-55 16,0 28-16,-28 27 16,0-28-16,28 0 15</inkml:trace>
  <inkml:trace contextRef="#ctx0" brushRef="#br0" timeOffset="25696.14">23370 7758 0,'0'83'63,"0"-55"-48,0 27-15,27 28 0,1-28 16,0 0-1,-28 0-15,83 28 16,-1-28-16,1 1 16,55-1-16,-27-28 15,27-27-15,28 28 16,-83-28-16,55 0 16,-55 0-16,0 0 15,-28 0-15,28 0 16,27 0-16,-27-55 15,55-56-15,0-27 16,28-27-16,-28-1 16,0-55-16,-82 83 15,-1-27-15,-28 26 16,-27 29-16,0 0 16,-55-1-16,-28-54 15,56 82-15,-56 55 16,28 0-16,-56 1 15,56-1-15,-56 28 16,-27-27-16,55 27 16,-27 0-16,27 0 15,0 55 1,0 0-16,0 83 16,-27-27-16,27 54 15,28 1-15,-28-28 16,55 28-16,-27-28 15,27 55-15,1-83 16,27 28-16,0-55 16,0 28-16,0-84 15,0 28-15,0 28 16,0 0 0</inkml:trace>
  <inkml:trace contextRef="#ctx0" brushRef="#br0" timeOffset="32251.98">21574 7869 0,'-83'27'78,"28"56"-78,0 0 16,0 27-16,-1-27 16,29 0-16,27 0 15,0 0 1,0 55-16,27-111 15,1 1-15,55 27 16,-28-27 0,56-28-16,-1 27 15,28-27-15,56 0 16,-139 0-16,83-27 16,55 27-16,-82-28 15,-28-27-15,27 27 16,28-27-16,-55 0 15,0-28-15,-28 0 16,1-27-16,-29 27 16,-27 0-16,0-27 15,0 55-15,0-1 16,-55-27-16,0 28 16,-28 0-16,28 0 15,-56 27-15,28 1 16,-165 27-16,54 0 15,56 0-15,28 27 16,-56 84-16,83-56 16,-27 28-16,27 0 15,-28-1 1,56-26-16,27 26 0,1-54 16,27 55-1,0-28-15,0 0 16,0 0-16,0 56 15,0-56-15,55 0 16,-27-27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21:04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28397 9387 0</inkml:trace>
  <inkml:trace contextRef="#ctx0" brushRef="#br0" timeOffset="2844.52">26326 7703 0,'27'0'46,"-27"55"-46,28 28 16,-1-28-16,29 28 16,-1 83-16,-27-83 15,27 82 1,0 1-16,-27-138 0,-1 137 16,-27-27-16,28-27 15,-28 54-15,55 1 16,0-28-1,1 28-15,27-56 16,-28-27-16,0 0 16,0 0-16,-27-28 15,-28-28 1,28-27-16,-1 56 16,56-29-16,-28 1 15,56 27-15,-56-27 16,56-1-16,-56-27 15,0 0-15,-27 0 16,-1 0-16,1 0 47,0-55-47,-1 0 16,28-28-16,-27 55 15,-28 1-15,0-1 16,28 28-16,-1-27 78,1-1-62,-28 0-1,28 1-15,-1-1 16,-27 1-16,28-1 15,-28 0-15,27 1 16,-27-1-16,56-55 16,-56 56-16,27-1 15,1-27-15,0 27 16,-1-55-16,1 28 16,-28 0-16,27 27 15,1-27-15,-28 0 16,28 55-16</inkml:trace>
  <inkml:trace contextRef="#ctx0" brushRef="#br0" timeOffset="26663.63">14696 7537 0,'0'28'62,"28"-28"-46,-1 0-16,1 0 16,0 0-16,-1 0 15,28 0-15,1 28 16,-29-28-16,29 0 16,26 0-16,-54 0 15,27 0 1,1 0-1,-1 0-15,0 0 16,0 0-16,-27 0 16,-1 0-16,1 0 15,0 0-15,-1 0 16,1 0-16,0 0 16,-1 0 15,1 0 0,-1 0-31,1 0 0,0 0 16,55 0-1,-56 0 1,28-28 0,-27 0-1,0 1-15,-1 27 16,1 0-16,27 0 15,-27-28-15,-28 1 16,0-1 0,27 28-16,1-28 15,0-27 1,-1 28 0,1-1-16,-28 0 15,28 1-15,-28-1 16,27 0-1,-27 1-15,28-28 16,-1 27 0,-27-27-16,0 27 15,0-27-15,0 27 16,0 1-16,-27-1 16,-1-27-16,28 27 15,0 1 1,-27 27-16,27-28 0,0 1 15,-28 27-15,0 0 16,28-28-16,-27 0 16,27 1-1,-28 27 1,0 0-16,-27 0 16,55-28-16,-55 28 15,0 0-15,27-28 16,0 28-16,1 0 15,-1-27 1,-27 27-16,27 0 16,-27 0-16,0 0 15,27 0-15,-27 0 16,27 0-16,-27 0 16,0 0-16,0 0 15,27 27 1,0-27-1,1 0-15,27 28 32,-28-28-1,-27 28-31,55-1 0,-55 1 16,27-28-1,0 28-15,1-1 0,-1 1 16,1-28 15,-1 0-31,0 27 16,28 1-16,-27-28 15,-1 28-15,0 27 16,1-28-16,-1-27 16,28 28-16,-27-28 15,27 28-15,0-1 31,0 1-15,-28-1-16,28 1 31,0 27-15,0-27 0,0-1-1,0 1 1,0 0 31,28-28-16,-28 27-15,27-27-16,-27 28 15,0 0-15,28-28 16,-1 0-16,-27 27 15,28-27-15,-28 28 32,28-28 30,-1 0-46,1 27-1,0-27 1,-1 0 0,-27 28-16,28-28 15,-1 28 142,1-28-111,0 0-30,-1 0 0,1 0 62,0 0-63,-1 0 1,28 0 0,-27 0-1,27 0 1,0 0 0,-27 0-1,0 0 141,-1 0-156,1 0 32,0 0-1,-1 0 0,28 0-15,1 0-1,-29 0-15,1 0 16</inkml:trace>
  <inkml:trace contextRef="#ctx0" brushRef="#br0" timeOffset="37978.76">14807 6433 0,'0'28'94,"0"54"-94,0-26 15,0-1-15,0-27 16,-28 54-16,28 1 16,0 28-16,-55-56 15,27 28-15,28-28 16,-28 0-16,28-27 16,-27 55-16,-1-1 15,28-54-15,-27 27 16,27-27-1,-28-1 1,28 1 0</inkml:trace>
  <inkml:trace contextRef="#ctx0" brushRef="#br0" timeOffset="40254.83">14807 6323 0,'27'0'31,"1"0"-31,-1 0 15,29 0-15,-1 0 16,0 0-16,0 27 16,56 1-16,-28-1 15,-28-27-15,55 0 16,29 28-16,-29-28 16,-27 0-16,-55 0 15,54 0-15,-54 0 16,0 0-16,27 0 15,-55 28 1,55-28 15,-27 0-31,-1 0 32,1 0-1,0 0 31,-28 27-62,27 1 16,29-1-16,-56 1 16,27 0-16,1-1 15,-1 1-15,1 0 16,0-1-1,-28 1 79,0 27-78,0 0-16,0-27 15,0 27-15,0-27 32,0-1-32,0 1 15,0-1-15,0 1 16,0 27 0,0-27-16,0-1 15,0 1-15,-28 0 16,0 27-1,28-27-15,0-1 32,-27 1-17,27-1 1,-28 1-16,28 0 16,0-1-16,0 1 15,0-1 1,-27-27-16,-1 0 15,28 28 1,-28 0 0,1-28 46,-1 0-46,-27 0-16,0 0 15,-1 0-15,-27 0 16,-27 0-16,82 0 16,-55 0-16,1 0 15,54 0-15,-27 0 16,27 0-16,0 0 16,-54-28-16,54 28 15,-27 0-15,27 0 16,-27 0-16,27 0 15,1 0-15,-29 0 16,-26 0-16,54 0 16,-55 0-16,55 0 15,1 0 1,-1 0 0,28-55 62,-27 55-78,-1-28 15,28 1 1,-28-1-16,28-27 16,-27 0-16,27-1 15,0-27 1,0 1-1,0 54-15,27-27 16,1-28-16,0 55 16,-28-27-1,27 28-15,-27-1 16,0-27 156,0 27-157,0-27-15,0 27 16,0-27 0,28 55-16,-28-83 15,27 83-15,-27-27 16,0-29-16</inkml:trace>
  <inkml:trace contextRef="#ctx0" brushRef="#br0" timeOffset="50783.84">10000 8669 0,'0'56'78,"0"-29"-78,0 28 15,0 1-15,28-1 16,-28 0-16,27 28 16,-27-28-1,0 0-15,0 28 16,0 0-16,28-55 16,-28 27-16,0-28 15,27-27 79</inkml:trace>
  <inkml:trace contextRef="#ctx0" brushRef="#br0" timeOffset="51322.26">10193 9277 0,'28'0'78,"0"0"-63,27 0-15,0 0 32,-27 0-17,-1 0-15,1 0 16,0-28-1,27 28 1,-28 0-16,1 0 16,0 0-16,-28-27 15</inkml:trace>
  <inkml:trace contextRef="#ctx0" brushRef="#br0" timeOffset="51803.77">10608 8918 0,'0'27'78,"0"1"-62,27-28-16,-27 28 16,0-1-16,0 28 15,28-27-15,-28 27 16,0 1-16,28-29 16,-28 1-16,0 27 15,27-27-15,-27 27 16,0-28-16,0 1 15,0 0 1</inkml:trace>
  <inkml:trace contextRef="#ctx0" brushRef="#br0" timeOffset="52410.96">11160 8890 0,'0'28'63,"0"27"-48,0-27-15,0 27 16,0 0-16,0-27 16,-27 82-16,-1-55 15,0 28-15,1-83 16,27 28-1</inkml:trace>
  <inkml:trace contextRef="#ctx0" brushRef="#br0" timeOffset="52883.96">11160 8835 0,'55'0'31,"28"55"-15,-55-27-1,55 55-15,-56-28 16,29 0-16,-1 28 15,0-55-15,-27 54 16,55 1-16,-83-55 16,0-1-16,27 29 15,1-1-15,0-28 16,-28 1-16,0 0 16,0-1-16,0 1 15</inkml:trace>
  <inkml:trace contextRef="#ctx0" brushRef="#br0" timeOffset="53324.01">11354 9360 0,'55'-28'62,"-28"28"-46,29 0-16,-29-28 15,1 28 1,0 0 0,-1-27-1</inkml:trace>
  <inkml:trace contextRef="#ctx0" brushRef="#br0" timeOffset="53752.2">11823 8973 0,'0'28'78,"28"-1"-78,-1 28 16,-27 1-16,0-29 16,28 29-16,-28 26 15,0-26-15,0-1 16,28-28-16,-28 1 16,27-28-16</inkml:trace>
  <inkml:trace contextRef="#ctx0" brushRef="#br0" timeOffset="54739.07">11989 8559 0,'28'0'125,"-1"0"-109,28 28-16,-27-1 15,0-27-15,-1 28 16,1-28 0,-28 27-16,28-27 0,-1 56 15,1-56 1,-28 55-16,0-28 15,27-27 1,-27 56 15,0-29-15,0 1-16,0 27 16,-27-55-16,-28 28 15,55-1-15,-28 1 16,-27-28-16,27 0 15,0 0 1,1 0-16,27 27 188,27 29-173,29-1 1,-29-55-16,29 28 15,-1 27-15,0-28 16,-27 1 0,-1-28-16</inkml:trace>
  <inkml:trace contextRef="#ctx0" brushRef="#br0" timeOffset="55700.49">12541 8973 0,'28'0'47,"27"55"-31,-27 28-1,-1 0 1,-27-28-16,28 28 15,-28-28 1,28-27-16,-1 27 16,1-27-16,-28-1 15,28 1-15,-1-1 16,-27 1 0,28-28 15,-1 0-31,1 0 31,27 0-15,-27-28-1,27-27-15,-27 0 16,27 27-16,-27-27 16,-28 0-16,27 27 15,-27-27-15,28 28 16,-28-1-16,0 0 15,0 1-15,0-29 16,0 29 0,0-1-1,-28-27-15,-27 55 16,55-28-16,-28 1 16,1-1-1,-1 28 16,1 0-31,-1 0 16,-27 0 0,27 0 15,0 0-15,1 0 62</inkml:trace>
  <inkml:trace contextRef="#ctx0" brushRef="#br0" timeOffset="56241.51">12845 9249 0,'28'55'47,"-1"-55"-32,1 56-15,27-56 16,-27 27-16,0 1 16,27 27-16,0-27 15,-27-1-15,-1-27 16,1 55-16,55-27 15,-56 27 1,1-55-16,0 28 16</inkml:trace>
  <inkml:trace contextRef="#ctx0" brushRef="#br0" timeOffset="-46923.48">12707 5715 0,'28'0'47,"-1"0"-32,1 28 1,27-28-16,28 27 15,-28 29-15,1-29 16,54 1-16,-27-28 16,55 27-16,0-27 15,-27 28-15,-1-28 16,56 0-16,-28 28 16,55-28-16,1 0 15,-56 0-15,55 0 16,84 0-16,-139 0 15,55 0-15,28 0 16,28 0-16,-28 0 16,27 0-16,-54-28 15,82 28-15,-138 0 16,55-28-16,-55 28 16,1 0-16,-1 0 15,-55 0-15,55 0 16,-28 0-16,-55 0 15,83 0 1,-27-27-16,-1 27 0,1-28 16,27 28-1,0-27-15,-27 27 16,27 0-16,-55-28 16,-28 28-16,0 0 15,0 0-15,-27 0 16,27-28-16,1 28 15,-29-27-15,56 27 16,28-28-16,-56 1 16,0-1-16,28 0 15,-28 28-15,0 0 16,28-27-16,0 27 16,-55 0-16,55 0 15,0-28-15,-1 1 16,57-1-16,-84 0 15,55 1-15,56-1 16,-56 1-16,-27-1 16,0 0-1,0 1-15,-28 27 0,1-28 32,-29 28-32,1 0 15,27-28-15,-27 28 16,-1 0-1,1-27-15,0-1 16,-1 28 0,1-27-16,-28-1 15,27 0 1,-27 1-16,0-1 47,0 1-47,0-1 15,-27 0-15,-28 1 16,27-1-16,-27 28 16,-1-27-16,1-1 15,28 0-15,-56 1 16,27 27-16,29-28 16,-56 1-16,0 27 15,0-28-15,28 28 16,-28 0-16,0 0 15,28-28-15,0 28 16,-28 0 0,55-27-16,-82 27 15,27 0-15,28-28 0,-56 28 16,84 0 0,-56 0-16,0 0 15,-28 0-15,-27-28 16,28 28-16,-28 0 15,82 0-15,-82-27 16,0 27-16,-28-28 16,28 28-16,28 0 15,-28 0-15,-1 0 16,1 0-16,28 0 16,-28 0-16,27 0 15,1 0-15,-28 28 16,82-28-16,-82 0 15,55 0-15,-55 0 16,28 0-16,-1 0 16,28 0-16,-55 0 15,55 0-15,-27 0 16,27 0 0,-27 0-16,-29 0 0,-54 0 15,110 0-15,-55 0 16,0 27-1,0-27-15,55 0 16,-27 28-16,27-28 16,-28 0-16,1 0 15,82 0-15,-27 0 16,0 0-16,27 0 16,-27 28-16,27-28 15,-55 27 1,28 1-16,-56-28 15,1 0-15,-28 28 16,0-28-16,55 0 16,-28 0-16,84 0 15,-1 0-15,0 0 16,1 0 46,-28 55-46,-1-55-16,1 27 16,-28 1-16,0 0 15,56-28-15,-1 0 16,0 0 0,1 0-16,-1 0 15,1 0 16,27 27-15,-28 1 0,0-28-1,1 0-15,27 27 16,-56-27-16,-26 28 16,54 0-16,-55-1 15,28-27-15,55 28 16,-28-28-16,1 0 94,27 27-79,-28-27-15,28 28 16,-28 0 15,28-1-31,-27-27 16,27 28-16,0-1 31,-28 1-15,28 0-1,0-1 63,0 1-62,0 0 15,0-1-31,0 1 31,28-1-31,-28 1 16,27-28-16,1 55 31,0-55-31,-1 28 16,1-1 46,-1-27-30,-27 28-32,28-28 15,0 28 1,-1-1 31,1-27-32,0 0 1,-1 55 0,1-55-1,-1 0-15,-27 28 16,28 0 0,0-28-1,-1 0-15,1 0 63,0 0-32</inkml:trace>
  <inkml:trace contextRef="#ctx0" brushRef="#br0" timeOffset="-9219.2">11989 5494 0,'28'0'63,"-28"28"-47,82-28-1,-82 28 1,28-28 31,0 0-32,-1 0-15,1 0 16,0 0-16,-1 0 16,28 0-16,-27 0 15,0 0-15,55 0 16,-56 0-16,56 0 15,-55 0-15,54 0 16,-26 0 0,-29 0-16,29 0 0,-1 0 15,-28 0 1,1 0 0,55 0-1,-55 0 16,27 0-31,-28 0 16,29 0 0,27 0-16,-28 0 15,55 0-15,-27 0 16,-28 0-16,28 0 16,0 0-16,-28 0 15,-27 0 1,0 0-16,27 0 15,-27 0 1,27 27-16,-28-27 16,84 0-16,-28 0 15,0 0-15,0 0 16,55 0-16,-28 0 16,56 0-16,27 0 15,-137 0-15,26 0 16,57 0-16,-57 0 15,29 0-15,-56 0 16,83 0 0,-83 0-16,56 0 15,-28 0-15,27 0 16,56 0-16,-55 0 16,-29 0-16,29 0 15,27 0-15,0 0 16,-55 0-16,0 0 15,55 0-15,-27 28 16,-29-28-16,57 0 16,-1 0-16,-28 27 15,-27-27-15,0 0 16,27 0-16,-82 0 16,55 0-16,0 0 15,-28 0-15,55 0 16,-27-27-16,-27 27 15,26 0-15,1 0 16,0 0-16,0 0 16,0 0-16,0 0 15,-56 0-15,56 0 16,28 0-16,-56 0 16,28 0-1,0 0-15,-28 0 16,56 0-16,-56 0 15,0 0-15,0 0 16,28 0-16,-28 0 16,56-28-16,-56 28 15,56 0-15,-56-27 16,55 27-16,56 0 16,-55-28-16,27 28 15,55 0-15,-82 0 16,54 0-16,-54 0 15,-28 0-15,-28 0 16,55 0-16,-54 0 16,-1 0-16,-27 0 15,27 0-15,-28 0 16,29 0-16,54-28 16,-27 1-16,110 27 15,1 0-15,-56-28 16,28 28-16,-83 0 15,-1 0-15,1 0 16,-27 0-16,-29 0 16,1 0-1,-1 0-15,1 0 0,0 0 16,27 0 0,-27 0-1,-1 0 1,28 0-16,-27 0 15,0 0-15,-1 0 16</inkml:trace>
  <inkml:trace contextRef="#ctx0" brushRef="#br0" timeOffset="29348.94">12044 7675 0,'55'0'78,"28"28"-62,28 0-16,-28-1 15,0 1-15,82-1 16,-54-27-16,-28 28 15,-1-28-15,-26 0 16,27 0-16,27 0 16,1 0-16,27 0 15,-28 0-15,-27 0 16,28 0-16,27 0 16,-83 0-16,0 0 15,0 0-15,1 0 16,27 0-1,-56-55-15,56 55 16,-55 0-16,27-55 16,28 27-16,0 0 15,0 1-15,27 27 16,1-83-16,-29 83 16,-54-28-1,55 1-15,-55-1 16,-1 28-16,-27-27 15,0-29 1,0 29 0,0-1-16,-27-55 15,-29 0-15,1 1 16,0 54-16,-28-27 16,28 0-16,-28-1 15,28 1-15,-28 28 16,27-1-16,-82 0 15,111 28-15,-56-55 16,-28 55-16,1-27 16,-1-1-16,28 28 15,-27-55-15,-28 55 16,27 0-16,28 0 16,1 0-16,-1 0 15,27 0-15,-26 0 16,26 0-16,-54-28 15,-1 28-15,1 0 16,-28 0 0,110 0-16,-82 0 0,-1 0 15,28 0 1,0 28-16,1-1 16,-1-27-16,55 0 15,-27 28-15,0-28 16,-1 28-16,29 27 15,-29-28-15,29 1 16,-1 0 0,28-1-16,-27 1 15,27 27-15,0-27 16,0 54-16,0-54 16,0 0-16,0 27 15,82 0-15,1 0 16,-27 28-16,26-28 15,1-27-15,0 27 16,-28-27-16,1-1 16,-56 1-16,55-28 15,28 55-15,0-55 16,-28 28 0,55-28-1,1 0-15,-1 0 0,28 0 16,28 0-16,0 0 15,-28 0 1,0 0-16,56 0 16,-84 0-16,-27 0 15,0-28-15,0 28 16,-56 0-16,1 0 16,0-27-1</inkml:trace>
  <inkml:trace contextRef="#ctx0" brushRef="#br0" timeOffset="72245.56">11243 7648 0,'55'0'31,"1"0"-31,-1 0 16,0 0-16,0 0 15,1 0-15,54 0 16,-27-28-16,55 28 15,-110 0-15,110 0 16,-28 0-16,56 0 16,27 0-16,56 0 15,-111 0-15,138 0 16,-138 0-16,-27-27 16,82 27-16,-110-28 15,-28 28-15,28 0 16,-27-28-16</inkml:trace>
  <inkml:trace contextRef="#ctx0" brushRef="#br0" timeOffset="77797.94">11602 7399 0,'28'28'94,"55"0"-94,0-28 16,27 55-16,-55-55 15,83 0-15,-55 0 16,55 0-1,-82 0-15,-1 0 16,28 0-16,-28 0 16,0 0-16,0 0 15,28 0-15,-27 0 16,54 0-16,-27 0 16,0 0-16,0 0 15,27 0-15,1 0 16,27 0-16,-83 0 15,28-28-15,0 1 16,-56 27-16,84-28 16,-56 28-16,28-28 15,-28 28-15,1-27 16,-1 27-16,-28 0 16,1-28-1,0 28 1,-1 0-16,1 0 15,0 0 1,27-27-16,-28-1 31,1 28-31,0 0 16,-1-28-16,1 28 16,-28-27 30,55-1-30,-27 28-16,-28-83 16,55 56-16,-27 27 15,-28-83-15,27 28 16,-27 27 0,0-27-16,0 27 31,0-27-16,0 27-15,0-27 16,0 28-16,-27-1 16,-29-55-16,29 28 15,-28 0-15,-1 55 16,1-56 0,-28 29-16,28-1 15,-28 1-15,55 27 16,-54-28-16,26 28 15,29 0 1,-29 0-16,-26 0 16,54 0-16,-83 0 15,1 0-15,55 0 16,-28 0-16,0 0 16,28 0-16,-28 0 15,28 0-15,27 0 16,-27 0-16,27 0 15,-27 0 1,-28 0 0,55 0-16,-27 28 15,-28-28-15,28 27 16,-56 1-16,29-1 16,-1 1-16,28-28 15,-28 28-15,0-28 16,55 0-16,1 0 15,-1 0-15,0 0 16,-27 0 0,55 27-16,-28 1 31,1-28-31,-1 0 0,1 27 16,-1-27-16,0 28 15,1 0 1,-1-1-1,0-27 1,28 28 0,-27 0-1,27-1 1,-28 28-16,28-27 16,0 0-16,0-1 15,-27 1-15,27-1 16,0 1-16,0 0 47,0 27-32,0 0 1,0-27-16,0-1 16,0 28-1,0-27-15,0 0 47,0 27-47,0-27 16,0-1-1,0 1 1,0-1-16,0 1 16,0 0-16,0-1 15,0 1 1,0-1-16,0 1 15,0 0-15,0-1 16,0 1 47,55-1-48,-28 1-15,1 0 16,0-1-16,-1-27 15,29 0 1,-56 28 15,27-28-15,1 0-16,-1 27 16,1-27-1,0 0 16,27 0-15,-27 0 93,27 28-93,-28-28 0,1 0-1,0 0 1,-1 0 93,1 0-93,0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26:13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3508 3479 0,'28'0'78,"165"0"-78,-54 0 15,247 0-15,-27 0 16,83 55 0,28-55-16,27 28 15,-27-28-15,-28 0 16,-166 0-16,138 0 16,-82-28-16,-194 28 15,111 0-15,-28 0 16,-139 0-16,29 0 15,27 0-15,-83-27 16,1 27-16,-29 0 16,1 0-16,-1 0 15</inkml:trace>
  <inkml:trace contextRef="#ctx0" brushRef="#br0" timeOffset="10228.36">11160 5356 0,'55'0'46,"28"0"-30,28 28-16,-1 55 16,28-83-16,28 27 15,-28 1-15,0-28 16,-27 0-16,-28 28 16,0-28-16,0 0 15,27 0-15,-55 0 16,0 0-16,56-28 15,-28 28-15,0-28 16,0 1-16,82-1 16,-82 28-16,83-27 15,-56-1-15,29 28 16,54-28-16,-165 28 16,82-27-16,-55-1 15,1 0-15,-29 28 16,-27-27-16,28 27 15,-1-28 1,1-27-16,0 0 16,27 0-16,0-1 15,-27-26-15,55-29 16,0 28-16,-28 28 16,28 0-16,-28 55 15,28-28-15,-56 1 16,29-1-16,-29 0 15,-27-27 17,0 0-17,0 0-15,0 0 16,-27-1-16,-56 1 16,0 28-16,-28-29 15,-27 1-15,28 0 16,-56 27-16,56 1 15,-84-1-15,139 28 16,-83 0-16,-111 0 16,166 0-16,-82 0 15,-56 83-15,-83-56 16,28 56 0,27 0-16,-83 28 0,222-1 15,-56-55 1,56 28-16,-84 0 15,111-28-15,28 0 16,28 1-16,-1-29 16,28 28-1,0-27-15,0 0 16,0 27-16,0 28 16,0-56-16,0 56 15,0-28-15,28-27 16,-1 27-16,1-27 15,-28-1-15,27 1 16,29 0-16,-29 27 16,84-28-16,-28 1 15,0 0-15,27-1 16,-27 1-16,27-1 16,-27 1-16,55 0 15,1-28-15,-29 0 16,-27 0-16,0 0 15,27 0-15,-55-28 16,1 28 0,-29-28-16,29-27 15,-29 55-15,1-27 16</inkml:trace>
  <inkml:trace contextRef="#ctx0" brushRef="#br0" timeOffset="14096.2">17320 5605 0,'56'0'141,"26"0"-125,-54 0-16,55 27 15,27-27-15,1 0 16,27 0-16,-83 0 16,56 0-1,-28 0-15,-28 0 16,-28 0-16,1 0 15,27 0-15,-27 0 16,0 0 31,-1 0-31,1 0-1</inkml:trace>
  <inkml:trace contextRef="#ctx0" brushRef="#br0" timeOffset="15250.5">21132 5605 0,'28'0'47,"0"0"-47,-1 0 16,28 27-16,28-27 15,28 0-15,-56 0 16,28 0-16,27 0 16,-27 0-16,0 0 15,55 0 1,-27 0-16,-56 0 15,56 0-15,-1 0 16,-82 0-16,55 0 16,-28 0-16,-28 0 15</inkml:trace>
  <inkml:trace contextRef="#ctx0" brushRef="#br0" timeOffset="32818.78">12238 15213 0,'55'0'31,"-28"0"-31,56 0 16,0 27-16,28-27 16,-29 0-16,29 28 15,82-28-15,84 0 16,-84 0-16,28 0 16,-111-28-16,56 1 15,-28-1-15,56 0 16,-84-27-16,-27-28 15,83-27-15,-111-1 16,28 1-16,0 0 16,27-56-16,28 0 15,-55 1-15,0-1 16,-28 28-16,-55 55 16,0-27-16,0 54 15,-82 1-15,-29 0 16,-55-55-16,-27 54 15,0-26-15,-56 26 16,83 1 0,0 55-16,56 0 15,-28 0-15,55 0 16,-28 55-16,-54 28 16,54 0-16,-27 55 15,28 28-15,-1-1 16,56 29-16,-56 54 15,84-27-15,-84 27 16,84-54-16,27-56 16,0 27-16,0-27 15,55 28-15,0-28 16,28-83-16,0 1 16,0-1-16,-28-55 15,28 0-15,0 0 16,-28 0-16,0 0 15,56-55-15,54-1 16,29-54-16,-28 27 16</inkml:trace>
  <inkml:trace contextRef="#ctx0" brushRef="#br0" timeOffset="33661.53">19226 15157 0,'28'0'16,"27"28"0,0-28-16,56 55 15,82-27-15,84-28 16,-56 0-16,55 0 15,55 0-15,-137-83 16,27-55-16,110 28 16,-220 54-16,54-82 15,-82 28-15,-83-28 16,28 27-16,-28 1 16,-111-83-16,-54-28 15,-84 55-15,0-27 16,28 55-16,-27 83 15,54-1-15,139 56 16,-83 0-16,28 0 16,27 0-16,27 83 15,-26-28-15,54 56 16,-55 55-16,0 54 16,28 29-1,-28-1-15,55 28 0,-27-82 16,0-29-1,0-27-15,27-27 16,28-56-16,0 28 16,28-56-16,27-27 15,55 83-15,-54-55 16,54 0-16,-55 27 16,56-55-16,-83 0 15,-1 0 1,-27-55 15,-27-28-15</inkml:trace>
  <inkml:trace contextRef="#ctx0" brushRef="#br0" timeOffset="36615.93">8066 15268 0,'56'0'47,"-1"0"-32,-28 0-15,29 0 16,-1 0-16,0 27 15,0-27-15,56 0 16,-28 0-16,-56 0 16,84 0-16,82 0 15,-137 0-15,165 0 16,-83 0-16,0 0 16,55 0-16,-55 0 15,0 0-15,-27 0 16,-1 0-16,-27 0 15,-83-27-15,55 27 16,-55-28-16,28 28 16,0 0-1,-1-27 1,1 27 0,55 0-16,0-28 0,27 0 15,1 1-15,-28-28 16,55-1-1,-55 1-15,-1-28 16,-26 28-16,-1 0 16,-55-28-16,28-27 15,-1 27-15,-27-83 16,0-27-16,-55 0 16,-28-28-16,-55-28 15,0 84-15,-28-84 16,-55 166-16,55-110 15,-110 55-15,110 55 16,1-27-16,27 110 16,-111-28-16,138 1 15,-110 27-15,28 0 16,83 0-16,27 0 16,0 27-16,28 1 15,-28-28-15,55 55 16,-55 28-16,28-28 15,0 55-15,-1-27 16,-54 55-16,-1 28 16,29-56-1,-57 56-15,84-28 16,28 0-16,-1 0 16,0 111-16,28-111 15,0 110-15,0-165 16,0 27-16,0 1 15,28-28-15,0-28 16,27-27-16,28-1 16,-56 1-16,1-1 15,55-27-15,-56 0 16,84 0-16,-28 0 16,0 0-16,-28 0 15,0-27-15,0 27 16</inkml:trace>
  <inkml:trace contextRef="#ctx0" brushRef="#br0" timeOffset="40624.54">26519 15240 0,'28'0'31,"-1"0"-15,1 28-16,27-28 16,-27 0-16,-1 0 15,56 27-15,28-27 16,-28 0-16,27 28 15,1-28-15,137 0 16,-27 0-16,-27 0 16,-56 0-16,138 0 15,-83 0-15,139 0 16,-84-28-16,111 1 16,-82-28-16,-1 55 15,55-28 1,-137 28-16,137-28 0,-110 28 15,-27 0-15,-56 0 16,0 0 0,-28-27-16,-27-1 15,-55 28-15,55-27 16,-28-1-16,28 0 16,0 1-16,0-1 15,27 28-15,-55-27 16,28-1-16,-55 28 15,82-28-15,-82 1 16,27-1-16,-27 0 16,27 1-1,-27-28-15,-1 55 16,-27-83-16,28 0 16,0 55-16,-1-110 15,-27 56-15,0-29 16,0-27-16,-27 28 15,-1 27-15,0-28 16,1 84-16,-29-84 16,1 1-16,0 55 15,0-28 1,-1-28-16,1 56 0,0-55 16,-28 27-1,55 28-15,-54-1 16,26 1-16,29 28 15,-29-29-15,-26 29 16,26-1-16,29 28 16,-29 0-16,-82-27 15,28 27-15,-56 0 16,-27 0-16,-28 0 16,-55 0-16,-1-28 15,29 28-15,-56 0 16,138 0-16,-55 0 15,-110 0-15,137 0 16,-110 55-16,111-27 16,-111 55-16,111-56 15,55 1-15,-28 55 16,0 0-16,56-28 16,-1 28-16,-110 27 15,166-82-15,-111 110 16,28-83-1,0 0-15,27 0 0,29 1 16,82-1-16,-28-55 16,0 55-1,28 28-15,0-56 16,0 56-16,0-28 16,0 1-16,0-29 15,28 28-15,0-27 16,-1 27-16,28 28 15,28 0-15,0-28 16,0 0-16,0 1 16,27-1-16,-54 0 15,54 0-15,-27 0 16,-28 1-16,56-56 16,27 0-16,-83 27 15,166-27-15,-83 0 16,0 0-16,28 0 15,-28 0-15,56 28 16,-111-28-16,27 28 16,0-28-16,-27 27 15,-55-27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31:50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5912 15019 0,'0'28'109,"0"0"-109,0-1 16,0 1 0,0 27-1,0 28 1,0-56-16,0 29 15,0 26-15,0-54 16,-28 55-16,0-28 16,28-27-16,0 27 15,0 0-15,0-27 16,-27 27-16,27-27 16,0 27-16,0 28 15,-28-56-15,28 56 16,-27-55-16,27-1 15,0 56-15,0 28 16,0-84-16,0 56 16,0-28-16,0 0 15,0-27-15,0 27 16,0 28-16,0 0 16,0-55-16,0 54 15,27-26 1,-27-29-16,0 28 15,0 1-15,28-56 16,-28 55-16,0 0 16,27-27-16,1 27 15,-28-28 1,55 1-16,-27 27 16,-28 1-16,28-29 15,27 28-15,0-27 16,-27 27-16,27-27 15,0-1-15,0 1 16,1 0-16,-56-1 16,27-27-16,29 28 15,-29-1-15,56-27 16,-28 0 0,1 28-16,26-28 15,1 28-15,55-28 16,-27 0-16,-28 0 15,138 0 1,-138 27-16,82-27 0,84 28 16,-111-28-16,0 0 15,0 27-15,56-27 16,-84 0 0,28 0-16,-27-27 15,55-28-15,-111 27 16,55 28-16,-27-28 15,-28 28-15,-27 0 16,27-27-16,-27 27 16,27-28-16,28 28 15,-55 0-15,55-27 16,-1-1-16,29 0 16,-56 1-16,28-1 15,0 1-15,-28-1 16,-27 28-16,-1-28 15,29 1-15,-56-1 16,27 28-16,1-27 16,-1-29-16,1 56 15,0-27-15,-1-29 16,1 56 0,0-55-16,-1 28 0,1-29 15,27 29-15,-27-28 16,-1-1-1,29-26-15,-29 54 16,1-55-16,-28 28 0,0 0 16,55-1-1,-27 1-15,-28 28 16,27 27-16,1-56 16,-28 1-16,0 28 15,0-29 1,0 1-16,0-55 15,0 82-15,0-82 16,-83-56-16,83 138 16,-28-54-16,-27-1 15,55 0-15,-55 28 16,0 0-16,-1-28 16,1 27-16,0 1 15,0 0-15,-28 27 16,28-27-16,-28 0 15,-28 0-15,1 27 16,-28-27-16,82 0 16,-82 27-16,-27 1 15,54-29-15,56 56 16,-28-27-16,-28 27 16,29 0-16,-1-28 15,-28 28-15,56 0 16,-28 0-1,-27 0-15,-1 0 16,1 0-16,54 0 16,-54 0-16,-1 0 15,84 0-15,-84 0 16,28 0-16,28 0 16,0 0-16,-56 0 15,84 0-15,-29 0 16,-26 28-16,-1-1 15,55-27-15,-55 28 16,0-28-16,28 28 16,-28-1-16,0 1 15,28-28-15,0 27 16,27 1-16,1-28 16,-1 0-16,0 0 15,1 0-15,-1 28 16,-55-1-16,56-27 15,27 28-15,-56-1 16,29-27-16,-28 56 16,27-29-1,0 28 1,1-27 0,-29 0-16,56-1 15,-27 1-15,27-1 16,-55 1-16,55 27 15,-28-27-15,28 27 16,-28 0-16,28 1 16,-27-29-16,-1 28 15,28-27 1,0 27-16,0-27 31,-28-1-31,28 29 16,-27-1-1,-1-28-15,28 29 16,0-29-16,-27 1 16,27 0-1,0-1 17,0 28 61</inkml:trace>
  <inkml:trace contextRef="#ctx0" brushRef="#br0" timeOffset="4019.76">8812 12507 0,'83'0'125,"0"28"-109,-28-28-16,0 27 16,56 1-16,-28-28 15,-28 27-15,28 1 16,0-28-16,0 0 15,-28 28-15,0-28 16,-27 0-16,27 0 16,-27 0-16,27 0 15,28 0 1,27 0-16,-82 0 16,82 0-16,1 0 15,-28 0-15,82-28 16,-26 0-16,-57 28 15,29-27-15,-28 27 16,-56 0-16,29-28 16,-1 1-16,0-1 15,0 0-15,1 1 16,-29 27-16,29 0 16,-29-28-16,28 1 15,-27-1-15,0 0 16,-1 28-16,29-55 15,-56 27-15,27 28 16,1-27-16,-28-1 16,27 28-1,-27-27-15,0-29 16,0 1 0,0 28-1,0-29 1,0 1-1,-55 28-15,28-1 0,-1-27 16,-27 0 0,27 55-16,-27 0 15,0 0-15,55-56 16,-56 56 218,-27 0-234,56-27 16,-56 27-16,-28-28 16,1 0-16,55 28 15,-111-55 1,83 55-16,0-27 0,-110 27 15,138 0 1,-28 0-16,-55 0 16,27 0-16,84 0 15,-84 0-15,56 0 16,0 0-16,-28 0 16,-55 0-16,-1 0 15,57 0-15,-29 0 16,111 27-16,-55 1 15,27-28-15,1 0 16,-29 27-16,29 1 16,-1 0-16,-27-1 15,27 29-15,28-1 16,-55-28-16,27 29 16,-27-29-16,55 28 15,-28-27 1,28 27-16,-27 0 15,27 1-15,0-29 16,0 28-16,-28 28 16,28-55-1,0 27-15,0-27 0,0-1 16,0 29-16,0-29 31,0 1-31,0-1 16,0 1-16,28-28 15,-1 55-15,1-55 16,27 28 15,28-28-31,-55 0 16,27 0-16,0 0 16,-27 0-16,27 0 15,-27 27-15,27-27 16,0 28-16,-27 0 15,27-28-15,0 0 16,1 0 0,-1 27-16,-27-27 15,82 0-15,-27 0 16,-28 0-16,28 0 16,0 28-16,-55-28 15,27 0 1,-28 0 62,29 0-62,-29 0-1,1 0-15,-1 0 16</inkml:trace>
  <inkml:trace contextRef="#ctx0" brushRef="#br0" timeOffset="8780.65">18922 12728 0,'28'0'109,"0"27"-93,-1 29-16,1-1 16,27-55-1,0 27 1,-55 1-16,28-28 15,0 28 1,-1-28 0,1 27-16,0-27 15,-1 28-15,1-28 16,-28 28-16,83-28 16,55 55-1,-111-28-15,56 1 16,-27 0-16,54-28 15,-27 27-15,27-27 16,-27 0-16,-27 0 16,26 0-16,-26 0 15,27 0-15,27 0 16,-82 0-16,55 0 16,-28 0-16,0 28 15,28-28-15,-28 0 16,28 0-16,-28 0 15,83 0-15,-82 0 16,109 0-16,-82 0 16,-28 0-16,84 0 15,-57 0-15,29 0 16,-28 0-16,27 0 16,-54 0-1,-29 0-15,56 0 16,0-28-16,-55 28 15,54-27-15,-54-1 16,0 28-16,-1-28 16,29 28-16,26-55 15,-26 55-15,-1-27 16,55-1-16,1 0 16,-28 28-16,0-55 15,0 0-15,27 27 16,-55-27-16,-27 0 15,-1 27-15,1-27 16,0 0-16,27-28 16,-27 83-16,-28-55 15,0 27-15,27-27 16,-27 0 0,0 27-16,0-55 15,28 0-15,-28 1 16,0-1-16,0 0 15,0 28-15,0-28 16,0 55-16,-28-55 16,28 56-1,-27-1-15,-1 1 16,0-1-16,1 0 16,-1 1-1,0-28-15,-27 27 16,28 0-16,-29-27 15,29 28-15,-28-1 16,-1 0-16,29 1 16,-29-1-16,1 1 15,28 27-15,-29-28 16,29 0 0,-1 1-16,-27-1 15,0 28-15,-1 0 16,1-28-16,-28-27 15,28 28-15,-56-1 16,1 0-16,-1 1 16,1-1-16,55 1 15,-83 27-15,110 0 16,-83 0 0,84 0-16,-1 0 15,-55 0-15,0 0 16,1 0-16,-29 0 15,28 0-15,-55 0 16,28 0 0,-1 0-16,83 0 15,-27 0-15,-28 0 16,56 27-16,-28 1 16,-28-28-16,27 27 15,29-27-15,-28 28 16,27-28-16,0 28 15,-27-28-15,0 0 16,0 27-16,-28 28 16,27-27-16,-26 55 15,26-28-15,-27 28 16,28-55-16,-55 82 16,54-82-16,-54 54 15,27-26-15,55-1 16,1 0-16,-1 0 15,-27-27-15,55 27 16,-55 0-16,27-27 16,28 27-1,0 0 1,0 1-16,0-29 16,0 84-16,0-84 15,0 1 1,0-1-16,28 29 0,-1-1 15,-27-27 1,28-1-16,0 56 16,-1-83-1,-27 28-15,28-1 16,-28 28 0,27 1-1,1-1-15,0-28 16,-28 1-1,27 27-15,-27-27 16,28 27-16,0-27 16,-1 27-16,1-27 15,-1 27-15,1 0 16,0 0-16,27-55 16,-55 28-16,28-28 15,-1 55-15,1-55 16,-1 0 15,1 28-15,27-1 15,-27 1-31,0-28 0,27 27 16,0 1-1,0 0-15,1-1 16,26 1-16,-54-28 15,0 0-15,-1 0 16,1 0 0,0 0 15,-1 0-15,1 27-16,-1-27 15,1 0-15</inkml:trace>
  <inkml:trace contextRef="#ctx0" brushRef="#br0" timeOffset="11954.47">3923 11182 0,'0'55'62,"27"0"-46,1 28-16,0 0 16,-28 27-16,27 1 15,-27-56-15,28 28 16,0 27-16,-28 1 16,27-56-16,-27 55 15,0 1-15,0-84 16,0 56-1,0 0-15,0-28 0,0 0 16,0 28 0</inkml:trace>
  <inkml:trace contextRef="#ctx0" brushRef="#br0" timeOffset="12972.15">3757 10961 0,'28'0'47,"27"0"-31,28 0-16,0 0 15,0 0-15,55 0 16,27 0-16,-26 0 16,54 0-16,-55 0 15,0 27-15,55 29 16,-137-56-16,-1 0 16,-27 0-16,-1 0 15,1 27 63,-28 1-31,27-28-31,1 28-1,-28 27 32,0-28-31,0 29-16,0-29 16,0 56-16,0-55 15,0 54-15,0-26 16,-55 82-16,55-28 15,-55-27-15,27 0 16,28-28-16,0 28 16,0-28-16,-28 28 15,28-28-15,0-27 16,0 55-16,0-28 16,-27-28-1,27 1 1,0 0 15,0-1-15,0 1-1,0-1-15,0 1 16</inkml:trace>
  <inkml:trace contextRef="#ctx0" brushRef="#br0" timeOffset="13851.7">4089 12562 0,'27'0'94,"1"0"-79,-1 0-15,56 0 16,-55 0-16,55 0 16,27 0-16,-54 0 15,82 0-15,-56 0 16,1 0-16,28 0 16,-56 0-16,0 0 15,1 0-15,-1 0 16,-28 0-16</inkml:trace>
  <inkml:trace contextRef="#ctx0" brushRef="#br0" timeOffset="17928.91">6243 9442 0,'0'28'63,"0"27"-48,0 56-15,0-29 16,28-26-16,-28 54 15,27 1-15,1 27 16,0-28 0,-28 0-16,27-54 15,1-1-15</inkml:trace>
  <inkml:trace contextRef="#ctx0" brushRef="#br0" timeOffset="19281.54">6298 9277 0,'56'0'78,"27"0"-63,-28 0 1,-28 27-16,1-27 16,27 56-16,-27-56 15,0 55-15,27-55 16,-28 0-16,1 55 16,27-27-16,-27-28 15,-28 27-15,28-27 16,-28 28-16,27-28 15,-27 27 1,28-27-16,-28 28 16,27-28-16,-27 28 93,-27-1-93,-28 28 16,-1-55-16,-27 56 16,28-56-16,0 55 15,0-27-15,-28-1 16,83 1 203,55-28-204,-27 27-15,-1-27 16,56 28-16,-28 0 16,1-1-16,27-27 15,-28 28-15,0-28 16,0 27-16,-55 1 109,0 0-93,-27-1-1,27 1 1,-28-1-16,-55 1 16,28 0-16,0 27 15,-1-28-15,29 1 16</inkml:trace>
  <inkml:trace contextRef="#ctx0" brushRef="#br0" timeOffset="20545.77">7624 9967 0,'0'-55'110,"-27"27"-110,-56 1 15,55 27-15,1-56 16,-1 56-16,-27 28 109,55 0-109,-28 27 16,0 28-16,-27-56 15,28 56-15,27-55 16,0 27-16,0-28 16,0 1-16,0 27 15,0-27-15,0-1 16,27 1 0,1-28-16,-1-28 62,1 1-62,55-56 16,-55 55-16,27-27 15,-28 28-15,-27-29 16,28 1-16,-28 28 31,0-1-31,28 28 94,-28 28-78,27-1-16,-27 28 15,56 28-15,-56 0 16,55-28-16,0 28 15,-27-28-15,27-27 16</inkml:trace>
  <inkml:trace contextRef="#ctx0" brushRef="#br0" timeOffset="21296.29">8066 9912 0,'-27'27'94,"-1"1"-78,-27 0-16,27-1 15,1 56-15,27-28 16,-28-27-16,28 27 16,0-27-16,28-1 15,-28 28-15,27-55 16,1 28-16,-1 0 31,29-1-15,-29 1-16,29-28 15,26 0-15,-54 0 16,27 0-16,28 0 16,-28 0-16,-27 0 15,0 0-15,27 0 16,-27 0 15,-28-28-31</inkml:trace>
  <inkml:trace contextRef="#ctx0" brushRef="#br0" timeOffset="23425.03">8564 9028 0,'0'28'47,"0"-1"-47,27 29 15,1 27-15,-1-1 16,29 29-16,-29-1 16,1-55-16,0 56 15,-1-1-15,-27 1 16,0-56-16,28 28 15,-28 27-15,0-27 16,0-28-16,0-27 16,0 27-1,0-27-15,0-1 32,0-82 61,0-28-77,0 0-16,-28 28 16,28-55-16,-27 82 15,27-27 1,0 27 78,0 1-16,27 27-47,1 0-15,-1 0-16,1 0 15,27 0 1,1 0-16,-29 0 31,1 0-31,-1 0 16,-27 27-1,28-27-15,0 0 16,-28 28 0,27 0-1,-27-1 1,0 1-1,0-1 1,0 1 0,-27-28-16,-1 0 15,0 0-15,-54 0 16,82 28 0,-28-1-16,0-27 15,1 0 1,27 28 62,55-1-62,55-27-1,-27 28-15,-27-28 16,-1 28-16,-28-28 15,1 0-15</inkml:trace>
  <inkml:trace contextRef="#ctx0" brushRef="#br0" timeOffset="23925.48">9420 10022 0,'0'28'31,"28"27"-15,-1-55-16,1 55 15,27 0-15,-27-55 16,27 56-16,-27-29 15,-28 1-15,27-28 16,1 0 0,-1 0-1,-27-55-15,28-28 16,0 0-16,-1 0 16,-27 28-16,0 0 15,0 27-15,-27 1 31,27-1-31,-28 28 16,0 0-16,-27 0 31,28 0-15</inkml:trace>
  <inkml:trace contextRef="#ctx0" brushRef="#br0" timeOffset="24608.73">10663 9608 0,'0'-55'62,"0"27"-46,0-27-16,0 0 15,-55-28-15,55 55 16,-56-54-16,29 82 109,-28 27-109,-1 1 16,29 27-16,-29 28 16,56 0-16,-55 27 15,28-27-15,-1 27 16,0 1-16,28 137 15,0-165-15,28 83 16,27-1-16,0-54 16,-27-56-16,0 28 15,-28 0 1,27-83-16,-27 27 16,-27-27 46,-29-55-46</inkml:trace>
  <inkml:trace contextRef="#ctx0" brushRef="#br0" timeOffset="25091.89">9696 10133 0,'28'-28'31,"27"28"1,-27 0-17,55 0 1,-28 0-16,0 0 15,111-28-15,-111 28 16,28-27-16,27-1 16,-82 28-16,27-27 15,-55-1 1,28 28-16,-28-28 16,27 28-1,1 0 1,-28-27-16,28 27 15,-1-28-15</inkml:trace>
  <inkml:trace contextRef="#ctx0" brushRef="#br0" timeOffset="25798.59">11243 9442 0,'28'0'16,"-1"-27"-16,-27-28 31,0-1-15,0 1 0,0 28-16,0-29 15,-55 1-15,0 27 16,27 28-16,1 0 15,-1 0 1,0 0 0,1 0-1,-1 56 1,0-1-16,-27 0 0,0 28 16,0-28-1,-1 56-15,1-56 16,28 28-16,-1-56 15,28 28-15,0 28 16,0-55-16,28 55 16,27 0-16,-28-56 15,29 28-15,-29-27 16,1 27-16,0 0 16,-1 1-16,1-1 15,-1-28-15,-27 56 16,0 28-16,0-84 15,0 56-15,0-28 16,0 1-16,0-29 16,0 1-16,-55-28 47,28-28-32</inkml:trace>
  <inkml:trace contextRef="#ctx0" brushRef="#br0" timeOffset="26276.99">10414 9774 0,'28'0'63,"0"0"-63,82 0 15,-55 27-15,56 1 16,-56-28 0,83 0-16,-55 0 15,55 0-15,-83 0 0,1 0 16,-1 0-16,0 0 15,-27 0 1</inkml:trace>
  <inkml:trace contextRef="#ctx0" brushRef="#br0" timeOffset="26805.29">12514 9829 0,'0'28'79,"27"54"-64,1-26-15,-28-1 16,28 55-16,-1-55 15,-27 1-15,0-1 16,0 0-16,0-27 16,28 27-16,-28-83 62</inkml:trace>
  <inkml:trace contextRef="#ctx0" brushRef="#br0" timeOffset="27142.26">12376 9498 0</inkml:trace>
  <inkml:trace contextRef="#ctx0" brushRef="#br0" timeOffset="28083.74">13094 9995 0,'0'55'31,"0"55"-15,27 28-1,1-55-15,0 28 16,-1-1-16,1-82 15,0-1-15,-28-137 63,0-84-47,0 56-16,0-110 15,0 27-15,0 111 16,0 82-1,-28 0-15,28 1 79,28 27-79,27 0 15,-28 0-15,29 0 16,27 0-16,-28 0 15,-28 27-15,29 1 16,-1 0 0,0 27-16,-27-28 15,-1 1 1,-27 83 0,0-56-16,28 0 15,-28 55-15,0-54 16,0-1-16,0-28 15,0 1-15,0 0 32,0-1-17,0 1-15,28-28 63</inkml:trace>
  <inkml:trace contextRef="#ctx0" brushRef="#br0" timeOffset="29538.12">14724 10105 0,'27'0'16,"-27"-28"30,0 1-46,0-28 16,0 27 0,0-55-1,-27 28-15,-29 0 0,1-1 16,28 1 0,-1 55-1,0 0 48,1 0-48,-1 0 1,0 28-16,-27-1 16,28 1-16,-56 0 15,27 27-15,-26-27 16,82-1-16,-28 1 15,0-28-15,28 55 32,0 28-17,0-56-15,0 1 16,0 0-16,28-1 16,27 28-16,-55 1 15,28-1-15,27-28 16,28 29-16,-55-29 15,-1 1-15,1-28 16,-1 0 15,1 0-15,0 0-16,-1 0 16,56-83-16,0 0 15,0-27-15,0-56 16,-28 83-16,-27 28 15,27-28-15,-27 56 16,-1-1-16,-27-55 16,0 56-16,0-1 15,0-82-15,0 54 16,0-26-16,0 26 16,0-54-16,0 82 15,0-27-15,0 0 16,-27 0-16,-1-1 15,28 1-15,-28 28 16,1-29-16,27 29 16,0 82 140,0-27-140,0 82-16,0-27 15,0 83-15,0-56 16,27 0-16,1 28 15,0 0-15,-1-27 16,28-1-16,-27 1 16,0-1-16,-1 1 15,-27-29-15,83 1 16,-83-55-16,28 27 16,-1-27-16,-27-1 15,0 1-15</inkml:trace>
  <inkml:trace contextRef="#ctx0" brushRef="#br0" timeOffset="29760.59">15442 10519 0</inkml:trace>
  <inkml:trace contextRef="#ctx0" brushRef="#br0" timeOffset="47314.52">4724 11403 0,'-55'0'140,"27"-28"-140,-55 0 16,28 28-16,0 0 15,-56-27-15,-55-1 16,111 28-16,-28 0 16,28 0-16,27 0 15,1 0-15,-28 0 16,27 28 78,28 27-94,-28 0 15,1-55-15,27 55 16,0 28-16,0-28 16,0 1-1,0-29 1,0 29-16,0-29 15,0 28 1,27 1-16,-27-29 16,28 1-16,27 27 15,-55-27-15,28-1 16,-1 1-16,1-1 16,27 1-1,-27-28 1,27 0-1,-55 28-15,28-28 16,-1 0-16,1 27 16,27 1-16,1-1 15,-1 1-15,28-28 16,-28 28-16,28-1 16,-28-27-16,28 28 15,-56-28-15,29 0 16,-29 0-16,1 0 15,0 0 1,-1 0 0,1 0-1,-1 0 1,1 0 0,0-55-1,-1 27-15,1 28 16,-28-55-16,0 27 15,28 28-15,-28-55 16,0 27-16,0 1 16,0-1-1,0-27-15,0 0 16,0 0-16,0 27 16,0-55-16,-28 56 15,0-1-15,28 0 16,-55 1-16,55-1 15,-28-27-15,1 55 16,-1-28-16,1 1 16,-56-29-16,27 1 15,-26 0-15,26 27 16,-26-27-16,26 28 16,29-1-16,-1 0 15,-27 28-15,27-27 16,1 27 31,-1-28-32,-27 28 1,27 0 0,0 0-16,1 0 15,-1 0 1,28 28-16,-55-28 15,27 27-15,1 1 16,-1 0-16,0-1 16,28 1-16,0-1 15,-27-27-15,-1 56 16,1-1 0,-1 28-16,28-56 15,0 1-15,0 27 16,0-27-1,0-1 32,0 1-31,0 27 0,0-27 62,0 27-63,28-27 1,-1-1-16,-27 1 16,28-1 15,-28 1 203,27 0-203,1 27-15,0-28 0,-28 1-16,27-28 15,-27 28 204,28-28-203,0 55 93,-1-55-109,28 55 16,-27-55-1,0 28 48,27-1 31,-55 1-79,28 0 1</inkml:trace>
  <inkml:trace contextRef="#ctx0" brushRef="#br0" timeOffset="48979.28">8315 11044 0,'55'0'62,"0"0"-46,56-28-16,-1 0 15,139 28-15,-28 0 16,28-27-16,55 27 16,55 0-16,-166-28 15,138 1-15,56 27 16,-111-56-16,56 29 16,55 27-16,27 0 15,0 0-15,-27 0 16,-83 0-16,27 0 15,-137 0 1,-139 0-16,56 0 0,-29 27 16,-54-27-16</inkml:trace>
  <inkml:trace contextRef="#ctx0" brushRef="#br0" timeOffset="62565.31">23784 8421 0,'0'83'78,"0"55"-63,0 0-15,0 0 16,0 83-16,0 110 16,28-83-16,-1 84 15,-27 27-15,28-138 16,-28 110-16,0-55 15,0 55-15,0-137 16,0-112-16,0 56 16,0-27-16,0-84 15,28-27-15</inkml:trace>
  <inkml:trace contextRef="#ctx0" brushRef="#br0" timeOffset="63533.66">23867 7896 0,'111'0'94,"27"0"-79,83 0-15,-28-27 16,194-1-16,-28-27 15,-28 27-15,29 28 16,-84 0-16,83 0 16,-111 0-16,-54 0 15,-56 28-15,-28-1 16,1 1-16,-56 27 16,56 1-16,-56-29 15,111 28-15,27 1 16,-55-29-16,28 56 15,27-55 1,-82-28-16,-1 0 16,-55 27-16,1-27 15,-29 0-15,-27 28 47,0-1-31,0 1-16,0 27 15,0 0-15,0 28 16,0 55-16,0 0 16,0 194-16,0-1 15,-83 28-15,1 110 16,26 1-16,1-111 16,0-28-16,-28 0 15,83-82-15,0 54 16,0-54-1,83-1-15,0-137 0,-56-1 16,1-55-16,-28-27 16</inkml:trace>
  <inkml:trace contextRef="#ctx0" brushRef="#br0" timeOffset="64246.67">23729 12590 0,'83'0'47,"0"0"-47,221-55 16,-28 27-16,83 28 15,55-28-15,56-27 16,-28 28-16,-55-56 16,82 83-16,-110 0 15,0 0-15,-82 0 16,-139 0-16,28 0 16,-139 0-16,1 0 15</inkml:trace>
  <inkml:trace contextRef="#ctx0" brushRef="#br0" timeOffset="65078.57">23812 9139 0,'27'-28'78,"29"28"-62,137 0-16,0 0 15,111 0-15,28 0 0,82 0 16,56-28 0,-56-27-16,-27 55 15,27 0-15,-138 0 16,-82 0-16,-56 0 15,-28 0-15,-27 0 16,-55 0 31,27 0-47,0 0 16,1 0-16,27 0 15,-56 0-15,1 0 16</inkml:trace>
  <inkml:trace contextRef="#ctx0" brushRef="#br0" timeOffset="65665.12">25083 7896 0,'0'56'31,"0"-1"-15,0 28-16,27-1 15,-27 29-15,55 82 16,-27-55-16,0 55 16,-1 139-16,56-1 15,-55 0 1,27 166-16,-27-83 16,-1 1-16,1-222 15,27 0-15,-27-27 16,-28-83-16,0-56 15,27-27-15,1-83 47</inkml:trace>
  <inkml:trace contextRef="#ctx0" brushRef="#br0" timeOffset="66282.96">27431 8062 0,'0'55'47,"0"56"-47,0-29 15,0 56-15,0 139 16,0-139-16,0 221 16,0-83-16,0 138 15,0-55-15,-28 27 16,28-27-16,-55-28 16,55-110-16,0 55 15,0 0 1,0-138-16,0 111 0,0-139 15,0-54 1,0 54-16,0-27 16,0-111 15</inkml:trace>
  <inkml:trace contextRef="#ctx0" brushRef="#br0" timeOffset="67808.5">24447 9580 0,'0'28'78,"0"27"-62,0-27-16,0 55 15,0-56-15,0 84 16,0-28-16,0-56 15,0 1-15,0-1 16,0 1-16,0 0 16,0-1-16</inkml:trace>
  <inkml:trace contextRef="#ctx0" brushRef="#br0" timeOffset="69754.24">24364 10464 0,'28'0'78,"-28"-28"-78,28 28 16,-1 0-16,1 0 16,-1 0-1,1 0 1,0 0-1,-1 0 17,1 0-32,0 0 31,-1 28-31,1 27 16,-1-55-1,1 28 79,-28-1-78,0 1-1,0 0 63,0-1-62,0 28-16,0 1 16,0-29-16,-28 1 62,-27-1-62,55 29 0,-55-56 16,0 0-16,55 27 15,-56 1 1,29-1-16,-28-27 16,-1 0-1,29 0 1,27 28-16,27-28 484,29 0-468,-1 0-16,0 0 15,-27 0-15,-1 0 16,29 0 0,-1 0-16,28-28 15,-56 28-15,56 0 0,-28 0 16,1 0-16,27 0 16,-1 0-1,-26 0-15,-29 0 16,1 0-16</inkml:trace>
  <inkml:trace contextRef="#ctx0" brushRef="#br0" timeOffset="71338.3">24420 11375 0,'0'-28'62,"55"28"-62,-28 0 16,29 0-16,54 0 15,-82 0-15,55 0 16,-28 0-16,-27 28 16,27-28-16,-28 0 15,-27 28 1,28-28-1,0 0-15,-28 27 0,0 1 16,0-1 15,0 1-15,-56 0-16,1-1 16,28 1-16,-56-1 15,83 1-15,-56-28 16,56 28-16,0-1 140,28 1-140,27 0 16,1-1-16,-1-27 16,-55 28-16,0-1 15,27-27-15,-27 28 47,0 0-31,0-1-1,-27 1-15,-1 27 16,-82 0-16,54-27 16,56-1-16,-82 1 15,54-28-15,-55 0 16,0 0 0,56 0-1,-29 0-15,29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34:00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6685 4445 0,'0'28'47,"0"-1"-31,0 29-16,0 26 15,0-54-15,0 55 16,0-28-16,0 0 16,0 28-16,0-55 15,0 55-15,0-28 16,0 0-16,0 0 16,0 0-16,28 1 15,-28-29 1,55 1-16,-55 27 15,0-27-15,55-28 16,1 55-16,-56-27 16,27-1-16,84 1 15,-56-28-15,0 0 16,28 27-16,0-27 16,-56 0-1,29 0-15,-1 0 16,0 0-16,0 0 15,-27 0-15,55 0 16,-28 0-16,-27 0 16,55 0-16,-56 0 15,29-27 1,-1-28-16,0 27 16,0 0-16,1-27 15,26 0-15,29-28 16,-28 28-16,-56-28 15,-27 55-15,28-27 16,-28-28-16,0 1 16,0-84-16,-83 28 15,28 55 1,-28 0-16,-55-27 16,27 27-16,-82-27 15,27-1-15,56 83 16,-1 1-16,1-1 15,27 28-15,0 0 16,-27 0-16,54 28 16,1-1-16,0 29 15,0-1-15,-1-27 16,29 27 0,-1 0-16,-27 55 15,55 28-15,0 0 16,0 56-16,0-56 15,28 27-15,-1-27 16,28 1-16,1-1 16,-1-83-16,-27 0 15,-1-55-15,-27 28 16</inkml:trace>
  <inkml:trace contextRef="#ctx0" brushRef="#br0" timeOffset="1103.52">8674 4528 0,'0'-28'47,"0"1"-32,28-28-15,-1 55 16,56-56-16,28 1 16,110 28-16,27-56 15,29 28 1,54-28-16,56 55 16,27-27-16,-82 27 15,-29 1-15,29 27 16,-56 0-16,83-56 15,-110 56-15,110 28 16,-110 0-16,-56 27 16,0-28-16,-82 84 15,27-56-15,-83 0 16,28 1-16,-28-29 16,-27 56-16,27-55 15,-55 27-15,0-28 16,28 29-16,-1-1 15,29 0-15,-29 28 16,-27-28-16,28 0 16,0-27-16,-28 0 15,0-1-15</inkml:trace>
  <inkml:trace contextRef="#ctx0" brushRef="#br0" timeOffset="2021.38">13812 4694 0,'28'27'47,"-28"1"-31,55 0-16,0 27 15,28-28-15,-55 29 16,27-29-16,28 28 15,-28 1-15,-27-29 16,27 1-16,0-1 16,-27-27-16,-1 28 15,29-28 1,-29 0-16,1 0 16,27-28-1,0-54 1,1 26-16,27-54 15,-1 27-15,-82 56 16,28-56-16,0 55 16,-1-27-16,1 0 15,-28-28-15,0 55 16,0-55-16,0 56 16,0-1-16,0 1 15,0-1-15,0 0 16</inkml:trace>
  <inkml:trace contextRef="#ctx0" brushRef="#br0" timeOffset="4496.04">15773 4500 0,'-27'0'93,"-29"-55"-77,-26 28 0,26-1-16,1 0 15,-28 28 1,0-55-16,56 55 16,-56-27-16,55 27 15,1 0-15,-1 0 16,0 0-16,1 0 15,-1 0 1,1 0-16,-1 0 16,-27 0-1,27 0 1,-27 0-16,27 27 16,-27-27-16,0 28 15,27-1 16,0-27-15,28 28-16,-27 0 16,-1-1-16,1-27 15,-1 28-15,0-1 16,1 1-16,-1 0 16,28-1-1,-28 1-15,-27-28 0,55 27 16,-27 56-16,-1-83 31,0 56-31,28-29 16,-27 1-16,27-1 15,0 1-15,0 27 16,0 0-16,-28-27 16,28 27-16,0 28 15,0-55-15,0-1 16,0 1-16,0-1 15,0 29-15,28-29 16,-1 29-16,1-1 16,27 0-16,0 0 15,1 0 1,-1-27-16,-27 0 16,27 27-16,0-28 15,-27-27-15,55 28 16,-56-28-16,1 0 15,27 0-15,28 0 16,-55 0 0,-1 0-16,28 0 15,28 0-15,0 0 16,-55 0 0,82 0-1,1-28 1,-56 28-16,28-55 15,-28 28-15,56-1 16,54-27-16,-165 27 16,83 1-16,-28-1 15,-27 28-15,0-55 16,27 27-16,-27 28 16,-1-27-16,1-1 15,-1-27 1,1-1-1,0-26-15,-1 54 16,1-27-16,-28-28 16,0 28-16,0 0 15,0-28-15,0 55 16,0 1-16,0-1 16,0 0-1,0-27-15,0 27 16,0-54-1,0 54-15,0-27 0,-28 0 16,28 27-16,-27-27 16,-1 27-16,28-27 15,-28 27 1,28 1-16,-27 27 16,27-28-1,-55 1-15,-1-29 16,29 56-16,-1-27 15,0-1-15,1-27 16,-1 55-16,-27 0 16,27-28-16,-27 1 15,55-1-15,-28 28 16,1 0-16,-1 0 16,1 0-16,-1 0 15,-55 0-15,55 0 16,-27-28-16,-28 28 15,56 0-15,-56 0 16,55 0-16,-27 0 16,0 0-16,27 0 15,1 0-15,-29 0 16,29 0 0,-1 0-1,0 0 16,1 28-15,-1 0-16</inkml:trace>
  <inkml:trace contextRef="#ctx0" brushRef="#br0" timeOffset="8916.5">15994 6654 0,'-55'0'16,"27"0"-1,-54 83-15,26-28 16,1 28-16,-28-56 16,28 56-16,27-83 15,1 55-15,-29 1 16,29-1-16,-1-28 15,1 56-15,27-55 16,0 0-16,0 54 16,0-26-16,0 26 15,27 1 1,28-55-16,1 55 16,54-28-16,-27 0 15,55 0-15,56-27 16,-1 55-16,56-56 15,82 1-15,-55 55 16,83-56-16,-27 56 16,-28-55-16,0 55 15,82-83-15,-248 0 16,83 0 0,56 0-16,-139 0 15,28 0-15,-28 0 16,0 0-16,55 0 15,28 0-15,-27 0 16,-56 0-16,55-28 16,-27-27-16,-28 0 15,-28 55-15,84-28 16,27 0-16,-83 28 16,28 0-16,-28 0 15,-55 0-15,27-27 16,56-1-16,-139 28 15,56-27-15,0-1 16,-55 0-16,55 1 16,0-1-16,27-27 15,1 27-15,-1 1 16,-55-1-16,111-27 16,-83 0-16,-28 27 15,0-27-15,-27-56 16,0 29-16,-1 26 15,-27-54 1,0-1-16,0-27 16,0-55-16,-55 110 15,0-55-15,-56 28 16,56 27-16,-83-55 16,55 55-16,-83 0 15,1-27-15,54 27 16,-55 0-16,-55 0 15,138 56-15,-82-28 16,82 55-16,-55-28 16,-28 28-16,28 0 15,-28 0-15,-83 0 16,111 0-16,-110 0 16,-28 28-16,-1-28 15,1 55-15,27-28 16,-82 1-16,-83 27 15,137-27-15,1 27 16,83 28-16,-139-55 16,139-1-16,0 1 15,82 27-15,-55 0 16,56-27 0,55-28-16,-28 27 0,27 29 15,1-29 1,28 28-16,-29-27 15,-27 27-15,28-27 16,0 55-16,27 0 16,-27 27-16,27-55 15,1 0-15,-1 1 16,1-1-16,-1-55 16,28 27-16,-55 1 15,55 27-15,0-27 16,-28-1-16,28 1 15,0 27-15,0 1 16,0-1-16,0 28 16,0-28-16,0-28 15,0 1 173</inkml:trace>
  <inkml:trace contextRef="#ctx0" brushRef="#br0" timeOffset="26627.69">6271 15240 0,'0'28'78,"27"-28"-62,1 55-16,27-27 15,-55-1 1,56-27-16,-29 0 16,56 0-16,0 0 15,-55 0-15,82 28 16,-55-28-16,56 0 16,-28 0-16,0 0 15,-1 0-15,-54 0 16,55 0-16,0 0 15,-56 0-15,29 0 16,-29 0-16,1 0 16,-1 0-16,1 0 15,27-28-15,-27 1 16,0 27-16,27-28 16,28 0-16,-28-27 15,-27 28-15,-1 27 16,1-28-16,-28 0 15,27 1 1,1 27-16,0-28 0,-28-27 16,27 27-16,-27-27 15,28 0 1,0 27-16,-1-27 16,1-28-16,-28 56 15,27-56-15,-27 0 16,0 55-16,28-27 15,0 0-15,-1 0 16,1 27-16,-28-27 16,55-28-16,-27 55 15,-1-82-15,-27 27 16,28 0-16,-28-55 16,0 56-16,28-29 15,-28 28-15,0 28 16,0 27-16,0 1 15,0-28-15,-28 27 16,0 0 0,28 1-16,-27 27 15,-1 0 1,1-55 0,-84 27-1,111 0-15,-110 28 16,-1-27-16,56-1 15,-28 28-15,0 0 16,55 0-16,-27 0 16,28 0-16,-56 0 15,55 0-15,0 0 16,1 0-16,-28 0 16,-1 0-16,-27 55 15,1-27-15,26 0 16,1-1-16,0 28 15,0-27-15,-28-28 16,28 0 0,27 55-16,0-27 15,1-1 1,-56 29-16,55-1 16,-27-28-16,0 56 15,-1-83-15,1 28 16,28 55-16,-29-56 15,1 29-15,27-29 16,28 1-16,-55 55 16,28-56-16,-1 56 15,28-28-15,-55-27 16,55-1 0,0 29-16,-28-29 15,28 1-15,0 0 16,0-1-16,0 1 15,0 55-15,0-28 32,0 0-32,0 0 15,28 0 1,-1-27-16,-27 27 16,28-27-16,0 27 15,-1 0-15,1 1 16,-1-56-16,29 55 15,-56 0-15,27-55 16,1 28-16,0-1 16,-28 1-1,27-1-15,1 1 16,-28 0 0,55 27-16,-27-55 15,-28 27 1,27 1 31,1 0-32,0-28 1,-1 27 31,1 1-32,-1-28 1,1 0-16,0 27 31,-28 1-31,0 0 16,55-28-16,-27 0 16,-28 27-1,27-27 16,1 0-15,-1 0 0,-27-27-1</inkml:trace>
  <inkml:trace contextRef="#ctx0" brushRef="#br0" timeOffset="29835.08">8315 5412 0,'0'27'109,"0"28"-93,28-27-16,-1-28 16,1 28-1,-1-28 1,1 27-16,0 1 16,-1-1-1,29 1-15,-29-28 16,1 55-16,27-27 15,0-1-15,-27 1 16,0-28-16,27 0 16,0 0-1,-27 28 63,-1-1-46,29 1-17,-29-28 1,1 27 0,27 1-16,-27 0 15,27-28-15,-27 0 0,27 27 16,-28 1-1,1-28 1,0 28 0,-1-28-16,29 27 15,-1-27-15,0 28 16,28-28-16,-28 0 16,56 27-16,-84 1 15,56-28-15,0 0 16,-28 0-16,0 28 15,1-28-15,-29 0 16,1 0 0,0 0-16,-28 27 15,27-27-15,28 0 16,-55 28-16,56-28 16,-29 0-16,29 0 15,-29 0-15,1 27 16,55-27-16,0 0 15,-56 0 1,28 0-16,1 28 0,-1 27 31,0-55-31,-27 0 16,55 0-16,0 0 16,-56 0-1,28 0-15,-27 0 16,27 0-1,-27 0 1,0 0-16,-1 0 16,28 0-1,-27 0-15,0 0 16,27 0-16,-27 0 16,27 0-16,0 0 15,0 0-15,-27 0 16,55 0-16,-28 0 15,0 0-15,28 0 16,-28-27-16,1 27 16,-1 0-16,0-28 15,0 0-15,1 28 16,27-27 0,-56 27-16,56-28 15,55 28 1,-55-55-16,27 27 15,-54 28-15,54 0 16,-27-27-16,-28 27 16,28-28-16,-28 1 15,1 27-15,-29-28 16,1 0-16,0 28 16,-28-27-16,82 27 15,-54-56-15,0 29 16,27-1-16,0 28 15,0 0 1,1-27-16,-29 27 16,1 0-16,0-28 15,-1 0-15,28 28 16,-27 0 0,0 0-16,-1 0 15</inkml:trace>
  <inkml:trace contextRef="#ctx0" brushRef="#br0" timeOffset="30455.22">13536 5273 0,'27'28'47,"56"0"-31,0-28-16,-55 27 15,55 29-15,0-56 16,-1 27-16,-54 1 15,0-28-15,-1 27 16,1-27-16,0 0 47,-28 56-31,27-29-16,-27 56 15,0-28 1,0 28-1,28-55-15,-28 27 16,0-28-16,0 29 31</inkml:trace>
  <inkml:trace contextRef="#ctx0" brushRef="#br0" timeOffset="30808.5">14917 5439 0</inkml:trace>
  <inkml:trace contextRef="#ctx0" brushRef="#br0" timeOffset="32581.47">7431 13197 0,'-28'0'31,"1"0"-31,-84 0 16,84 0-1,-84 55-15,-27 1 16,110-1-16,-82 28 16,55-28-16,-28 28 15,0 0-15,0-1 16,28-54-16,0 82 16,27-27-16,0 28 15,1-1-15,27 28 16,0-27-16,0-29 15,0-54-15,0 82 16,0-27-16,0-28 16,27 28-16,1-27 15,27-1-15,0-28 16,1 29-16,-29-29 16,56 28-16,28-27 15,-84-28-15,56 28 16,138-28-16,-83 0 15,0 0-15,56 0 16,-84 0-16,1-28 16,27 28-1,-28-55-15,-27 27 16,28-27-16,-84 0 16,56-28-16,-28 0 15,1-27-15,-1-1 16,-27-82-16,-28-28 15,0 28-15,0 55 16,0 55-16,0-27 16,0 27-16,-83-55 15,83 110-15,-138-55 16,82 28-16,-27-28 16,-82 56-16,-56-1 15,83 28-15,-56 0 16,1 0-16,0 28 15,-1 27-15,-27 55 16,111-27-16,-56 27 16,83 1-16,28-1 15,0-27-15,27 55 16,28 0-16,0 56 16,0-1-16,55-83 15,0 1-15,-27-1 16,0-55-1,-1 1-15,1-56 16,-28 27-16,28-27 16,-28 28-16,27-1 15</inkml:trace>
  <inkml:trace contextRef="#ctx0" brushRef="#br0" timeOffset="37737.85">15829 11209 0,'27'0'125,"1"0"-125,55 0 16,27 28-16,-27 0 15,55-1-15,0 28 16,56-27-16,-29 0 16,-54-1-16,27-27 15,-55 0-15,0 0 16,0 0-16,0 0 16,-28 0-16,28 0 15,-56 0-15,56 0 16,28 0-16,-1 0 15,28 0-15,-55 0 16,55 0-16,0 0 16,-27 0-1,-1 0-15,1 0 0,-56 28 16,56-28-16,-56 27 16,28-27-1,-28 0-15,28 0 16,0 0-16,-56 0 15,84 0-15,110 0 16,-138 0-16,27 0 16,84-27-16,-84 27 15,-27 0-15,55 0 16,-83 0-16,28-28 16,-28 28-16,28 0 15,-55-27 1,27 27-16,0-28 15,56-27-15,-28 0 16,27-1-16,56 1 16,-56 0-16,1 0 15,-28-1-15,-28 1 16,-27 28 0,-28-1-1,0 0-15,0-27 16,-28 0-1,0-28-15,1 28 0,27 0 16,-55 27 0,-1-27-16,29 27 15,-1 1-15,-27-1 16,-28 0-16,28 1 16,-28-1-16,-28-27 15,1 27-15,-56 1 16,28-1-16,-111-55 15,139 56-15,-222-1 16,222 1-16,-111-1 16,28 28-16,54 0 15,-82 0-15,56 0 16,-112 0-16,84 0 16,-28 28-16,-166 27 15,84-55-15,-29 0 16,56 0-16,-56 0 15,111 27-15,-27 1 16,110 0-16,-28-1 16,28 56-16,27-55 15,-54 27-15,82-28 16,-28 29-16,1-1 16,82-27-16,-55-1 15,0 1 1,-27-1-16,110 1 15,-28 0-15,1-1 16,-1-27 0,0 55-1,28-27-15,0 27 16,0 0-16,28 1 16,55 26-16,-28-26 15,56 27-15,-1-28 16,56 0-16,55 0 15,83 0-15,-28-55 16,83 0-16,-28 56 16,-54-56-16,82 0 15,-28 0-15,1 0 16,54 0-16,-137 0 16,110 0-16,-276 0 15,55 0-15,-83-28 16,-27 28-16</inkml:trace>
  <inkml:trace contextRef="#ctx0" brushRef="#br0" timeOffset="44968.12">13646 16041 0,'56'0'62,"-1"27"-46,0 56-16,28 0 0,0 0 15,83 27 1,-56-27-16,111 55 0,-55-55 16,27 55-1,56 28-15,-28-28 16,55-83-16,-55 55 16,0-54-16,110 27 15,-82-28-15,0 0 16,165-27-16,-82-1 15,-56 28-15,0-55 16,166 0-16,-111 0 16,84-55-16,-84-28 15,-54 28-15,26-28 16,-109-27-16,54 55 16,-192-1-16,26 1 15,-26 28-15,-1-1 16,0-27-16,0-28 15,-27 0-15,27 0 16,56-27-16,-1 27 16,-27-55-16,-28 83 15,28-83-15,-55 110 16,0-55-16,-28 56 16,27-84-1,-27 56 1,-27-55-16,-1 27 15,-55-28 1,-27 29-16,-56-29 16,0 28-16,56 0 15,-29 28-15,29 0 16,0-28-16,-1 83 16,28 0-16,-83-55 15,-55 55-15,28 0 16,-28 0-16,-28 0 15,-137 0-15,-29 0 16,-54 0-16,-111 28 16,27-28-16,-110 0 15,194 27-15,109 56 16,140-28-16,-1 0 16,27 1-16,28 54 15,56-55-15,-28 28 16,83-28-16,27 1 15,0-29-15,1 56 16,27 0-16,0 0 16,0 27-16,0-82 15,0 55 1,0 27-16,0-82 16,0 54-16,0 1 15,27 0-15,29-55 16,-1 82-16,0-82 15,28 27-15,0 0 16,138 0-16,-28 28 16,83-28-16,111 28 15,-55 0-15,27-55 16,27-28-16,-26 0 16,-29 0-16,-55 0 15,0 0-15,56 0 16,-194-28-16,-55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35:10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 4362 0,'0'28'16,"0"0"-1,0-1 48,0 1-48,0-1 1,0 1 0,0 0-16,0 27 15,0-28 17,0 29-32,0-1 15,0 28 1,0-56-16,0 56 15,-28 0-15,28-28 16,0 28-16,0 27 16,-27-82-16,27 27 15,0 56-15,0-56 16,0 55-16,0 1 16,0-1-16,0-55 15,0 139-15,-28-167 16,0 111-1,28-82-15,0-1 0,-27 28 16,27-56 0,0 28-16,-55 56 15,55-56-15,-56 28 16,29 0-16,27 0 16,-28-1-16,0 84 15,1-55-15,27-29 16,-28 1-16,1 28 15,27-1-15,-28 0 16,28-27-16,-28-27 16,28 54-16,-27-27 15,27-28-15,-28 83 16,28-28-16,0-27 16,-28 55-16,28-27 15,0-56-15,-27 55 16,27-27-16,0-55 15,0 82-15,0-27 16,0 0-16,0-28 16,0 28-16,0 0 15,0-28-15,0 28 16,-28 55-16,28-28 16,0-82-16,0 82 15,0-54 1,28 26-16,-28-26 15,0 26-15,27-54 16,1 27-16,-28 1 16,28 26-16,-28-54 15,27 27-15,-27 0 16,28 1-16,0-1 16,27 0-16,-28 28 15,1-83 1,0 83-16,-28-56 15,27 1-15,1 0 16,27 54-16,-27-82 16,-1 56-16,1-56 78,27 27-63,-27-27-15,0 0 16,27 28-16,0-28 16,0 27-16,1-27 15,-1 0-15,-28 0 16,29 28-16,-29-28 16,1 0-1,55 0-15,-56 0 31,29 0-15,-29 0 93,1 0-93,-1-28-16,29-27 16,-29 0-16,29 55 15,-29-55-15,1 0 16,-1 27-16,29 0 16,-56-27-16,27 27 15,1 1-15,0-1 16,-28 1-16,27-1 15,28 0-15,-55-27 16,28 28 0,0-1-16,-28-27 15,27 55-15,1-55 0,0-1 16,-1-26 0,-27 54-1,28 28-15,-28-28 16,27-27-16,1 0 15,-28 0 1,28 27-16,-1 0 16,1-27-16,0 28 15,-28-29-15,0 1 16,27 28-16,1-29 16,-1-26-16,1 26 15,27-54-15,-55 82 16,56-82-16,-29 27 15,1-27-15,-28 82 16,27-55-16,-27 0 16,0-27-16,28 55 15,-28-56-15,0 1 16,0 55-16,0-56 16,55-27-16,-55-110 15,0 165 1,0-83-16,0 139 0,0-112 15,0 57 1,0-29-16,0 28 16,0 28-16,0 0 15,0-28-15,0 28 16,0-28-16,0 0 16,0 0-1,0 28 1,0 28-16,0-1 15,0-27-15,0 0 16,-27-1-16,-1-54 16,28 27-16,-28 28 15,28-28-15,-27 28 16,-1 0-16,1-28 16,-1-28-16,28 56 15,-28-28 1,1 56-16,-1-29 15,28 1 1,0 28 0,0-29-16,-28 29 0,28-28 15,0-28-15,0 55 16,-27-55 0,-1 1-16,28 26 15,-27 29-15,-1-29 16,28 29-1,0-1-15,-28-27 16,1 0-16,-1 0 16,0-28-16,28 0 15,-82 0-15,54-27 16,-27 54-16,-1-26 16,29 26-16,-1 1 15,28 28-15,0-1 16,0 0-16,-27 28 15,27-27-15,-28-28 16,-27 27-16,55 0 16,-28 1-1,0-1-15,-27 1 16,55-29 0,-55 29-16,27 27 15,1-56-15,-29 29 16,29 27-16,-1-28 15,-27 1-15,27 27 16,1-28-16,-1 0 31,0 28-31,1 0 32,-1 0-32,1 0 15,-1-27 1,0 27-16,1 0 15,-28 0 1,-1 0 0,29 0-16,-1 0 15,0 0-15,1 27 16,-1-27-16,-27 0 16,55 28-16,-55-28 15,55 28-15,-28-28 78,28 27-78,-28-27 16,1 83-16,-1-83 16,28 28-16,0 27 15,0-27 1,0-1-16,0 1 0,0-1 15,0 1-15,0 0 16,-27 27 0,27-28-1,0 1-15,0 0 16</inkml:trace>
  <inkml:trace contextRef="#ctx0" brushRef="#br0" timeOffset="10526.11">3011 4500 0,'0'28'78,"-27"55"-78,-1 0 15,28 27-15,-28 56 16,1-28-16,-1-28 16,-27 139-16,27-111 15,1 55-15,-29 56 16,1-56-16,55-55 15,0-28-15,0 1 16,0 27-16,0 0 16,0-55-16,0 82 15,0-82-15,0 0 16,0 110-16,28-55 16,-1 28-16,29-28 15,-56 28-15,0-28 16,0 0-16,0-28 15,0-27-15,0 55 16,0-28-16,0 1 16,0-56-16,0 55 15,27-27 1,-27 55-16,0 0 16,0-27-16,0 27 15,28-28-15,-28 28 16,55 0-16,-55-27 15,0-1-15,0 28 16,0-110-16,0 27 16,0 0-16,0-27 15,0 27-15,28 0 16,-1-27 0,1 27-1,-28 0 1,28-55-16,-1 56 15,-27-29 1,28-27 0,27 0 62,-27 0-78,-1 0 15,29 0 1,-1 0-16,28-27 16,0-56-16,27 0 15,-27 0-15,-28 0 16,0-27-16,1 27 16,-29-27-16,1 27 15,0-110-15,-1 110 16,1-55-16,-28-111 15,0-27-15,0 0 16,0 0-16,0 83 16,0-28-16,0 28 15,0 55-15,-55-28 16,55 28-16,-28-55 16,0-28-16,28 110 15,0-27-15,-27-27 16,27 27-16,-28-166 15,0 138-15,-27-110 16,0 0 0,55 110-16,-28 28 0,-27-55 15,55 55-15,0 28 16,0 27-16,0 0 16,0 28-1,0-56-15,0 56 16,0-55-16,0-1 15,-28-54-15,28 109 16,-55-54-16,0 27 16,0 28-16,55 27 15,-28 28 63,0 0-62,1 0 0,-28 0-16,27 28 15,-83-1-15,56 29 16,-28-1-16,0 0 16,28 0-16,0-27 15,27-28-15,1 28 16,-29 54-16,29-54 15,-1-28-15,1 55 16,-1 0-16,-27-27 16,-1 27-1,29 0-15,-28 1 16</inkml:trace>
  <inkml:trace contextRef="#ctx0" brushRef="#br0" timeOffset="17746.41">6050 7648 0,'83'27'63,"27"29"-63,56-1 0,-28 0 15,55-27 1,-27-1-16,28 1 15,-1-28-15,-55 0 16,-28 0-16,29-28 16,-29-55-16,-27 28 15,0-28-15,-56 28 16,29 0-16,-56-55 16,27 27-16,1 0 15,0-83-15,-1 56 16,1 55-16,-1-111 15,-27 83-15,0 0 16,-27 0-16,-56 1 16,-28-1-16,-27 0 15,83 0-15,-83 56 16,-28-84-16,28 84 16,-28-29-16,-27 29 15,55-1-15,0 28 16,0 0-16,-28 0 15,-27 55-15,-1 28 16,-54 55-16,-56 55 16,83 56-1,0-83-15,27 27 16,84 0-16,-1-55 16,1 0-16,55-55 15,27 0-15,-27 0 16,55-56-16,0 28 15,0 28-15,0-27 16,0-1-16,83 28 16,0-28-16,27 28 15,-27-1-15,83-26 16,-28-1-16,166 28 16,-83 0-16,-28-56 15,83-27-15,-82 0 16,54-27-16,-110-1 15,28 0-15,-55 1 16,-29-1 0,-54-27-16</inkml:trace>
  <inkml:trace contextRef="#ctx0" brushRef="#br0" timeOffset="21938.34">24226 5908 0,'-83'-27'79,"-55"27"-64,-83-55 1,-55 55-16,0 0 15,-56 0-15,1-28 16,-111 28-16,-55 0 16,-28 0-16,-28 0 15,-110 0-15,0 0 16,-83 0-16,-110 0 16,83 28-16,82 27 15,28-55-15,138 83 16,194-56-16,-28 1 15,165 55-15,-27-28 16,138-27-16,1-1 16,26 1-16,1-1 15,27-27 1,1 0-16,-1 0 16,-27 0-16,27 0 15,-55 28-15,28-28 16,28 0-16,-1 0 15,0 28-15,-27-28 172,-55 0-156,-29 0-16,-192 0 16,27 0-16,56 0 15,-112 0-15,167 0 16,27 0-16,-27 0 15,165 0-15,-27 0 16,27 0-16,1 0 31,-1 0-15,-55 0 0,0 0-16,28 0 0,0 0 15,-28 0-15,28 0 16,27 0-1</inkml:trace>
  <inkml:trace contextRef="#ctx0" brushRef="#br0" timeOffset="22619.63">11188 5605 0,'-28'0'63,"-27"27"-48,0 1-15,-28 0 16,-55 27-16,0 0 16,-28 0-16,-28 56 15,1-56-15,-55 55 16,82-82-16,55 27 15,1 0-15,55-55 16,55 28-16,0 0 47,27-1-31,28 28-16,56 1 15,-1-1 1,29-28-16,54 56 0,-110-55 15,0-28-15,-1 0 16,-54 28 0,27-1-16,-27 1 15,27-1 1,28-27-16,-55 28 16,27-28-16,28 0 15,-56 0-15,29 0 16,-1 0-16,0 0 15</inkml:trace>
  <inkml:trace contextRef="#ctx0" brushRef="#br0" timeOffset="23008.87">11768 6737 0,'-28'55'63,"-27"-27"-48,0 54-15,27-26 16,-27-1-16,-56 55 16,56-55-16,-28 28 15,56-83-15,-1 56 16,0-29-16,1-27 15</inkml:trace>
  <inkml:trace contextRef="#ctx0" brushRef="#br0" timeOffset="23726.67">11492 6737 0,'55'0'47,"-27"0"-32,-1 27-15,28 1 16,-27 0-16,55-1 16,-28 28-16,0 1 15,1 26-15,-1-26 16,0-29-16,0 28 15,1-27-15,-56 0 16,27-1 0,1 1-16,-28 0 47,28-28-32,27 55-15,-55-28 16,27-27-1,1 0 79,0-55-94,27 0 16,28-56-16,0 29 15,55-84-15,-55 28 16,27 0-16,-82 55 16,-1 28-16,-27 27 15,0 1-15</inkml:trace>
  <inkml:trace contextRef="#ctx0" brushRef="#br0" timeOffset="24761.37">13536 7234 0,'0'-28'31,"0"0"-15,0 1-1,0-1-15,-28 28 16,28-27-16,-83-29 31,56 56-31,-29-27 16,1-28-16,28 27 0,-1 28 16,0 0-1,1 0 32,-29 0-47,29 55 16,-1-27-16,1-1 15,-1 29-15,0 26 16,1-82-16,27 56 16,0-29-16,0 1 15,0 0 1,0-1-1,27-27-15,1 0 16,0 0 0,-1 0-16,56 0 15,-55 0-15,-1 0 16,56 0-16,-55-27 16,-1-1-16,29-27 15,-29-1-15,1-26 16,0 82-1,-28-28-15,0 83 125,27 28-109,-27-55-16,28 27 16,27-27-16,0 27 15,-27 0 1,0-27-16,-1-28 16,1 0 46,-1 0-62,1 0 31</inkml:trace>
  <inkml:trace contextRef="#ctx0" brushRef="#br0" timeOffset="25358.93">14254 7068 0,'-28'0'78,"1"0"-78,-1 0 16,-27 0-16,-28 0 16,55 28-16,1-28 15,-56 27-15,55 1 16,28-1 0,0 1-1,0 27 1,0-27-16,0 0 15,28-1 1,27 1 0,-27-28-1,27 0-15,0 0 16,1 0-16,26 0 16,1 0-16,0 0 15,55 0-15,-55 0 16,0-28-16,55-55 15,-83 83-15,1-55 16,-56 27-16,0 1 16</inkml:trace>
  <inkml:trace contextRef="#ctx0" brushRef="#br0" timeOffset="26739.86">15166 6350 0,'0'55'63,"0"28"-48,0-28-15,-28 56 16,0-1-16,1 84 15,-28-29-15,-1-82 16,29 0-16,-1 83 16,-27-84-16,27-54 15,1 27-15,27 0 16,27-82 78,1-56-94,27-27 15,0 54-15,-27-82 16,27 55-16,-55 28 16,28 0-16,-28-28 15,55 56-15,-27 27 31,-28-28-31,27-27 16,1 55 0,-28-28-1,28 28-15,-1 0 16,-27-27-16,28 27 16,27 0 15,-27 27-16,27-27-15,0 55 16,-27-27-16,27 0 16,-27-1-1,-28 1-15,0-1 47,-56 29-31,-109 26-1,137-54-15,-165 27 16,82-27-16,1 0 16,27-28-16,0 0 15,55 0-15,1 0 16,-1 0-16,56 0 156,55 55-140,-28-28-16,0 1 15,28-28-15,0 0 16,-28 28 0,28-1-16,-28 1 15,-27-28-15,-1 27 16,29-27-16,-29 28 16,1-28-1,-1 0-15,1 0 16,27 0-16,-27 0 15,27 0 1,-27 0-16,-1 0 141</inkml:trace>
  <inkml:trace contextRef="#ctx0" brushRef="#br0" timeOffset="31233.6">5884 6102 0,'0'27'62,"0"1"-62,-28 0 16,1-1-16,27 28 16,-28 28-16,-27 28 15,0-29 1,-1 29-16,29 82 0,27-138 15,-28 1-15,28-1 16,0-28 0,0 29-16,0-1 0,0-28 31,0 1-31,55 27 16,28 1-16,-83-29 15,83 1-15,-28 27 16,-27-27-16,55 27 15,0 0-15,0-27 16,0-1-16,-56 1 16,1-28-16,-1 0 15,29 0 1,-1 0-16,28 0 16,55 0-1,-55 0-15,138 0 16,-83 27-16,28 1 15,27-28-15,-138 28 16,56-1-16,-1-27 16,-55 0-1,-27 0-15,27-55 16,-27 27-16,55-27 16,0-28-1,0 1-15,-28 26 0,0-54 16,0 27-16,-55 55 15,28-54-15,-28-1 16,0 28 0,0-56-16,-28 28 15,28 28-15,-55 0 16,0-28-16,0 28 16,-56-28-16,1 0 15,-111-55-15,27 0 16,-54 55-16,-1 28 15,56-28-15,-1 83 16,56-27-16,-28 27 16,-27-28-16,165 28 15,-54 0-15,-29 28 16,28-1-16,28 1 16,-28-1-16,0-27 15,28 28-15,-28 27 16,0 1-16,28-1 15,-28 0-15,55 0 16,-27 0-16,28 1 16,-1-1-16,0 28 15,28-56 1,-27 56-16,27-55 0,0 82 16,0-55-1,55 1-15,0-1 16,-27-28-1,-1 1-15,29 0 16,-1 27 0</inkml:trace>
  <inkml:trace contextRef="#ctx0" brushRef="#br0" timeOffset="33647.22">4420 8283 0,'0'55'78,"0"-27"-78,0-1 15,0 1 48,28-1-47,-28 1-1,0 0 1,0-1-16,27-27 62,-27 28-15,28 27-31,-28 0-16,55 1 15,-27 26-15,-28-54 16,27 27-16,-27 0 16,0-27-1,28 27 1,27 28 15,-27-55 0,27-28-15,-27 0 0,55 0-16,27 0 15,1-28-15,-1 0 16,-27 1 0,27-1-16,-54 1 0,-29-29 15,1 56 1,0-27-1,-1 27 1,1-55-16,-28-1 16,27 29-16,-27-28 15,28-28-15,0 28 16,-28-84-16,0 29 16,0 27-16,-56-27 15,1-28-15,0 0 16,-56 0-16,56 0 15,-28 82-15,56-26 16,-29-1-16,29 28 16,-28-1-16,27 56 15,28-27 1,-28-1-16,1 28 16,-29 0-1,1 0 1,0 0-1,27 0-15,-27 0 16,0 0-16,27 0 16,-27 0-1,27 0-15,-54 0 16,-1 28-16,83 55 16,-56 27-1,1-27-15,0 0 16,27-28-16,1 28 15,-1-1-15,28-54 16,0 55-16,-28-28 16,28-27-16</inkml:trace>
  <inkml:trace contextRef="#ctx0" brushRef="#br0" timeOffset="36067.19">5414 8614 0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36:28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5028 15378 0,'-28'0'16,"0"-27"-16,1 27 16,-28 0-16,-28 0 15,27 0-15,-82 0 16,28 0-16,27 0 16,0 0-16,0 0 15,0 0-15,28 0 16,-28 27-16,56-27 15,-1 0 1,0 0-16,1 0 16,-1 28-1,1-1 1,27 1-16,-28-28 16,0 28-16,1 27 15,-29 0-15,29-27 16,-56 27-16,83 0 15,-28-27-15,1-1 16,-1 29-16,0 54 16,28-82-1,0 27-15,0 0 16,0-27-16,0 27 16,28 0-16,-28-27 15,28-1-15,-28 29 16,27-1-16,1 0 15,0-27-15,27 27 16,-55-28-16,27 1 16,1-28-16,0 28 15,-1 27-15,29 0 16,-1-27 0,28 27-16,-28 0 15,55-27-15,1-1 16,55 29-16,-56-29 15,-55 1-15,56-1 16,55 29-16,-111-56 16,55 55-16,-27-55 15,0 0-15,28 0 16,-29 0-16,57 0 16,-29 27-16,83-27 15,-110 0-15,-27 0 16,54 0-16,-82 0 15,55 0-15,-28 0 16,-28 0-16,29 0 16,-1 0-16,-27 0 15,27-55-15,0 28 16,28-29-16,-28 29 16,28-1-16,-28 1 15,1-29-15,-29 29 16,1-28-16,-1-1 15,1 56-15,0-55 16,-28 27 0,0-27-1,0 28-15,0-56 16,0 28-16,0 27 16,0-27-16,0 0 15,-28 27-15,0-27 16,28 0-16,-27-1 15,-28 1-15,27 0 16,-27-28-16,-1 55 16,1 1-16,0-1 15,55-27-15,-83 0 16,55 55-16,1-55 16,-84-1-16,28 29 15,1-28-15,-57-1 16,-26 29-16,-29-29 15,1-26-15,-56 54 16,111 0-16,55 1 16,-82-1-16,-1 1 15,111 27-15,-56 0 16,-82 0-16,55 0 16,55 0-16,28 27 15,-28-27-15,27 28 16,-26-1-16,54-27 31,0 28-31,28 0 16</inkml:trace>
  <inkml:trace contextRef="#ctx0" brushRef="#br0" timeOffset="1393.71">14613 15682 0,'-27'0'15,"-1"0"-15,-27 0 16,-1 55-16,1 0 16,0-27-16,-28 82 15,28-27-15,0 28 16,-28 27-16,55 0 16,-27-111-16,55 84 15,0-28-15,0-1 16,0 29-16,83-28 15,27 27-15,-27-27 16,0-55-16,27 54 16,29-54-16,-84 0 15,166-28-15,-28 27 16,1-27-16,-1 28 16,-27-28-16,27 0 15,-55 0 1,111 0-16,-139 0 15,-55 0-15,56 0 0,-28-55 16,0-1 0,-56 1-16,111-28 15,-110 1-15,55-29 16,-28 1-16,0-1 16,28-27-16,-27 28 15,-1 55-15,0-1 16,-27-26-16,-28 54 15,0 0-15,0-27 16,0 27-16,-28-82 16,0 55-16,-54-28 15,54 28-15,-83-56 16,56 84-16,-55-56 16,-1 28-16,-55-1 15,28 1-15,-27 28 16,26-29-16,57 56 15,-57-55-15,29 55 16,-1 0-16,56 0 16,-28 0-16,0 0 15,1 0-15,-56 55 16,27 28-16,1 0 16,-56 55-1,28-55-15,27 27 16,-27 1-16,28-1 15,54-27-15,1-28 16,55-27-16,0 0 16,0 27-16,0-28 15,0 29 1</inkml:trace>
  <inkml:trace contextRef="#ctx0" brushRef="#br0" timeOffset="18841.58">5497 14246 0,'-27'56'16,"-1"-29"-16,0-27 15,28 28-15,0-1 16,-27 1 15,27 27-15,-28 0-1,1 28-15,-1-55 16,28 27-16,0 0 16,-28-27-16,28 27 15,0 0-15,0-27 16,0 0-16,0-1 16,0 28-16,0 1 15,0-29 1,28 1-16,0-28 31,-28 27-15,27-27-1,1 28 1,27 0-16,0 27 16,1-55-16,26 27 15,-26 29-15,-1-29 16,0 1-16,0-1 15,-27-27-15,27 28 16,28 0-16,-28 27 16,56-27-16,-28 27 15,0-55-15,55 27 16,-83 1-16,0 0 16,1-1-16,-1-27 15,-28 0-15,29 28 16,-29-28-16,29 0 15,-29 0 1,1 0-16,55 0 16,-28 0-16,28 0 15,0 0-15,-1 0 16,29 0 0,-1 0-16,1 0 0,-1 0 15,-27 0 1,28 0-16,-28 0 15,-56 0-15,29 0 16,-29 0-16,1 0 16,55 0-16,-56-28 15,56 28-15,0 0 16,-28-27-16,56 27 16,-28-28-16,27 28 15,-55-28-15,84 28 16,-84-27-16,55 27 15,-82 0-15,27-28 16,-27 28-16,-1 0 16,1-27-16,27 27 15,-27-28 1,55 0-16,-56 1 16,56-1-16,-27 0 15,-29 1-15,28-28 16,1 27-16,-1 0 15,-55 1-15,0-1 16,0 1 0,28-1-1,-28 0-15,0 1 16,0-28 0,0 27-16,0-55 15,0 28-15,0 0 16,0 27-1,0 0 1,0 1 0,-56-28 15,1 55-31,55-56 16,-28 29-16,-54-1 15,54 1-15,-27-1 16,-28-27-16,55 55 15,-27-28-15,-28 28 16,55 0-16,-54 0 16,-1-27-16,27 27 15,-26 0-15,-29-28 16,1 0-16,-167 28 16,194-27-1,-55 27-15,0 0 16,0-28-16,28 28 0,-1 0 15,-27 0 1,55 0-16,0 0 16,-27 0-16,82 0 15,-27 0-15,-83 0 16,27-27-16,-82 27 16,138 0-16,-28 0 15,-28 0-15,1 0 16,-1 0-1,84 0 1,-56 0-16,28 0 16,27 0-16,-55 0 15,28 27-15,27-27 16,-27 28-16,0-28 16,55 27-16,-28 1 15,0-28-15,1 0 16,27 28 46,-28-1-62,1 1 0,27-1 32,-28 1-32,0 0 46,28 27 48,-27-55-63</inkml:trace>
  <inkml:trace contextRef="#ctx0" brushRef="#br0" timeOffset="36489.42">5387 14384 0,'83'0'109,"0"0"-93,27 0-16,28 0 15,-27 0-15,-28 0 16,82-27-16,-82 27 16,0 0-16,28-28 15,-1 28-15,-82 0 16,27-27-16,28 27 15,-28 0-15,-27 0 16,27-28-16,28 28 16,0 0-16,-56 0 15,111 0-15,-55 0 16,55 0-16,0 28 16,28-28-16,-28 0 15,56 27-15,-84 1 16,28-1-16,-27-27 15,-1 28-15,-27-28 16,0 0 0,-55 0-16,27 0 0,-27 0 15,-1 0 1,28 0 0,-27 0-16,0 0 15,27 0-15,-27 0 16,27 0-16,-28 0 15,29 0 17,-29 0-17,1 0-15,0 28 16,-1-1-16,1-27 16,-1 0-16,-27 28 15,56-1-15,-29-27 16,-27 28-16,0 0 15,28-28-15,-28 27 16,28-27 0,-1 0-1,-27 28 32,0-1 0,28 29-31,27 26-1,-27-54-15,-28 0 16,27-1-16,1 1 16,-28 0-16,28-28 15,-28 27 1,0 1-16,0-1 15,0 29 1,0 26 0,0-26-1,0-29-15,0 1 16,0-1 0,0 1-1,0 0 1,0-1-16,0 1 15,-28-1-15,28 1 16,-28 0-16,1-1 31,-1-27-15,0 28 0,-27 0-1,28-28 1,-29 0-16,1 27 15,27 1-15,-54-1 16,-1-27-16,27 28 16,-26-28-16,54 0 15,-27 0-15,-56 0 16,84 0-16,-29 0 16,-27 0-16,28 0 15,-28 0-15,0 0 16,1 0-16,26 0 15,1 0-15,0 0 16,0 0-16,27-28 16,0 28-16,1 0 31,-1 0-31,-27 0 16,27 0-1,1 0-15,-29 0 16,29 0-1,-29 0-15,1 0 16,28 0-16,-29 0 0,1 0 16,0 0-1,-28 0 1,28 0 0,-28 0-16,0 0 15,28 0-15,0 0 16,-28 0-16,55-27 15,0 27-15,1 0 16,-1 0-16,1 0 16,-1 0-16,-27 0 47,27 0-32,28-28-15,-55 28 16,0-27-16,55-1 15,-56 28-15,1-28 16,0 1-16,27 27 16,-27-28-16,27 28 15,-27 0-15,27-28 16,1 28 0,-1 0-1,-27-27-15,27 27 16,28-28-1,-55 1-15,27 27 16,28-28-16,-27 0 16,-1 28-16,28-27 15,-27-1 1,-1 1-16,28-1 16,-28 28-16,28-28 15,0 1-15,-27 27 16,-1-28-16,0-27 31,1 27-31,-1 1 16,28-1-1,-27 1-15,-1-1 16,0 0-16,28 1 16,-27-1-1,-1 0 1,28 1 15,0-1-15,0 1 31,0-29-32,0 29 16,0-1 32,0 1-16</inkml:trace>
  <inkml:trace contextRef="#ctx0" brushRef="#br0" timeOffset="42877.2">5580 13887 0,'55'28'94,"-27"-28"-78,83 0-16,-1 0 15,1 0-15,54 0 16,-27 0-16,-27 0 16,-1 0-16,29 0 15,-1 0-15,-28 0 16,28 0-16,-82 0 16,26 0-16,1 0 15,28 28-15,-28-28 16,55 27-16,-28-27 15,1 0-15,54 0 16,-54 0-16,55 0 16,27 0-1,-82-27-15,54-1 0,-54 0 16,-28 28 0,55 0-16,28-27 15,-111 27-15,28 0 16,0 0-16,-1 0 15,1 0-15,28 0 16,-28-28-16,-28 28 16,138 0-16,-138 0 15,84 0-15,-29-27 16,83 27-16,-110 0 16,0 0-16,28 0 15,-1 0-15,-27 0 16,0 0-16,0 0 15,-28 0-15,28 0 16,0 0-16,0 0 16,-56 0-16,56 0 15,-55 0-15,27 0 16,-27 0-16,-1 0 16,1 0-16,0 0 15,27 0 1,0 0-16,0 0 0,1 0 15,26 0-15,-54 0 16,27 0 0,-27 0-16,27 0 15,-27 0-15,-1 0 16,29 0 0,-29 0-1,1 0-15,0 0 16,-1 0-1,1 0-15,-1 0 63,1 0-47,0 0-16,-28-28 15,82 28 1,-54 0-1,-28-28-15,28 28 16,-1-27 15,-27-1-15,28 28 0,0 0-1,-28-27 1,0-1-16,27 0 15,-27 1-15,28 27 16,-28-28-16,0-27 16,0 27-16,0 1 15,0-29 1,0 1 0,0 28-16,0-1 15,0-27-15,-28 55 16,28-55-16,-55-1 15,27 56-15,1-27 16,27-1-16,-28 28 16,0-27-16,1-1 15,-1 28-15,-27-28 16,27-27-16,1 27 16,-56 28-16,55 0 15,28-27-15,-83 27 16,56-28-16,-56 28 15,28-27-15,27 27 16,-27-28-16,27 28 16,-55 0-1,0 0-15,1-28 32,54 28-32,-83 0 15,56 0-15,-28 0 16,0 0-16,-55 0 15,28 0-15,27 0 16,0 0-16,0 0 16,-27 0-16,54 0 15,-54 0-15,27 0 16,28 0-16,-28 0 16,-28 0-16,56 0 15,-55 0-15,-28 0 16,27 0-16,28 0 15,-55 0-15,55 0 16,-27 0-16,27 0 16,28 0-16,-56 0 15,1 0-15,27 0 16,0 0-16,0 0 16,-27 0-16,54 0 15,-82 0-15,28 0 16,-1 0-1,28 0-15,28 0 0,-28 28 16,28-28 0,0 0-16,-28 0 15,0 0-15,0 0 16,-83 28-16,139-28 16,-56 0-16,-28 0 15,56 0-15,-28 27 16,28-27-16,0 0 15,-28 28-15,0-28 16,55 0-16,-27 0 16,28 0-16,-56 0 15,55 0-15,0 0 16,1 0-16,-28 0 16,-1 0-16,-27 0 15,-27 27-15,82-27 16,-55 0-16,56 0 15,-28 0-15,27 0 16,0 28 15,1-28-15,-1 0 0,-27 28-16,0-28 15,-1 0-15,1 27 16,0-27-16,27 28 15,-27-28-15,0 0 16,27 0 0,28 28-16,-28-28 31,28 27-15,0 1 15,-27-28-31,-1 27 15,1 1-15,27 0 32,-28-1-17,28 1 48,-28-1-48,28 1-15,0 0 0,0-1 16,0 1 0,0 27-16,0-27 0,0-1 31,0 28-31,0-27 31,0 0-15,28-28-1,0 55-15,-28-27 16,27-1 0,1 1-16,-28-1 15,27 1-15,-27 27 16,28-27-16,55-1 16,-83 1-16,28 27 15,-1-55-15,1 0 16,-28 28-16</inkml:trace>
  <inkml:trace contextRef="#ctx0" brushRef="#br0" timeOffset="52323.08">5939 11596 0,'-27'55'141,"27"-27"-126,-28-1-15,28 1 16,0 27-16,0-27 16,0-1-16,0 1 15,0 55-15,0-28 16,0 0-16,0-27 16,0-1-16,0 1 15,0 0 1,0-1-16,0 1 15,0-1 1,28-27 0,-28 28-16,0 27 15,27-27 1,1-28-16,0 28 16,-28-1-1,27 1 1,1-28-16,-1 27 31,29 1-31,-29 0 16,1-28-1,27 0-15,-27 27 16,27-27 0,-27 28-16,-1-28 15,1 27 1,0-27-1,-1 0 17,1 0-1,27 0-15,-27 0-1,27-27 1,0-1-16,28 1 15,-55 27 1,-28-28-16,27 0 31,1 28-31,0-27 16,-1-1 0,1 1-16,-1-1 15,1 0-15,0 1 16,-28-29-16,0 29 15,0-1-15,27 28 16,-27-27-16,0-1 47,0-55-31,0 28-1,-27 0-15,27 0 16,-56-28-16,56 55 15,0-27-15,-27 55 16,-1-55-16,1 55 16,-1-28-1,-27 0 17,-1-27-17,29 55-15,-1-27 16,1-1-1,-1 28-15,-27-28 16,-1 28 0,56-27-16,-27 27 15,-28 0-15,27 0 16,0 0 0,1 0-1,-1 0 1,0 27-16,1-27 15,27 28 1,-55 27-16,-1-27 16,29 27-16,-1-27 15,0-1-15,28 1 157,-27 0-142,27-1-15,0 1 16,-28-1-1</inkml:trace>
  <inkml:trace contextRef="#ctx0" brushRef="#br0" timeOffset="61658.12">7182 11955 0,'28'55'94,"0"0"-79,27 0-15,-55 1 16,27-1 0,29-55-16,-56 83 15,55-28-15,-55-27 16,28-1-16,-28 1 16,27-1-1,-27 1 1,28-28-1,-28 55 1,27-55-16,-27 28 0,28-1 16,0 1-1,-28 0-15,0-1 16</inkml:trace>
  <inkml:trace contextRef="#ctx0" brushRef="#br0" timeOffset="62609.11">7680 12203 0,'-56'0'94,"29"55"-94,-1-27 16,-27 0-16,27-28 15,1 0-15,-1 27 16,28 1-16,-55 0 15,55-1 17,-28 1 46,28-1-78,-28-27 15,28 28 1,-27 0 15,-1-28 16</inkml:trace>
  <inkml:trace contextRef="#ctx0" brushRef="#br0" timeOffset="65867.94">8978 3175 0,'-55'55'16,"-56"83"-16,28-55 15,28 0-15,-83 28 16,55 54-16,-27-54 15,54-29-15,1 57 16,0-29-16,27-27 16,-27 27-16,27-27 15,28 0-15,0-28 16,0 56-16,28-29 16,27 29-16,0-28 15,28-28-15,0 0 16,0 28-16,83 55 15,0 0-15,-56-55 16,56 55-16,0-55 16,-1 27-16,29 1 15,-29-56 1,84 0-16,-111 0 0,55-55 16,28 0-16,56 0 15,54-55 1,1-28-16,-1 28 15,-55-28-15,-27 0 16,165 28-16,-165-28 16,138-27-16,-139 55 15,-54-56-15,-29 1 16,-82 82-16,-83 0 16,56-54-16,-29 82 15,-27-166-15,0 56 16,-55-56-16,-56-165 15,29 27-15,-84 55 16,28 1-16,-28 27 16,28 55-16,-28 1 15,56 110-15,-111-28 16,82 0-16,-164-55 16,109 83-16,-137-28 15,82 0-15,-110 83 16,28 0-16,27 0 15,-83 0-15,56 28 16,54 27 0,29 55-16,-29 28 15,56-27-15,0 54 0,83-54 16,0 54 0,0-26-16,83-29 15,-28 28-15,55 110 16,-55-82-16,56-28 15,-1 55-15,1-82 16,27 27-16,0-28 16,27 28-16,28-55 15,1 28-15,27-56 16,27 0-16,-55 0 16,56 1-16,-56-56 15,56 27-15,-29-27 16,-26 0-16,27 0 15,-1 0-15,-54 0 16,27 0-16,-27 0 16,27 0-16,-27 0 15</inkml:trace>
  <inkml:trace contextRef="#ctx0" brushRef="#br0" timeOffset="72897.45">7182 12120 0,'28'0'141,"0"0"-141,27 28 16,0 55-16,0-28 15,1 0-15,-1 1 16,28 26-16,-28-54 16,28 27-16,0 28 15,27 0-15,-55-56 16,1 29-16,-29-56 15,-27 55-15,28-55 16</inkml:trace>
  <inkml:trace contextRef="#ctx0" brushRef="#br0" timeOffset="73638.25">7818 12176 0,'-28'0'62,"0"0"-62,1 0 16,-28 0-16,-1 0 15,56 27-15,-83 28 16,56-55-16,-56 28 16,28 27-16,-28-27 15,55 0-15,-55 27 16,1 0-16,26-27 16,1 54-16,27-54 15,-27 27-15,28 0 16,-29-27-16</inkml:trace>
  <inkml:trace contextRef="#ctx0" brushRef="#br0" timeOffset="79944.72">7486 11706 0,'28'0'125,"-1"0"-125,1 28 16,0-28-16,-1 0 15,1 28 1,27-28-16,-55 27 16,55-27-16,1 28 15,-29-28-15,29 0 16,26 27-16,-26-27 15,-29 28 1,29-28-16,-29 28 16,1-28-1,-1 27-15,1-27 16,0 0 0,-1 0-16,29 0 15,-1 0-15,-28 0 16,29 0-1,-1 0-15,-27 0 0,-1 0 16,1 0 0,-1 0-16,1 0 15,0 0 1,-1 0 15,29 0-31,-29-27 16,1 27-1,-1-28-15,29 28 16,-29 0 0,1 0-16,0-28 15,-1 28 1,28-27 15,-55-1-15,28 28-16,0 0 15,-1 0-15,1 0 32,0-27-32,-1 27 15,-27-28 1,28 28 0,27-28-1,-55-27-15,28 55 16,-1-28-16,-27-27 78,0 28-47,0-1-15,0 0-16,0 1 31,-27-1-31,-1-27 16,-27 55-1,55-28-15,-28 1 16,1 27 15,-1-28-15,28 1-1,-55 27 1,-1-28 0,1 28-1,28 0 1,-29-28 0,29 28-1,-84 0 1,84 0-1,-56 0-15,55 0 16,0 0-16,-27-27 16,28 27-1,-1 0-15,0 0 16,1 0 15,-1 0-15,0-28-16,1 28 15,-1 0-15,1 0 16,-29 0-16,29 0 16,-1 0-16,0 0 15,-27 0 1,0 0 0,27 0-1,1 0-15,-1 0 47,-27 0-47,27 0 31,1 0-31,-1 0 16,0 0 0,1 28-1,-1-28 1,0 0-16,1 0 15,-1 0 1,1 27 0,-1-27-1,28 28 1,-55-28 0,55 28-1,-28-28-15,0 0 16,28 27 31,-27-27-32,27 28-15,-28-28 16,1 0 0,27 27-1,0 1 1,-28 27 46,28-27-46,-28-1 0,28 1-16,0 0 15,0-1 1,0 1-16,0-1 15,0 1 1,0 0-16,0-1 16,0 1-16,0 0 15,0-1 1,0 1-16,28-28 16,-28 27-16,0 1 15,0 0 1,28-28 15,-28 27-15,0 1-16,27-1 15,1 1 1,-28 0-16,27-28 16</inkml:trace>
  <inkml:trace contextRef="#ctx0" brushRef="#br0" timeOffset="83915.73">10331 11375 0,'56'0'140,"-29"0"-140,29 0 16,-29 0 0,28 0-16,1 0 15,-29 0-15,29 0 16,26 0-16,-26-28 16,-1 1-16,0-1 15,0 28 1,1-27-16,-56-1 15,27 0 1,1 28 15,-28-27-15,0-28 0,0 27-16,0 0 15,0-27 1,28 27-16,-28 1 15,0-1 1,0-27-16,0 27 16,-28 1-16,-27-56 15,-1 28-15,1 0 16,-28-28-16,-27 28 16,27-1-16,55 1 15,-55 0-15,1 0 16,26 27-16,-27-27 15,1 55 1,26-28-16,1 28 16,0 0-1,0 0 1,-28 0-16,28 0 16,-28 0-1,55 0 1,-27 28-16,0-1 0,27 1 15,-27 0-15,-28 27 16,55-55-16,-55 55 16,28-27-1,0 55-15,0-28 0,27 28 32,0-28-32,28-28 15,-27 56-15,27 0 16,0-28-16,0 28 15,0 0-15,27-28 16,-27 0 0,28-27-16,0 27 15,-1-27-15,1-28 16,-1 27-16,1-27 16,27 28-16,1 0 15,26-28-15,1 0 16,0 0-16,28 0 15,-1 0-15,1 0 16,27 0-16,-55 0 16,55 0-16,-28 0 15,-55 0-15,-27 27 16,0-27-16</inkml:trace>
  <inkml:trace contextRef="#ctx0" brushRef="#br0" timeOffset="85759.97">11685 10712 0,'28'0'31,"-28"28"-15,27-28-1,1 0-15,0 28 16,-1 27-16,28-55 0,1 27 15,-1 29 1,-27-56-16,-1 0 16,1 27-16,-1 1 15,29-28-15,-29 0 16,56 0-16,-28 0 16,-27 0-16,55 0 15,-28 0-15,-27 0 16,55 0-16,27 0 15,-55-28-15,28 1 16,-28 27-16,-27-28 16,27 0-16,-27 28 15,0-27 1,-28-1-16,0 1 16,27 27-16,1-56 31,-28 1-16,27 0-15,1 27 16,0 1-16,-1-1 16,-27-27-16,0 0 31,0 27-15,0 0-1,0 1-15,0-28 16,0-1-1,0 29-15,-55-28 16,27 27-16,1 28 16,27-55-16,-55 27 15,27 1-15,0 27 16,-27-56-16,-28 29 16,-27-1-16,-166 28 15,193-27-15,27 27 16,-26-28-16,-1 28 15,55 0-15,-27 0 16,27 0-16,1 0 16,-29 0-16,29 0 15,-29 0 1,56 28-16,-27-1 16,-28 28-16,-1 28 15,29-28-15,-29 1 16,1 26-16,-28 1 15,56-28-15,-29 28 16,29-83-16,27 56 16,-28-29-1,28 1-15,0-1 16,0 1 0,0 0-16,28-28 15,-28 27-15,55-27 16,28 83-16,-55-55 15,27-1-15,28 1 16,0-1-16,-28 1 16,0-28-16,-27 0 15,-1 0-15</inkml:trace>
  <inkml:trace contextRef="#ctx0" brushRef="#br0" timeOffset="91627.44">6713 7648 0,'0'55'47,"-28"-27"-47,1 27 15,-29 28 1,1-28-16,55-27 0,-55 54 15,27-54 1,1 27-16,-29 0 0,56 1 16,0-29-1,-27-27-15</inkml:trace>
  <inkml:trace contextRef="#ctx0" brushRef="#br0" timeOffset="92628.25">6630 7731 0,'55'27'78,"-27"28"-63,55 28-15,0 28 16,-1-28-16,-26-28 16,-56-28-16,83 29 15,-28-1-15,0-28 16,0 29-16,-27-56 15,-1 27 1,1-27 47,27-55-48,-27 0-15,0-28 16,-28 28-16,27-28 15,-27 0-15,0 56 16,0-29-16,0 1 16,0 27-16,0 1 15,0-1 1,0 1 0,28 27 62,-1 0 62,56 55-124,-55 0-16,27 28 16,28 27-16,-28-27 15,-27-55-15,55 55 16,-56-1-16,29 29 15,-1-56-15,-27 0 16,-1-27-16,28 27 16</inkml:trace>
  <inkml:trace contextRef="#ctx0" brushRef="#br0" timeOffset="93708.13">8674 8034 0,'0'-27'78,"0"-28"-62,0 27-16,-55-27 15,27 27-15,1 0 16,-1 28 0,28-27-16,-55 54 62,-1 1-46,29 27-16,-1 1 15,-27-1-15,27-28 16,1 29-16,-1-1 16,28-28-16,0 29 15,0-29 17,0 28-32,0-27 15,0 0 1,0-1-1,28-27 1,-1 0 0,1 0-16,0 0 15,27-55-15,0 0 16,28-56-16,-55 56 16,27 0-16,-28 27 15,-27-27-15,28 55 16,0 0 93,-1 28-93,-27 27-16,56 0 15,-29 28-15,28-55 16,1 27-16,-29 0 16,-27-27-16,28-1 31</inkml:trace>
  <inkml:trace contextRef="#ctx0" brushRef="#br0" timeOffset="94253.36">9171 7841 0,'28'0'63,"27"28"-63,0-1 15,-27 29-15,0-1 16,55 0-16,-1 55 16,-26-27-16,-1 0 15,28-55-15,-28 54 16,28 1-16,-28-27 15,0-1-15,-27-55 16</inkml:trace>
  <inkml:trace contextRef="#ctx0" brushRef="#br0" timeOffset="94707.91">9834 7952 0,'-27'0'63,"-1"0"-63,-27 27 0,27 56 15,-55-28 1,0 28-16,28-28 16,0 0-16,-28 1 15,28-1-15,-28 0 16,55 28-16,1-55 15,27-1 1</inkml:trace>
  <inkml:trace contextRef="#ctx0" brushRef="#br0" timeOffset="96463.74">6354 8725 0,'27'0'62,"29"0"-46,26 0-16,1 0 16,0 0-1,0 0-15,83 0 16,110 0-16,0 0 15,-55 0-15,28-28 16,-1 28-16,112-55 16,-84 27-16,0 1 15,-83-1-15,-27-27 16,-28 27-16,-55 28 16,-55 0-16,-1 0 109</inkml:trace>
  <inkml:trace contextRef="#ctx0" brushRef="#br0" timeOffset="151025.98">20055 3507 0,'-28'27'0,"-54"1"16,26-28-16,1 0 16,-55 0-16,27 27 15,-55 1-15,-1 0 16,-109 27-16,82 55 16,-27-82-16,82 27 15,1 0-15,27 0 16,0 28-16,28-27 15,27 26-15,0-26 16,1 54-16,-1 56 16,1-84-16,27 112 15,0-56-15,0 27 16,55-54-16,28 55 16,-28-56-16,28-27 15,55 82-15,-110-109 16,110 26-16,-28-26 15,1 27-15,-1-1 16,56-26-16,-28-1 16,166 28-1,-83-83-15,55 27 0,-27-27 16,27 0 0,0 0-16,139 0 15,-222 0-15,83-27 16,111-56-16,-166 28 15,110-28-15,56 0 16,-111 28-16,-27-111 16,-28 83-16,-28-27 15,28-56-15,-110 0 16,27-54-16,-55 26 16,-28 29-16,-55-29 15,0 29-15,0-84 16,-110-27-16,-1 111 15,-110-139-15,0 55 16,-83-54-16,-165-84 16,-56 111-16,138 55 15,-193 83-15,27 0 16,84 138-16,55 0 16,54 28-16,29 82 15,-28 28-15,27 28 16,111 27-16,0 83 15,56 0-15,54 28 16,56 165 0,27-110-16,28-83 15,0 0-15,83-27 16,-28-1-16,56-54 16,-28-56-16,0-83 15,-28 0-15,-28-27 16,1-28-1,27 0-15</inkml:trace>
  <inkml:trace contextRef="#ctx0" brushRef="#br0" timeOffset="154108.15">9199 3727 0,'-55'0'47,"27"0"-31,-27 28-16,0 0 16,27 27-16,-55 28 15,28-28-15,-28 28 16,28-56-16,-1 56 15,29-28-15,-28 1 16,-1 26-16,29-54 16,-1 0-16,28 27 15,-28-28-15,28 56 16,0 28-16,0-28 16,0 55-16,0-83 15,0 28-15,0-28 16,28 28-16,-28 27 15,28-55-15,-28 1 16,27-1-16,29 28 16,-1-1-16,0-26 15,56 54-15,-29-82 16,29 54-16,82 1 16,-110-27-1,0-1-15,0 0 16,-55-55-16,54 55 15,1-27-15,-27-28 16,-1 27-16,55-27 16,-27 28-16,0-28 15,55 0-15,111 28 16,-139-28-16,28 0 16,83 0-16,-27 0 15,-1 0-15,-27 0 16,0 0-16,27 0 15,-110 0-15,55-28 16,28 0-16,-83 1 16,27-28-16,-82-1 15,55 1-15,-28-28 16,28 28-16,-28 0 16,-28-56-16,29 29 15,-29-1 1,1 0-16,0 0 0,-1-55 15,1 55-15,27-27 16,-27-1 0,-1 1-16,-27 0 0,0-1 15,0 1 1,0-1-16,0 1 16,-55-1-16,0 29 15,-28-29-15,0 1 16,0 27-16,-27-55 15,27 110-15,-83-82 16,56 55-16,-28-1 16,-83 1-16,82 0 15,-109 27-15,27-27 16,55 55-16,-110 0 16,138 0-16,-83 0 15,138 0-15,-55 0 16,0 28-16,27-1 15,28 1-15,-27 27 16,27-55-16,55 28 16,1-1-16,-56 1 15,83 0-15,-83 27 16,83 0-16,-28 0 16,-27 28-16,27 0 15,-27 0-15,28-1 16,-1 1-16,0-83 15,28 83-15,0-28 16,-27-55-16,-1 56 16,0-29-1,28 1-15,0 27 16,0-27 0,0-1-16,0 1 78</inkml:trace>
  <inkml:trace contextRef="#ctx0" brushRef="#br0" timeOffset="158113.75">21105 3396 0,'-28'0'15,"0"0"1,1 0-1,-1 0 1,-27 28-16,55-1 16,-28-27-16,-27 28 15,27 0-15,-27-28 16,-55 55-16,27-55 16,0 27-16,-55 56 15,27 0-15,1-28 16,-56 0-16,56 28 15,-1-28-15,-55 84 16,56-57 0,27-26-16,0 26 0,28-26 15,-28 26-15,28 1 16,55-55 0,-55 55-16,27 0 15,0-1-15,1-54 16,-1 55-16,0 27 15,1 1-15,-1 82 16,28-83-16,0-54 16,0 54-16,0-27 15,0 0-15,0-1 16,0 1-16,28-55 16,-28 27-1,27-55-15,1 55 16,0-27-16,55 55 15,-56-83-15,28 27 16,-27 1-16,27 0 16,1-1-16,26 1 15,-26-1-15,-1 29 16,0-29-16,28 1 16,0-1-16,27 29 15,-82-29 1,83 1-16,-1 0 0,1-1 15,27 1-15,27-1 16,-54 1 0,-28 0-16,165-28 15,-165 0-15,55 27 16,0-27-16,-27 0 16,27 0-16,83 0 15,-138 0-15,0 0 16,27-27-16,56-1 15,-55-27-15,-1 27 16,28 1-16,-27-1 16,-1-27-16,1 27 15,-28-27-15,-1 27 16,-26-27-16,54-28 16,-27 28-16,27-55 15,-27 54-15,0-26 16,-28-1-16,28 0 15,-27 28-15,-1-1 16,28-54-16,-56 82 16,56-54-16,-28 26 15,-27 29-15,55-28 16,-55-1-16,-28-27 16,55 28-1,0-55-15,0 55 16,-27-56-16,27 28 15,-27 1-15,-1-1 16,1 27-16,-28 29 16,28-28-16,-28 27 15,0 0-15,0 1 16,0-1-16,0-27 16,0 0-16,0-28 15,0 28-15,0 27 16,-28-82-16,28 82 15,0 0-15,-28-27 16,1 28-16,27-1 16,-28 0-16,28-27 15,-55-28 1,27 56 0,-27-28-16,-28-1 15,83-54-15,-55 55 16,-28-1-1,28 29-15,27-28 16,1 27 15,-1 28 1,0-55-17,28 27-15,-55 1 16,27-1-16,1-27 15,-28 27-15,27 28 16,0-27-16,-27 27 16,0-28-1,27 28 1,1-28-16,-29 28 16,-27-27-1,56-28-15,-28 27 16,-56 0-16,28 1 15,-55-1-15,55 0 16,-27 1-16,27 27 16,28 0-16,-56 0 15,84 0-15,-29 0 16,29 0-16,-1 0 16,0 0-16,1 0 15,-28 27 1,27-27-1,-27 0 1,-1 28 0,29-28-16,-1 0 15,-27 28-15,0-1 16,27-27-16,0 28 16,1-28-16,-28 28 15,-1-28-15,29 27 16,-1 1-1,0-28-15,1 27 16</inkml:trace>
  <inkml:trace contextRef="#ctx0" brushRef="#br0" timeOffset="162748.04">13812 8890 0,'-28'28'78,"28"-1"-62,0 1-16,0 0 16,-27 27-1,27-28-15,-28 29 16,28-1-16,-27-27 15,27-1-15,0 28 16,0-27 0,0 0-16,0-1 15,0 1 17,0 27-32,0-27 15,0-1-15,27 28 16,-27-27-16,0 0 15,28 27-15,-28 0 16,27-27-16,29-1 16,-29 29-16,29-1 15,-29-28-15,28 1 16,-27 27-16,0-27 16,-1-28-16,-27 27 15,28 1-15,27 0 16,83-1-1,-82 1-15,-1-28 16,55 27-16,-54 1 16,26-28-16,-26 55 15,54-55-15,-55 0 16,-27 28-16,27-28 16,28 0-16,-55 27 15,55-27-15,0 28 16,-28-28-16,0 28 15,55-28 1,1 0-16,-28 0 0,27 27 16,-27-27-1,0 28-15,-28-28 16,-27 0-16,27 0 16,-27 0-16,27 0 15,0 0-15,-27-28 16,27 28-16,56-27 15,-84-1-15,84 28 16,-28 0-16,27-28 16,1 1-16,-84 27 15,56 0-15,-28-28 16,-27 1-16,27 27 16,1-28-16,-56 0 15,55 28-15,-28 0 16,-27-27-16,56-28 15,-1 27-15,-27-27 16,-1 0 0,1 55-16,-1-83 15,-27 55-15,28 1 16,0-56-16,-1 55 16,1-55-16,-28 28 15,0-28 1,0-27-16,0-1 0,-28 1 15,1-1 1,-84-27-16,84 28 0,-29 0 16,1 54-1,27-26-15,1 26 16,-28 29-16,27 27 16,28-28-16,-28 0 15,-27 1 1,0-1-16,-28 1 15,28-29-15,-1 29 16,-54-1-16,55 1 16,-28-1-16,55 28 15,-55 0 1,28-28-16,-28 28 16,56 0-1,-56 0-15,-28 0 16,28 0-16,-27 0 15,27 0-15,0 28 16,28-28-16,-28 0 16,0 0-16,28 0 15,-28 0-15,28 0 16,0 28 0,-28-28-16,0 27 0,0 1 15,-55-28 1,0 27-16,55 1 15,-83-28-15,83 55 16,-27-27-16,54-28 16,-54 27-16,55-27 15,-1 56-15,1-56 16,28 27-16,-1-27 16,0 28-16,1 0 15,-29-28-15,29 27 16,-28 1-16,27-1 15,0-27 1,1 28-16,-1-28 16,28 28-1,0-1-15,-28-27 16,28 28-16,-55 27 16,55-27-16,0-1 15,-27 1-15,27-1 16,-28 1 15,28 27-15,0 0-16,0-27 15,-28 27 1,28-27-16,0 0 16,0-1-1,0 1 1</inkml:trace>
  <inkml:trace contextRef="#ctx0" brushRef="#br0" timeOffset="190117.59">18204 7924 0,'0'28'16,"-27"-1"-16,-1 1 16,28 27-1,-28 0-15,28 0 16,0 1-16,0 26 15,-27 1-15,27 28 16,0-56-16,0 55 16,0-82-16,27 55 15,1-28-15,27 28 16,0-56-16,28 29 16,28-1-16,-1 28 15,-27-56-15,28 1 16,-84 0-1,84-28-15,-1 0 0,-54 0 16,-1 0 0,0-28-16,-27 28 15,-1-28-15,1-27 16,0 27-16,-1-54 16,-27 26-16,28 29 15,-28-84-15,0 29 16,0-29-16,-55 1 15,-56-1-15,28-54 16,0 82-16,0 0 16,1 28-16,-29 27 15,83 1-15,-27 27 16,0 0-16</inkml:trace>
  <inkml:trace contextRef="#ctx0" brushRef="#br0" timeOffset="190812.45">20166 8062 0,'0'28'31,"-28"82"-31,-27 0 16,55-54-16,-56 54 16,29 1-16,-1-29 15,28 29-15,0-84 16,0 29-1,0-1-15,0-28 0,83 1 16,0-28-16,27 28 16,29-28-16,-1 0 15,83 0-15,-56-56 16,56-54 0,-27 0-16,-29-1 15,29-27-15,-84 0 16,-82 110-16,-28-82 15,0 0-15,0-28 16,0 55-16,-83-28 16,-27 28-16,-1 1 15,-82-1-15,110 55 16,-28 1-16,56 27 16,27 0-16,1 0 15,-1 0 1,1 27-16,-1 1 15,0-1-15,28 1 16,-27 0 0</inkml:trace>
  <inkml:trace contextRef="#ctx0" brushRef="#br0" timeOffset="191404.37">22403 7537 0,'0'28'47,"-28"55"-47,28 0 16,0-1-16,0-26 16,0-1-1,0-27-15,0 54 16,56-26-16,-29-1 15,1-28-15,55 29 16,-28-29-16,28 1 16,-55 27-16,27-27 15,0-28-15,-27 0 16,27 0-16,0-28 16,56-82-16,-1-111 15,28-28-15,-27-27 16,-56 111-16,0-1 15</inkml:trace>
  <inkml:trace contextRef="#ctx0" brushRef="#br0" timeOffset="208344.04">6989 7537 0,'-28'0'16,"-27"28"-1,-55 27-15,27 28 16,28 0-16,-111 0 16,55-28-16,1 83 15,27-55-15,28-28 16,-28 83-16,83-83 15,-28 56-15,1-28 16,27 55-16,0-28 16,0-55-16,55 56 15,0-29-15,28 1 16,55 55-16,-27-82 16,54 26-16,29-54 15,-29 55-15,29-28 16,-56-55-1,55 28-15,1-1 0,27-27 16,-83 0-16,55 0 16,-55 0-1,28 0-15,-28 0 16,-27-27-16,27-1 16,55-27-16,-27 0 15,27-28-15,-27 0 16,0 0-16,-1 0 15,-54 0-15,-1 28 16,-54-28-16,-1 28 16,-28-28-16,-27 56 15,0-56-15,0 0 16,0-27-16,-82-28 16,-29-28-16,-27 28 15,-28-28-15,1 28 16,-56-27-16,27 27 15,-27 27-15,0 1 16,-83 54-16,166 56 16,-55-27-16,55 27 15,0 0 1,82 0-16,-27 0 0,-27 27 16,55 56-16,-83-27 15,55 54-15,0-55 16,0 28-1,55-55 1,-27-1-16</inkml:trace>
  <inkml:trace contextRef="#ctx0" brushRef="#br0" timeOffset="209596.96">29060 6350 0,'28'0'0,"27"28"16,28-1-16,-55 1 15,55 0-15,-1-1 16,57 1-16,26-1 16,56 1-16,-27-28 15,27 0-15,27 0 16,-82-55-16,-28-28 15,-55 28-15,83-56 16,-111 29-16,-27-1 16,27-28-16,-27 28 15,-28-27-15,0-56 16,0 84-16,0-112 16,-28 139-16,0-55 15,-27 27-15,0 0 16,0 28-16,-1 27 15,29-55-15,-56 56 16,-28-56-16,28 28 16,1-1-16,-84 29 15,83-1-15,-55 28 16,0 0-16,27 0 16,-27 0-1,28 28-15,-1 27 0,28 28 16,0 27-1,-27 56-15,27-28 16,28 55-16,-28-27 16,55-28-16,28-28 15,0-27-15,0 28 16,28-28-16,-1-28 16,84 28-16,-28-56 15,0 1 1,-28-28-16,28 27 15,-56-27-15,29 0 16,27 0-16,-28 0 16,28 0-16,-28 0 15,55 0-15,56 0 16,0-55-16,27 28 16,-27-1-16,-55-27 15,-56 27-15,-28 28 16,29-27-16</inkml:trace>
  <inkml:trace contextRef="#ctx0" brushRef="#br0" timeOffset="214704.95">13563 10271 0,'56'27'63,"-29"-27"-63,1 28 15,0-1-15,27 1 16,28-28-16,-56 0 15,56 0-15,-55 28 16,-1-28-16,56 0 16,28 0-16,-84 0 15,56 0-15,28 0 16,-84 0-16,56 0 16,0 0-16,55-28 15,-27-27-15,27 27 16,-28 1-16,1-29 15,-28-26-15,-28 26 16,0-26-16,0 54 16,-55-27-16,0-28 15,0 28-15,-27-28 16,-56-28-16,-27-27 16,27 28-16,0 27 15,0 0-15,0 0 16,28 56-1,0-28-15,-1-1 16,29 29-16,-1-1 16,0 28-16,1-27 15,27-1-15,-55 28 16,-1 0-16,29 0 16,-84-28-16,28 1 15,28 27-15,-83-28 16,55 28-16,28 0 15,27 0-15,-55 0 16,56 0-16,-1 0 16,0 28-1,1 27-15,-1 0 16,-27 56-16,27-1 16,-27 28-16,27-55 15,1 110-15,27-110 16,-28 27-16,28-82 15,0 27-15,0 28 16,0-28-16,0-27 16,28 27-1,27 0-15,-27-55 0,27 56 16,0-29 0,-27-27-16,-1 28 0,29-28 15,54 27 1,-82-27-1,27 0-15,0 0 16,-27 0 0,27 0-16,0-55 15,28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0:15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17928 13170 0,'28'55'62,"-1"0"-62,28-55 16,1 28-16,54 27 15,-55-28-15,111 1 16,-83-28-16,55 28 16,-55-28-16,83 0 15,-56 0-15,28 0 16,28 0-16,-28-56 15,56 56 1,-56-27-16,-55-1 0,55-27 16,-55 27-1,27-27-15,1 0 16,-28 0-16,-1 0 16,-26-28-16,-1 0 15,-55 0-15,55 0 16,-55 56-16,28-56 15,-28 0-15,27-55 16,-27 83-16,28-56 16,-28 28-16,0 1 15,0 54-15,0-55 16,0 56-16,0-1 16,0-27-16,0-28 15,0 55 1,-28-27-16,-27-28 15,0-55-15,0 83 16,-1-55-16,-26 54 16,26-26-16,29 54 15,-1-27-15,-27-1 16,27 56-16,28-27 16,-27-1-16,-29 1 15,1 27 1,27-56-16,-27 1 15,0 28 1,-28-1-16,-27-27 16,-56 27-16,28-27 15,55 27-15,-28 1 16,1-1-16,-28 28 16,55-27-16,55 27 15,-82 0-15,27 0 16,28 0-16,-1 0 15,1 27-15,27 1 16,-54-1-16,54-27 16,0 0-16,-27 28 15,27 0-15,-27-1 16,0 1-16,-28-1 16,28 1-16,-28 27 15,0 0-15,0 1 16,0 26-16,28 1 15,0 0-15,27 0 16,-27 55-16,55 0 16,-28-83-1,28 83-15,0-27 0,0-1 16,28-27-16,-28 27 16,55-54-1,1 26-15,-1 29 16,0-28-16,28 27 15,-28-55-15,28 28 16,27 0-16,1 0 16,27 0-16,-27 27 15,-29-55-15,29 1 16,-28-29-16,0 28 16,55-27-16,-28 55 15,-27-83-15,28 55 16,-28-55-16,-28 28 15,0-28-15,28 27 16,-28 1-16,56-1 16,-56-27-16,-27 0 15,54 0-15,-54 0 16,0 0 0</inkml:trace>
  <inkml:trace contextRef="#ctx0" brushRef="#br0" timeOffset="1951.99">7376 12976 0,'0'28'31,"27"0"-16,56-1-15,0 1 16,28 27-16,27-27 16,0-28-16,28 27 15,55-27-15,27 0 16,-27 0-16,111-55 16,-139 0-16,0 27 15,1 1-15,-84-84 16,28 56-1,-27 0-15,-28-28 0,0 0 16,-56 28 0,1-28-16,-1 28 15,1-28-15,-28 28 16,0-1-16,0-54 16,-28 55-16,-27-56 15,-28-27-15,28 28 16,-83-56-16,55 56 15,-55-56-15,28 28 16,-29 28-16,29-1 16,-28 1-16,83 82 15,-1 1-15,-27-29 16,83 84-16,-82-28 16,-1-28-16,0 1 15,-28-1-15,-54 1 16,-56 27-16,55-28 15,111 28-15,-84 0 16,57-28-16,-29 28 16,83 0-16,-54 0 15,26 0 1,29 0-16,-1 0 0,-27 28 16,27 0-1,-27-1-15,55 28 16,-28-27-1,1 55-15,-56 0 16,28 27-16,27-55 16,-55 28-16,28 28 15,-28-1-15,55-55 16,-54 28-16,26-55 16,29 27-16,-29 0 15,56 0-15,-55 1 16,28 26-16,-1-26 15,28 26-15,-28-26 16,1 26-16,27 1 16,0-28-16,0 28 15,0 0-15,0 0 16,0 0-16,27 27 16,1 1-16,27-1 15,83-27-15,-55 55 16,55 28-16,-27-84 15,27 29-15,-28 27 16,56-55-16,0 0 16,-111-56-1,56 1-15,-56-28 0,0 27 16,0-27 0,-27 0-1,0 0 1,-1 0 31,1 0-32,-1-27 204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0T07:40:27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5111 8283 0,'-56'0'47,"1"0"-32,-55 0 1,54 0-16,-54 0 15,-1 27-15,1 1 16,-28 0 0,83-28-16,-28 27 15,55-27-15,-27 0 16,0 28-16,-1-1 16,29 29-1,-29-1-15,1-27 16,-28 54-16,28-26 15,0 26-15,-28 29 16,28-28-16,27-1 16,0 1-16,1 28 15,27-1-15,0 28 16,0-27-16,0 54 16,27 56-16,29-83 15,27 0-15,55 83 16,83 0-16,-111-28 15,56-55-15,-56-27 16,1-56-16,55 0 16,-28-55-16,55 0 15,-82 0-15,-1-55 16,28 0-16,0-28 16,28-110-16,0-28 15,-56-28-15,-27-82 16,-55 0-16,-1 55 15,-27 55 1,0-83-16,-55 83 16,-83 0-16,-55-110 15,-28 193-15,-28-55 0,83 110 16,-82 0 0,-28 28-16,165 27 15,-27 1-15,55-1 16,28 28-16</inkml:trace>
  <inkml:trace contextRef="#ctx0" brushRef="#br0" timeOffset="1330.56">8508 10464 0,'56'0'109,"54"0"-109,28 0 16,0 0-16,111 0 16,27-28-1,83 28-15,-83-27 16,-82 27-16,-56 0 15,-28-28-15,-82 28 16,0 0-16</inkml:trace>
  <inkml:trace contextRef="#ctx0" brushRef="#br0" timeOffset="3145.73">14199 8338 0,'-83'28'0,"-28"-1"15,29 1-15,-57 27 16,1 28-16,-27 55 16,-56 28-16,55 54 15,-83 84-15,83-55 16,-27-1-16,27 83 15,1-54-15,109-139 16,-54 165-16,110-220 16,0 138-16,0-138 15,28 55-15,54 27 16,1-54-16,55 55 16,-55-56-16,111 0 15,27 1 1,-28-56-16,28-27 0,110-28 15,1 0-15,-111 0 16,110-83 0,-27-28-16,-27-27 15,26-55-15,29-28 16,-139-27-16,-27 82 16,-56-220-16,-54 110 15,-56-56-15,-28 1 16,-110 55-16,-83-111 15,-83 111-15,28-55 16,-56 165-16,84 28 16,27 55-16,-111 1 15,194 54-15,-55 28 16,110 0-16,28 28 16,-28 27-16,55 0 15,-55 28-15,56 0 16,-1 27-16,0-82 15,28 27-15</inkml:trace>
  <inkml:trace contextRef="#ctx0" brushRef="#br0" timeOffset="4449.16">18867 8559 0,'-27'0'16,"-56"0"-16,-55 28 15,-56 27-15,84 28 16,-56 27-16,-55-27 16,28 110-1,27-55-15,-55 28 16,83-1-16,0 139 15,27-221-15,28 165 16,56-110-16,27 1 16,55-1-16,83 27 15,-27-82-15,137-28 16,-82 28-16,110-83 16,-55 0-16,111 0 15,-84-55-15,1-56 16,-83 1-16,-1-28 15,-54 0-15,-56 0 16,28-28-16,-55 1 16,-28-1-16,0 83 15,0-83-15,-83-54 16,27 26-16,-54 29 16,55 54-16,-1 28 15</inkml:trace>
  <inkml:trace contextRef="#ctx0" brushRef="#br0" timeOffset="6776.98">24226 5356 0,'-55'0'15,"0"83"-15,-28-55 16,28 55-16,-1-56 16,-27 28-16,1 1 15,26-1-15,-54 55 16,27-55-16,28 56 15,-1-28 1,-54 55-16,27 27 0,-27 1 16,27 0-16,-28-1 15,56-27-15,-55 28 16,82 0 0,-83 27-16,56-83 15,0 1-15,0 55 16,27-84-16,-27 56 15,0-27-15,55 27 16,-56-28-16,29 84 16,-1-29-16,0 28 15,-27 56-15,28-111 16,-1-28-16,0 84 16,1-84-16,-1 83 15,28-27-15,-28 0 16,1-28-16,27 55 15,-28-27-15,28-84 16,0 57-16,0-29 16,0 28-16,0-83 15,0 28-15,0 0 16,28-28-16,-28 56 16,55-1-16,0-55 15,1 56 1,-1-29-16,28-26 0,0 26 15,-1-26 1,-54-1-16,83 0 0,27 28 16,0-28-1,28 56-15,82-84 16,1 28-16,27 28 16,-27-28-16,54 1 15,84-1-15,28 83 16,-112-83-16,139-55 15,-55 55-15,-83-27 16,83 0-16,-28 27 16,28-28-16,55-27 15,27 0-15,-193 0 16,83 0-16,139 0 16,-139 0-16,28 0 15,-56 0-15,-193-55 16,0 28-16,-55-1 15,28 0-15,-56-54 16,28-1-16,55-83 16,-55 56-16,0-56 15,55 28-15,-28 28 16,28-56-16,28 28 16,-28-28-16,0-55 15,0-27 1,1-1-16,26 1 15,-82 82-15,0-55 16,-55 56-16,-1-29 16,-27-26-16,0-29 15,0 56-15,0-28 16,0 111-16,0-29 16,0 57-16,0-56 15,0 55-15,0-55 16,0-83-16,0 110 15,-110-54-15,-56-84 16,-55-27-16,0 28 16,-28 82-16,-54-82 15,-57-1-15,-26 1 16,110 82-16,-28-82 16,-28 82-16,111-27 15,-27 27-15,-29-27 16,1 82-16,-28-27 15,-55 28-15,55-1 16,-27 29-16,-1 26 16,111 1-16,-110 55 15,-1 0 1,-27 0-16,83 0 16,0 28-16,82-1 15,1 29-15,-28 26 16,0-54-16,55 27 15,-82 28-15,54-28 16,-54 0-16,54 28 16,1-28-16,27 28 15,-55-27-15,56-29 16,82 28-16,55-55 16,-27 28-16,0-28 15,55 28-15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17CD-62B9-EEF9-6401-B4AA1E1F6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63B83-8FE1-BF3B-B484-4664F29D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A1B7E-0E13-ACA6-A619-121B8A4A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5BEF5-F75A-E819-8477-BD63117F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32A9-1E2B-BBEE-6AC0-04DD08F0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96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6E7C-5522-23C7-C9BE-D5413B97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F738E-EB49-9971-10CF-DA9FD20F5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36802-12DF-D28A-7F00-F98A0B4E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6BDE-F6E1-8FF6-1606-9159858D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2F11-77E8-4146-6A56-15C6FD4D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FD8E9-5889-0C6A-0397-75146B6C6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A8F85-F7FF-FACB-76C4-B4D4DC015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DD55-531F-8A5A-CD54-96E80D54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8731-29AA-79D1-DCAF-315365A0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95C0-7C07-D292-E169-AFF89CFC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14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A140-92AC-BA75-A7A1-029082FB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7899A-5F67-0E8D-1B2C-372A6C523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7AE2-B3A7-26DE-E425-08904D2B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3826-3009-7381-757F-B6D290B0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3E1B-664D-DDC6-2D05-A423A738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25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B8C3-B0A6-511B-6EF4-D03903AE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CA755-8151-1F8E-25DE-A85F6D6B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D8DF-3A55-CD7F-C10A-0F514512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4C262-9B28-7E26-7267-877095D1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26881-9A8A-329F-72AD-B2C80F45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20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E816-B319-4482-B72B-3176799F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158C-E1E3-4684-5239-2FCABA8E6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CBBA8-5396-BE06-1004-764F30F62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B6286-B4DF-3542-37EC-646E6D41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AB5C9-8504-093D-18BC-6B800292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B379-00CF-22AA-F720-F5A968C9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4D-21B5-4054-565C-CCDC4A7E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F67C-C60B-8977-18FF-4CD27C47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BA9E9-9674-1607-F10B-2DF33EACA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E2FB7-253E-808D-409C-A12A6CB98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7476C-9CA7-4827-6D5A-F5910BC03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2C0A3-9060-9036-E16F-80DD49D0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45D8A-C383-2F4F-4F6A-1BF9584B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E2ED6-9DD3-BAA1-A4CE-7C88929F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E92D-98C3-928A-B55B-04E0BA65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1DD63-9130-8936-47CC-7CA8FDDE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C6AAE-7F32-60C1-807D-EEC1B39C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5CC21-3916-1818-BBE4-53ABD28C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5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F914-A3AD-B75D-D0E4-4150CE36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FC062-FF8C-604D-0DF4-6EF5C5E1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EC28F-5A08-17CE-67E1-22F5688A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85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F03F-F3A8-3A27-6D4F-CDBA7FA0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FAC56-72A4-4ED7-AA9D-4CF578EF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B4C5-8FF4-8803-11B3-1D71E29C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28BCB-25DD-0ABC-D215-11FE2841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057A9-490E-566B-655A-71DC31D4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18D1B-E3A6-E5D2-F94E-A3AA157D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87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AC3C-34D8-FA19-5599-76ED4EAA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78E03-00A0-1573-E616-769D6CAF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8B271-85A5-7037-9F37-1CB4B981A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1F6F8-7666-F76D-02C1-52A4353E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F5AD8-B6EA-BB1E-EA9C-3274D4E8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D6190-B261-7008-5DD1-B4BE4BC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71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96F38-3A38-AFC7-2704-AB55A8CD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1C761-08FE-62DD-43CB-E4B6F314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2979-339A-717E-8E77-280DCD4B2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558A-911C-4D34-909B-BE20F6367854}" type="datetimeFigureOut">
              <a:rPr lang="zh-CN" altLang="en-US" smtClean="0"/>
              <a:t>2022/5/28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6EEBC-B248-7068-387B-27C44BF38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6FB2-10A9-8D39-A7C6-8E67DD416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D87B-9D39-482B-BB85-D24122B53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1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_odt_hyperlink" Type="http://schemas.openxmlformats.org/officeDocument/2006/relationships/hyperlink" Target="https://www.onlinedoctranslator.com/zh-CN/?utm_source=onlinedoctranslator&amp;utm_medium=pptx&amp;utm_campaign=attribution" TargetMode="External"/><Relationship Id="r_odt_logo" Type="http://schemas.openxmlformats.org/officeDocument/2006/relationships/image" Target="../media/odt_attribution_logo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4AA34-268F-4D0C-5C20-F317EDFA9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rgbClr val="154158"/>
              </a:gs>
              <a:gs pos="67000">
                <a:srgbClr val="33636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99912-5665-AF2D-5B34-27D211E97E9F}"/>
              </a:ext>
            </a:extLst>
          </p:cNvPr>
          <p:cNvSpPr txBox="1"/>
          <p:nvPr/>
        </p:nvSpPr>
        <p:spPr>
          <a:xfrm>
            <a:off x="2616200" y="2575351"/>
            <a:ext cx="695960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6000" dirty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2700000" scaled="0"/>
                </a:gradFill>
                <a:latin typeface="Eras Bold ITC" panose="020B0907030504020204" pitchFamily="34" charset="0"/>
              </a:rPr>
              <a:t>RA基础分享</a:t>
            </a:r>
            <a:endParaRPr lang="zh-CN" altLang="en-US" sz="6000" dirty="0"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76000">
                    <a:schemeClr val="bg1"/>
                  </a:gs>
                </a:gsLst>
                <a:lin ang="2700000" scaled="0"/>
              </a:gradFill>
              <a:latin typeface="Eras Bold ITC" panose="020B0907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59483-F298-E070-9283-B0ECC3CF8836}"/>
              </a:ext>
            </a:extLst>
          </p:cNvPr>
          <p:cNvSpPr txBox="1"/>
          <p:nvPr/>
        </p:nvSpPr>
        <p:spPr>
          <a:xfrm>
            <a:off x="3915146" y="3724017"/>
            <a:ext cx="436170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2400" dirty="0" err="1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2700000" scaled="0"/>
                </a:gradFill>
                <a:latin typeface="Eras Bold ITC" panose="020B0907030504020204" pitchFamily="34" charset="0"/>
              </a:rPr>
              <a:t>西内特</a:t>
            </a:r>
            <a:r>
              <a:rPr lang="en-US" altLang="zh-CN" sz="2400" dirty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2700000" scaled="0"/>
                </a:gradFill>
                <a:latin typeface="Eras Bold ITC" panose="020B0907030504020204" pitchFamily="34" charset="0"/>
              </a:rPr>
              <a:t>南京BB队</a:t>
            </a:r>
            <a:endParaRPr lang="zh-CN" altLang="en-US" sz="2400" dirty="0"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76000">
                    <a:schemeClr val="bg1"/>
                  </a:gs>
                </a:gsLst>
                <a:lin ang="2700000" scaled="0"/>
              </a:gradFill>
              <a:latin typeface="Eras Bold ITC" panose="020B0907030504020204" pitchFamily="34" charset="0"/>
            </a:endParaRP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从英语翻译成中文(简体)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_odt_hyperlink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_odt_logo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  Description automatically generated">
            <a:extLst>
              <a:ext uri="{FF2B5EF4-FFF2-40B4-BE49-F238E27FC236}">
                <a16:creationId xmlns:a16="http://schemas.microsoft.com/office/drawing/2014/main" id="{7DC29FAB-BE21-A98E-52C2-1BDAFB2D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EAADFE-042A-CFBF-8D91-4658903F2A51}"/>
              </a:ext>
            </a:extLst>
          </p:cNvPr>
          <p:cNvSpPr/>
          <p:nvPr/>
        </p:nvSpPr>
        <p:spPr>
          <a:xfrm>
            <a:off x="9052560" y="6055360"/>
            <a:ext cx="2804160" cy="47752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923B82-548B-7399-A926-C76E74102423}"/>
                  </a:ext>
                </a:extLst>
              </p14:cNvPr>
              <p14:cNvContentPartPr/>
              <p14:nvPr/>
            </p14:nvContentPartPr>
            <p14:xfrm>
              <a:off x="3600000" y="1649880"/>
              <a:ext cx="6643440" cy="2057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923B82-548B-7399-A926-C76E741024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0640" y="1640520"/>
                <a:ext cx="6662160" cy="20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569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Text  Description automatically generated">
            <a:extLst>
              <a:ext uri="{FF2B5EF4-FFF2-40B4-BE49-F238E27FC236}">
                <a16:creationId xmlns:a16="http://schemas.microsoft.com/office/drawing/2014/main" id="{48BC3F89-FC5E-4201-ABDD-7DDB433E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94B15-F964-1557-67E7-670108A2EF17}"/>
              </a:ext>
            </a:extLst>
          </p:cNvPr>
          <p:cNvSpPr/>
          <p:nvPr/>
        </p:nvSpPr>
        <p:spPr>
          <a:xfrm>
            <a:off x="9022080" y="6024880"/>
            <a:ext cx="2824480" cy="518160"/>
          </a:xfrm>
          <a:prstGeom prst="rect">
            <a:avLst/>
          </a:prstGeom>
          <a:solidFill>
            <a:srgbClr val="11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B662C1-E32B-CD52-5D80-00A0B451D0B5}"/>
                  </a:ext>
                </a:extLst>
              </p14:cNvPr>
              <p14:cNvContentPartPr/>
              <p14:nvPr/>
            </p14:nvContentPartPr>
            <p14:xfrm>
              <a:off x="1262880" y="1252440"/>
              <a:ext cx="10551600" cy="4423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B662C1-E32B-CD52-5D80-00A0B451D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520" y="1243080"/>
                <a:ext cx="10570320" cy="44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74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, website  Description automatically generated">
            <a:extLst>
              <a:ext uri="{FF2B5EF4-FFF2-40B4-BE49-F238E27FC236}">
                <a16:creationId xmlns:a16="http://schemas.microsoft.com/office/drawing/2014/main" id="{C790336F-A745-95CD-B025-48F9D1054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4FAC5-F0E7-4DBB-7DC5-ED5141BEF888}"/>
              </a:ext>
            </a:extLst>
          </p:cNvPr>
          <p:cNvSpPr/>
          <p:nvPr/>
        </p:nvSpPr>
        <p:spPr>
          <a:xfrm>
            <a:off x="8961120" y="6151880"/>
            <a:ext cx="2837434" cy="452120"/>
          </a:xfrm>
          <a:prstGeom prst="rect">
            <a:avLst/>
          </a:prstGeom>
          <a:solidFill>
            <a:srgbClr val="11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A7F70-9526-0C83-4240-33A3A7E33044}"/>
              </a:ext>
            </a:extLst>
          </p:cNvPr>
          <p:cNvSpPr/>
          <p:nvPr/>
        </p:nvSpPr>
        <p:spPr>
          <a:xfrm>
            <a:off x="8959596" y="6014720"/>
            <a:ext cx="833120" cy="137160"/>
          </a:xfrm>
          <a:prstGeom prst="rect">
            <a:avLst/>
          </a:prstGeom>
          <a:solidFill>
            <a:srgbClr val="078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643217-D0EB-37D1-61C3-D9DC68F0EC17}"/>
                  </a:ext>
                </a:extLst>
              </p14:cNvPr>
              <p14:cNvContentPartPr/>
              <p14:nvPr/>
            </p14:nvContentPartPr>
            <p14:xfrm>
              <a:off x="1352520" y="2792880"/>
              <a:ext cx="9029880" cy="3677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643217-D0EB-37D1-61C3-D9DC68F0E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160" y="2783520"/>
                <a:ext cx="9048600" cy="36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08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, website  Description automatically generated">
            <a:extLst>
              <a:ext uri="{FF2B5EF4-FFF2-40B4-BE49-F238E27FC236}">
                <a16:creationId xmlns:a16="http://schemas.microsoft.com/office/drawing/2014/main" id="{24C385A1-AE99-ED9A-6739-A88AEA0E1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625F4D-E4F2-19B3-435B-EC3E3F82D4A4}"/>
              </a:ext>
            </a:extLst>
          </p:cNvPr>
          <p:cNvSpPr/>
          <p:nvPr/>
        </p:nvSpPr>
        <p:spPr>
          <a:xfrm>
            <a:off x="8961120" y="6045200"/>
            <a:ext cx="2865120" cy="52832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13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  Description automatically generated">
            <a:extLst>
              <a:ext uri="{FF2B5EF4-FFF2-40B4-BE49-F238E27FC236}">
                <a16:creationId xmlns:a16="http://schemas.microsoft.com/office/drawing/2014/main" id="{0ABCC17F-068C-A157-F259-B1A1080FE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36665A-DBC1-9882-4A8B-13254527749C}"/>
              </a:ext>
            </a:extLst>
          </p:cNvPr>
          <p:cNvSpPr/>
          <p:nvPr/>
        </p:nvSpPr>
        <p:spPr>
          <a:xfrm>
            <a:off x="9001760" y="5913120"/>
            <a:ext cx="2854960" cy="670560"/>
          </a:xfrm>
          <a:prstGeom prst="rect">
            <a:avLst/>
          </a:prstGeom>
          <a:solidFill>
            <a:srgbClr val="11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F4EA5D-BF78-0C3D-D464-981AF282F968}"/>
                  </a:ext>
                </a:extLst>
              </p14:cNvPr>
              <p14:cNvContentPartPr/>
              <p14:nvPr/>
            </p14:nvContentPartPr>
            <p14:xfrm>
              <a:off x="2197800" y="1391400"/>
              <a:ext cx="6364800" cy="4979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F4EA5D-BF78-0C3D-D464-981AF282F9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440" y="1382040"/>
                <a:ext cx="6383520" cy="49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90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Diagram, timeline  Description automatically generated">
            <a:extLst>
              <a:ext uri="{FF2B5EF4-FFF2-40B4-BE49-F238E27FC236}">
                <a16:creationId xmlns:a16="http://schemas.microsoft.com/office/drawing/2014/main" id="{A4D29BC3-0CE0-AF98-9D61-73A1D1374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A5C503-0B65-1CEF-1938-3E26F199B6E5}"/>
              </a:ext>
            </a:extLst>
          </p:cNvPr>
          <p:cNvSpPr/>
          <p:nvPr/>
        </p:nvSpPr>
        <p:spPr>
          <a:xfrm>
            <a:off x="9042400" y="6055360"/>
            <a:ext cx="2794000" cy="46736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3847B4-6233-3295-479E-FE0DE996C86D}"/>
                  </a:ext>
                </a:extLst>
              </p14:cNvPr>
              <p14:cNvContentPartPr/>
              <p14:nvPr/>
            </p14:nvContentPartPr>
            <p14:xfrm>
              <a:off x="397800" y="1371600"/>
              <a:ext cx="8323920" cy="2723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3847B4-6233-3295-479E-FE0DE996C8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440" y="1362240"/>
                <a:ext cx="8342640" cy="27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70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BA3C0186-B5B0-7EA5-A697-2F260CAB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09AC1-4DE5-882E-CD5F-7431A13FC12E}"/>
              </a:ext>
            </a:extLst>
          </p:cNvPr>
          <p:cNvSpPr/>
          <p:nvPr/>
        </p:nvSpPr>
        <p:spPr>
          <a:xfrm>
            <a:off x="9032240" y="6075680"/>
            <a:ext cx="802640" cy="426720"/>
          </a:xfrm>
          <a:prstGeom prst="rect">
            <a:avLst/>
          </a:prstGeom>
          <a:solidFill>
            <a:srgbClr val="11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FECAFF-7901-5064-AAB2-5F044A130BCB}"/>
              </a:ext>
            </a:extLst>
          </p:cNvPr>
          <p:cNvSpPr/>
          <p:nvPr/>
        </p:nvSpPr>
        <p:spPr>
          <a:xfrm>
            <a:off x="9834880" y="6146800"/>
            <a:ext cx="2001520" cy="35560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46A413A-7014-3438-3E50-DCCC4C244AD6}"/>
                  </a:ext>
                </a:extLst>
              </p14:cNvPr>
              <p14:cNvContentPartPr/>
              <p14:nvPr/>
            </p14:nvContentPartPr>
            <p14:xfrm>
              <a:off x="1262880" y="586440"/>
              <a:ext cx="10014840" cy="5645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46A413A-7014-3438-3E50-DCCC4C244A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520" y="577080"/>
                <a:ext cx="10033560" cy="56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52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  Description automatically generated">
            <a:extLst>
              <a:ext uri="{FF2B5EF4-FFF2-40B4-BE49-F238E27FC236}">
                <a16:creationId xmlns:a16="http://schemas.microsoft.com/office/drawing/2014/main" id="{F297CD81-FAFA-F969-EE55-213D1C8AC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B9BE7D-BDCB-AF3C-CE30-3058F919F8A3}"/>
              </a:ext>
            </a:extLst>
          </p:cNvPr>
          <p:cNvSpPr/>
          <p:nvPr/>
        </p:nvSpPr>
        <p:spPr>
          <a:xfrm>
            <a:off x="8981440" y="5963920"/>
            <a:ext cx="2844800" cy="57912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D1B4F7-F4AA-8A25-734B-7190B1BE8DD6}"/>
                  </a:ext>
                </a:extLst>
              </p14:cNvPr>
              <p14:cNvContentPartPr/>
              <p14:nvPr/>
            </p14:nvContentPartPr>
            <p14:xfrm>
              <a:off x="2367000" y="3777120"/>
              <a:ext cx="5091840" cy="1222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D1B4F7-F4AA-8A25-734B-7190B1BE8D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7640" y="3767760"/>
                <a:ext cx="5110560" cy="12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57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  Description automatically generated">
            <a:extLst>
              <a:ext uri="{FF2B5EF4-FFF2-40B4-BE49-F238E27FC236}">
                <a16:creationId xmlns:a16="http://schemas.microsoft.com/office/drawing/2014/main" id="{7ECE504B-7325-4B73-F9C2-747F7CAF5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B8E74B-CE11-08C4-30AC-5E309FA79129}"/>
              </a:ext>
            </a:extLst>
          </p:cNvPr>
          <p:cNvSpPr/>
          <p:nvPr/>
        </p:nvSpPr>
        <p:spPr>
          <a:xfrm>
            <a:off x="8900160" y="5913120"/>
            <a:ext cx="3017520" cy="6908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16ACEF-9B63-BD7D-6CC7-97AF5CB7F3AE}"/>
                  </a:ext>
                </a:extLst>
              </p14:cNvPr>
              <p14:cNvContentPartPr/>
              <p14:nvPr/>
            </p14:nvContentPartPr>
            <p14:xfrm>
              <a:off x="1253160" y="1679760"/>
              <a:ext cx="10690560" cy="3141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16ACEF-9B63-BD7D-6CC7-97AF5CB7F3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3800" y="1670400"/>
                <a:ext cx="10709280" cy="31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83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A screenshot of a computer  Description automatically generated with medium confidence">
            <a:extLst>
              <a:ext uri="{FF2B5EF4-FFF2-40B4-BE49-F238E27FC236}">
                <a16:creationId xmlns:a16="http://schemas.microsoft.com/office/drawing/2014/main" id="{790E9E61-F322-9F67-8E30-1BD2EB293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D63660-2993-038C-79D8-C7C8076F3AA9}"/>
              </a:ext>
            </a:extLst>
          </p:cNvPr>
          <p:cNvSpPr/>
          <p:nvPr/>
        </p:nvSpPr>
        <p:spPr>
          <a:xfrm>
            <a:off x="9093200" y="6055360"/>
            <a:ext cx="2753360" cy="46736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E3C54D-54AE-BA03-D2FE-2797A58463C2}"/>
                  </a:ext>
                </a:extLst>
              </p14:cNvPr>
              <p14:cNvContentPartPr/>
              <p14:nvPr/>
            </p14:nvContentPartPr>
            <p14:xfrm>
              <a:off x="1342440" y="795240"/>
              <a:ext cx="9447840" cy="5367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E3C54D-54AE-BA03-D2FE-2797A5846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3080" y="785880"/>
                <a:ext cx="9466560" cy="53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86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8E7B61-1CE0-3D85-8F47-1DD33FF489E1}"/>
              </a:ext>
            </a:extLst>
          </p:cNvPr>
          <p:cNvGrpSpPr/>
          <p:nvPr/>
        </p:nvGrpSpPr>
        <p:grpSpPr>
          <a:xfrm>
            <a:off x="0" y="2822"/>
            <a:ext cx="12197022" cy="6855178"/>
            <a:chOff x="0" y="2822"/>
            <a:chExt cx="12197022" cy="6855178"/>
          </a:xfrm>
        </p:grpSpPr>
        <p:pic>
          <p:nvPicPr>
            <p:cNvPr id="7" name="Picture 6" descr="Timeline  Description automatically generated with low confidence">
              <a:extLst>
                <a:ext uri="{FF2B5EF4-FFF2-40B4-BE49-F238E27FC236}">
                  <a16:creationId xmlns:a16="http://schemas.microsoft.com/office/drawing/2014/main" id="{20337BB4-A1F4-F8F0-656F-7BDE76965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22"/>
              <a:ext cx="12197022" cy="68551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51653D-FE57-4B35-83E5-2D1A8BE37DC4}"/>
                </a:ext>
              </a:extLst>
            </p:cNvPr>
            <p:cNvSpPr/>
            <p:nvPr/>
          </p:nvSpPr>
          <p:spPr>
            <a:xfrm>
              <a:off x="8832715" y="6050604"/>
              <a:ext cx="3132306" cy="632298"/>
            </a:xfrm>
            <a:prstGeom prst="rect">
              <a:avLst/>
            </a:prstGeom>
            <a:solidFill>
              <a:srgbClr val="115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07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, application  Description automatically generated">
            <a:extLst>
              <a:ext uri="{FF2B5EF4-FFF2-40B4-BE49-F238E27FC236}">
                <a16:creationId xmlns:a16="http://schemas.microsoft.com/office/drawing/2014/main" id="{736EAE93-D501-36BD-0B9D-01F02071A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6C0F74-B21E-D946-24AD-20A287E0627F}"/>
              </a:ext>
            </a:extLst>
          </p:cNvPr>
          <p:cNvSpPr/>
          <p:nvPr/>
        </p:nvSpPr>
        <p:spPr>
          <a:xfrm>
            <a:off x="9072880" y="6075680"/>
            <a:ext cx="2763520" cy="4368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2E7AF1-940B-D992-F41F-711A13699E27}"/>
                  </a:ext>
                </a:extLst>
              </p14:cNvPr>
              <p14:cNvContentPartPr/>
              <p14:nvPr/>
            </p14:nvContentPartPr>
            <p14:xfrm>
              <a:off x="547200" y="566640"/>
              <a:ext cx="9726120" cy="5635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2E7AF1-940B-D992-F41F-711A13699E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840" y="557280"/>
                <a:ext cx="9744840" cy="56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76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Timeline  Description automatically generated">
            <a:extLst>
              <a:ext uri="{FF2B5EF4-FFF2-40B4-BE49-F238E27FC236}">
                <a16:creationId xmlns:a16="http://schemas.microsoft.com/office/drawing/2014/main" id="{9A0CA4F5-5189-810A-5CDB-57C0288F8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9ADA38-91E9-BC4F-DF45-952613FD58DE}"/>
              </a:ext>
            </a:extLst>
          </p:cNvPr>
          <p:cNvSpPr/>
          <p:nvPr/>
        </p:nvSpPr>
        <p:spPr>
          <a:xfrm>
            <a:off x="9032240" y="6055360"/>
            <a:ext cx="2763520" cy="45720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72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Chart, treemap chart  Description automatically generated">
            <a:extLst>
              <a:ext uri="{FF2B5EF4-FFF2-40B4-BE49-F238E27FC236}">
                <a16:creationId xmlns:a16="http://schemas.microsoft.com/office/drawing/2014/main" id="{CC244F99-FB1B-3DEE-B9EA-0674B2F87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248B42-0AD7-B198-6766-20E7179E182B}"/>
              </a:ext>
            </a:extLst>
          </p:cNvPr>
          <p:cNvSpPr/>
          <p:nvPr/>
        </p:nvSpPr>
        <p:spPr>
          <a:xfrm>
            <a:off x="9631680" y="6075680"/>
            <a:ext cx="1391920" cy="386080"/>
          </a:xfrm>
          <a:prstGeom prst="rect">
            <a:avLst/>
          </a:prstGeom>
          <a:solidFill>
            <a:srgbClr val="2A4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EA38C1-A127-2CA2-417E-2155CF62A836}"/>
              </a:ext>
            </a:extLst>
          </p:cNvPr>
          <p:cNvSpPr/>
          <p:nvPr/>
        </p:nvSpPr>
        <p:spPr>
          <a:xfrm>
            <a:off x="9072880" y="6065520"/>
            <a:ext cx="547116" cy="477520"/>
          </a:xfrm>
          <a:prstGeom prst="rect">
            <a:avLst/>
          </a:prstGeom>
          <a:solidFill>
            <a:srgbClr val="336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56353-0D25-1B98-B239-EB85EE7EA274}"/>
              </a:ext>
            </a:extLst>
          </p:cNvPr>
          <p:cNvSpPr/>
          <p:nvPr/>
        </p:nvSpPr>
        <p:spPr>
          <a:xfrm>
            <a:off x="11023600" y="6075680"/>
            <a:ext cx="802640" cy="47752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32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Timeline  Description automatically generated">
            <a:extLst>
              <a:ext uri="{FF2B5EF4-FFF2-40B4-BE49-F238E27FC236}">
                <a16:creationId xmlns:a16="http://schemas.microsoft.com/office/drawing/2014/main" id="{3CF78947-878D-7AE0-C1F2-A9747EDC1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EC85D3-A00F-EF85-B778-3AC0461D8EF6}"/>
              </a:ext>
            </a:extLst>
          </p:cNvPr>
          <p:cNvSpPr/>
          <p:nvPr/>
        </p:nvSpPr>
        <p:spPr>
          <a:xfrm>
            <a:off x="9093200" y="6004560"/>
            <a:ext cx="1930400" cy="487680"/>
          </a:xfrm>
          <a:prstGeom prst="rect">
            <a:avLst/>
          </a:prstGeom>
          <a:solidFill>
            <a:srgbClr val="2A4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37F3D-E8A3-307E-E55C-1B8811EA3FEB}"/>
              </a:ext>
            </a:extLst>
          </p:cNvPr>
          <p:cNvSpPr/>
          <p:nvPr/>
        </p:nvSpPr>
        <p:spPr>
          <a:xfrm>
            <a:off x="11023600" y="6090920"/>
            <a:ext cx="960882" cy="4876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9F20FB-4BA1-EFAF-1CD9-FD974C742EF6}"/>
                  </a:ext>
                </a:extLst>
              </p14:cNvPr>
              <p14:cNvContentPartPr/>
              <p14:nvPr/>
            </p14:nvContentPartPr>
            <p14:xfrm>
              <a:off x="149400" y="1441080"/>
              <a:ext cx="10700640" cy="3976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9F20FB-4BA1-EFAF-1CD9-FD974C742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40" y="1431720"/>
                <a:ext cx="10719360" cy="39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04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Chart, treemap chart  Description automatically generated">
            <a:extLst>
              <a:ext uri="{FF2B5EF4-FFF2-40B4-BE49-F238E27FC236}">
                <a16:creationId xmlns:a16="http://schemas.microsoft.com/office/drawing/2014/main" id="{66D7350B-E07F-6E15-FA89-2A9877C6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9DA557-D71E-0AA6-8EDF-AB04FDE576B5}"/>
              </a:ext>
            </a:extLst>
          </p:cNvPr>
          <p:cNvSpPr/>
          <p:nvPr/>
        </p:nvSpPr>
        <p:spPr>
          <a:xfrm>
            <a:off x="9113520" y="6045200"/>
            <a:ext cx="2682240" cy="46736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0EF741-5B0C-5262-B3B7-A14613DA99A3}"/>
                  </a:ext>
                </a:extLst>
              </p14:cNvPr>
              <p14:cNvContentPartPr/>
              <p14:nvPr/>
            </p14:nvContentPartPr>
            <p14:xfrm>
              <a:off x="397800" y="1968120"/>
              <a:ext cx="9964800" cy="4681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0EF741-5B0C-5262-B3B7-A14613DA99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440" y="1958760"/>
                <a:ext cx="9983520" cy="47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24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Chart  Description automatically generated">
            <a:extLst>
              <a:ext uri="{FF2B5EF4-FFF2-40B4-BE49-F238E27FC236}">
                <a16:creationId xmlns:a16="http://schemas.microsoft.com/office/drawing/2014/main" id="{9F745F9C-3340-4340-E9F4-40938F3B0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B6754B-9916-C977-2F38-D943AB78B658}"/>
              </a:ext>
            </a:extLst>
          </p:cNvPr>
          <p:cNvSpPr/>
          <p:nvPr/>
        </p:nvSpPr>
        <p:spPr>
          <a:xfrm>
            <a:off x="8991600" y="5994400"/>
            <a:ext cx="283464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0D1FBA-34F0-A234-EC74-F100314CAAAB}"/>
                  </a:ext>
                </a:extLst>
              </p14:cNvPr>
              <p14:cNvContentPartPr/>
              <p14:nvPr/>
            </p14:nvContentPartPr>
            <p14:xfrm>
              <a:off x="1123920" y="566640"/>
              <a:ext cx="6265440" cy="3807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0D1FBA-34F0-A234-EC74-F100314CAA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560" y="557280"/>
                <a:ext cx="6284160" cy="38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965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A picture containing text, aircraft  Description automatically generated">
            <a:extLst>
              <a:ext uri="{FF2B5EF4-FFF2-40B4-BE49-F238E27FC236}">
                <a16:creationId xmlns:a16="http://schemas.microsoft.com/office/drawing/2014/main" id="{DF5F24F4-4786-BFA3-B87E-8364DC69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F8E3EE-39A2-658C-A1A9-A83881786996}"/>
              </a:ext>
            </a:extLst>
          </p:cNvPr>
          <p:cNvSpPr/>
          <p:nvPr/>
        </p:nvSpPr>
        <p:spPr>
          <a:xfrm>
            <a:off x="9032240" y="5953760"/>
            <a:ext cx="292608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374C4B-E9B7-BA07-8FB8-74159B5EB13F}"/>
                  </a:ext>
                </a:extLst>
              </p14:cNvPr>
              <p14:cNvContentPartPr/>
              <p14:nvPr/>
            </p14:nvContentPartPr>
            <p14:xfrm>
              <a:off x="4156920" y="2425320"/>
              <a:ext cx="5370480" cy="2286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374C4B-E9B7-BA07-8FB8-74159B5EB1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7560" y="2415960"/>
                <a:ext cx="5389200" cy="23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5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Chart  Description automatically generated">
            <a:extLst>
              <a:ext uri="{FF2B5EF4-FFF2-40B4-BE49-F238E27FC236}">
                <a16:creationId xmlns:a16="http://schemas.microsoft.com/office/drawing/2014/main" id="{C2F74B98-A480-53F2-A3C2-84ECB8D1B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C65009-A20C-0D4F-C0D2-883E051D862C}"/>
              </a:ext>
            </a:extLst>
          </p:cNvPr>
          <p:cNvSpPr/>
          <p:nvPr/>
        </p:nvSpPr>
        <p:spPr>
          <a:xfrm>
            <a:off x="8991600" y="5933440"/>
            <a:ext cx="2824480" cy="6502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A423DB-1105-0D06-20C3-6422C1380D43}"/>
                  </a:ext>
                </a:extLst>
              </p14:cNvPr>
              <p14:cNvContentPartPr/>
              <p14:nvPr/>
            </p14:nvContentPartPr>
            <p14:xfrm>
              <a:off x="666360" y="447480"/>
              <a:ext cx="11038680" cy="5327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A423DB-1105-0D06-20C3-6422C1380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000" y="438120"/>
                <a:ext cx="11057400" cy="53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065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A22C9-5E37-B67E-61F5-4AE233F195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rgbClr val="154158"/>
              </a:gs>
              <a:gs pos="67000">
                <a:srgbClr val="33636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5DBC4-32CD-F118-A12E-E8E07DFAA2FA}"/>
              </a:ext>
            </a:extLst>
          </p:cNvPr>
          <p:cNvSpPr txBox="1"/>
          <p:nvPr/>
        </p:nvSpPr>
        <p:spPr>
          <a:xfrm>
            <a:off x="4254500" y="2206226"/>
            <a:ext cx="368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6600" dirty="0">
                <a:gradFill>
                  <a:gsLst>
                    <a:gs pos="30000">
                      <a:schemeClr val="accent6">
                        <a:lumMod val="60000"/>
                        <a:lumOff val="40000"/>
                      </a:schemeClr>
                    </a:gs>
                    <a:gs pos="67000">
                      <a:schemeClr val="bg1"/>
                    </a:gs>
                  </a:gsLst>
                  <a:lin ang="27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谢谢！</a:t>
            </a:r>
            <a:endParaRPr lang="zh-CN" altLang="en-US" sz="6600" dirty="0">
              <a:gradFill>
                <a:gsLst>
                  <a:gs pos="30000">
                    <a:schemeClr val="accent6">
                      <a:lumMod val="60000"/>
                      <a:lumOff val="40000"/>
                    </a:schemeClr>
                  </a:gs>
                  <a:gs pos="67000">
                    <a:schemeClr val="bg1"/>
                  </a:gs>
                </a:gsLst>
                <a:lin ang="27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3F271-E38C-C4E8-78ED-1E51699C4554}"/>
              </a:ext>
            </a:extLst>
          </p:cNvPr>
          <p:cNvSpPr txBox="1"/>
          <p:nvPr/>
        </p:nvSpPr>
        <p:spPr>
          <a:xfrm>
            <a:off x="2882900" y="3543779"/>
            <a:ext cx="642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2400" dirty="0">
                <a:gradFill>
                  <a:gsLst>
                    <a:gs pos="30000">
                      <a:schemeClr val="accent6">
                        <a:lumMod val="60000"/>
                        <a:lumOff val="40000"/>
                      </a:schemeClr>
                    </a:gs>
                    <a:gs pos="67000">
                      <a:schemeClr val="bg1"/>
                    </a:gs>
                  </a:gsLst>
                  <a:lin ang="27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接触：</a:t>
            </a:r>
            <a:r>
              <a:rPr lang="en-US" altLang="zh-CN" sz="2400" dirty="0" err="1">
                <a:gradFill>
                  <a:gsLst>
                    <a:gs pos="30000">
                      <a:schemeClr val="accent6">
                        <a:lumMod val="60000"/>
                        <a:lumOff val="40000"/>
                      </a:schemeClr>
                    </a:gs>
                    <a:gs pos="67000">
                      <a:schemeClr val="bg1"/>
                    </a:gs>
                  </a:gsLst>
                  <a:lin ang="27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tianyang.pang@cienet.com.cn</a:t>
            </a:r>
            <a:endParaRPr lang="zh-CN" altLang="en-US" sz="2400" dirty="0">
              <a:gradFill>
                <a:gsLst>
                  <a:gs pos="30000">
                    <a:schemeClr val="accent6">
                      <a:lumMod val="60000"/>
                      <a:lumOff val="40000"/>
                    </a:schemeClr>
                  </a:gs>
                  <a:gs pos="67000">
                    <a:schemeClr val="bg1"/>
                  </a:gs>
                </a:gsLst>
                <a:lin ang="27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9E773C-F566-0B06-B870-AD3CD9323C01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Diagram  Description automatically generated">
              <a:extLst>
                <a:ext uri="{FF2B5EF4-FFF2-40B4-BE49-F238E27FC236}">
                  <a16:creationId xmlns:a16="http://schemas.microsoft.com/office/drawing/2014/main" id="{4E44F794-49B1-E12C-B09E-D9065F94D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19482E-5320-FA5C-2C64-61F9B9754C1F}"/>
                </a:ext>
              </a:extLst>
            </p:cNvPr>
            <p:cNvSpPr/>
            <p:nvPr/>
          </p:nvSpPr>
          <p:spPr>
            <a:xfrm>
              <a:off x="9056451" y="6031149"/>
              <a:ext cx="2879387" cy="593387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993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9F00D3-69B3-D604-2268-247803E7ED5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3" name="Picture 2" descr="Graphical user interface  Description automatically generated">
              <a:extLst>
                <a:ext uri="{FF2B5EF4-FFF2-40B4-BE49-F238E27FC236}">
                  <a16:creationId xmlns:a16="http://schemas.microsoft.com/office/drawing/2014/main" id="{3D114762-4B3C-8FB0-4826-868BDBA4A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1EAAEF-9E12-56D2-6489-DC19824BAC16}"/>
                </a:ext>
              </a:extLst>
            </p:cNvPr>
            <p:cNvSpPr/>
            <p:nvPr/>
          </p:nvSpPr>
          <p:spPr>
            <a:xfrm>
              <a:off x="8832715" y="5914417"/>
              <a:ext cx="3064213" cy="632298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5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0167DE-5B93-7C1F-8F2D-D93E32491931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, text, website  Description automatically generated">
              <a:extLst>
                <a:ext uri="{FF2B5EF4-FFF2-40B4-BE49-F238E27FC236}">
                  <a16:creationId xmlns:a16="http://schemas.microsoft.com/office/drawing/2014/main" id="{0FFDDA60-1B8C-65EF-92AD-F7A43483D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2D17E-CEE1-0BDA-06B0-CAAA8D4B6BA8}"/>
                </a:ext>
              </a:extLst>
            </p:cNvPr>
            <p:cNvSpPr/>
            <p:nvPr/>
          </p:nvSpPr>
          <p:spPr>
            <a:xfrm>
              <a:off x="8939719" y="5970675"/>
              <a:ext cx="2897951" cy="418289"/>
            </a:xfrm>
            <a:prstGeom prst="rect">
              <a:avLst/>
            </a:prstGeom>
            <a:solidFill>
              <a:srgbClr val="835D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48EE23-AAA0-4709-2679-F0218D2591EE}"/>
                </a:ext>
              </a:extLst>
            </p:cNvPr>
            <p:cNvSpPr/>
            <p:nvPr/>
          </p:nvSpPr>
          <p:spPr>
            <a:xfrm>
              <a:off x="9034969" y="6388965"/>
              <a:ext cx="2897951" cy="213766"/>
            </a:xfrm>
            <a:prstGeom prst="rect">
              <a:avLst/>
            </a:prstGeom>
            <a:solidFill>
              <a:srgbClr val="14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94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3" name="Picture 2" descr="Diagram, timeline  Description automatically generated">
            <a:extLst>
              <a:ext uri="{FF2B5EF4-FFF2-40B4-BE49-F238E27FC236}">
                <a16:creationId xmlns:a16="http://schemas.microsoft.com/office/drawing/2014/main" id="{7A123B16-C5E0-2802-72FB-EA57B8432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3DFC2F-493C-C948-14F4-3E981C1FC49E}"/>
              </a:ext>
            </a:extLst>
          </p:cNvPr>
          <p:cNvSpPr/>
          <p:nvPr/>
        </p:nvSpPr>
        <p:spPr>
          <a:xfrm>
            <a:off x="8907780" y="6065520"/>
            <a:ext cx="2865120" cy="441960"/>
          </a:xfrm>
          <a:prstGeom prst="rect">
            <a:avLst/>
          </a:prstGeom>
          <a:solidFill>
            <a:srgbClr val="14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CE5C82-5598-BDFE-AA9A-366F900E7766}"/>
              </a:ext>
            </a:extLst>
          </p:cNvPr>
          <p:cNvCxnSpPr/>
          <p:nvPr/>
        </p:nvCxnSpPr>
        <p:spPr>
          <a:xfrm>
            <a:off x="9467850" y="6035040"/>
            <a:ext cx="0" cy="533400"/>
          </a:xfrm>
          <a:prstGeom prst="line">
            <a:avLst/>
          </a:prstGeom>
          <a:ln w="57150">
            <a:solidFill>
              <a:srgbClr val="B3C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F68306-B2DF-815D-4420-94F34AFAB3E6}"/>
              </a:ext>
            </a:extLst>
          </p:cNvPr>
          <p:cNvCxnSpPr/>
          <p:nvPr/>
        </p:nvCxnSpPr>
        <p:spPr>
          <a:xfrm>
            <a:off x="11049000" y="6065520"/>
            <a:ext cx="0" cy="533400"/>
          </a:xfrm>
          <a:prstGeom prst="line">
            <a:avLst/>
          </a:prstGeom>
          <a:ln w="57150">
            <a:solidFill>
              <a:srgbClr val="B3C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B1FC1F-7D86-0D30-B028-B30C3E503D8D}"/>
                  </a:ext>
                </a:extLst>
              </p14:cNvPr>
              <p14:cNvContentPartPr/>
              <p14:nvPr/>
            </p14:nvContentPartPr>
            <p14:xfrm>
              <a:off x="586800" y="437400"/>
              <a:ext cx="3570480" cy="3389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B1FC1F-7D86-0D30-B028-B30C3E503D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440" y="428040"/>
                <a:ext cx="3589200" cy="34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77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, diagram  Description automatically generated">
            <a:extLst>
              <a:ext uri="{FF2B5EF4-FFF2-40B4-BE49-F238E27FC236}">
                <a16:creationId xmlns:a16="http://schemas.microsoft.com/office/drawing/2014/main" id="{93C6AF9F-9763-DE85-22EE-AE3CFA7B2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5F1D6-9747-F330-76AB-08343EB05F95}"/>
              </a:ext>
            </a:extLst>
          </p:cNvPr>
          <p:cNvSpPr/>
          <p:nvPr/>
        </p:nvSpPr>
        <p:spPr>
          <a:xfrm>
            <a:off x="8636000" y="6075680"/>
            <a:ext cx="3200400" cy="457200"/>
          </a:xfrm>
          <a:prstGeom prst="rect">
            <a:avLst/>
          </a:prstGeom>
          <a:solidFill>
            <a:srgbClr val="11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1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7" name="Picture 6" descr="Graphical user interface  Description automatically generated">
            <a:extLst>
              <a:ext uri="{FF2B5EF4-FFF2-40B4-BE49-F238E27FC236}">
                <a16:creationId xmlns:a16="http://schemas.microsoft.com/office/drawing/2014/main" id="{768AA39C-32F9-459E-F1CF-532490247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BABF57-ED07-F235-8A50-E57E77508241}"/>
              </a:ext>
            </a:extLst>
          </p:cNvPr>
          <p:cNvSpPr/>
          <p:nvPr/>
        </p:nvSpPr>
        <p:spPr>
          <a:xfrm>
            <a:off x="8890000" y="5892800"/>
            <a:ext cx="3007360" cy="82296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16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Graphical user interface, diagram  Description automatically generated">
            <a:extLst>
              <a:ext uri="{FF2B5EF4-FFF2-40B4-BE49-F238E27FC236}">
                <a16:creationId xmlns:a16="http://schemas.microsoft.com/office/drawing/2014/main" id="{C5E485C1-07FC-EA5E-5F16-00EAF3E20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0D0E53-732C-81E2-FEE9-42405214181A}"/>
              </a:ext>
            </a:extLst>
          </p:cNvPr>
          <p:cNvSpPr/>
          <p:nvPr/>
        </p:nvSpPr>
        <p:spPr>
          <a:xfrm>
            <a:off x="9022080" y="6004560"/>
            <a:ext cx="2865120" cy="62992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17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69F163FF3AB47BC2445307C6E408A" ma:contentTypeVersion="10" ma:contentTypeDescription="Create a new document." ma:contentTypeScope="" ma:versionID="c22f7b075b7997a4e82a4e3e09b32960">
  <xsd:schema xmlns:xsd="http://www.w3.org/2001/XMLSchema" xmlns:xs="http://www.w3.org/2001/XMLSchema" xmlns:p="http://schemas.microsoft.com/office/2006/metadata/properties" xmlns:ns2="c4654373-bf32-42fb-9710-606d810454e0" xmlns:ns3="c3bcb609-25de-43ef-9eba-3a6781585313" targetNamespace="http://schemas.microsoft.com/office/2006/metadata/properties" ma:root="true" ma:fieldsID="6ef0ca3a49c6fbeef726f4c094f3e7fd" ns2:_="" ns3:_="">
    <xsd:import namespace="c4654373-bf32-42fb-9710-606d810454e0"/>
    <xsd:import namespace="c3bcb609-25de-43ef-9eba-3a67815853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54373-bf32-42fb-9710-606d81045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b609-25de-43ef-9eba-3a67815853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44607D-6CA2-4E7A-9CB6-AFF8CB9E3535}"/>
</file>

<file path=customXml/itemProps2.xml><?xml version="1.0" encoding="utf-8"?>
<ds:datastoreItem xmlns:ds="http://schemas.openxmlformats.org/officeDocument/2006/customXml" ds:itemID="{662E03E8-9BF7-41C0-B30C-B0CE7E526204}"/>
</file>

<file path=customXml/itemProps3.xml><?xml version="1.0" encoding="utf-8"?>
<ds:datastoreItem xmlns:ds="http://schemas.openxmlformats.org/officeDocument/2006/customXml" ds:itemID="{745B5EAF-2797-42DC-8A0D-D67E0012E196}"/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20</Words>
  <Application>Microsoft Office PowerPoint</Application>
  <PresentationFormat>Widescreen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等线</vt:lpstr>
      <vt:lpstr>等线 Light</vt:lpstr>
      <vt:lpstr>Arial</vt:lpstr>
      <vt:lpstr>Eras Bold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 Tianyang</dc:creator>
  <cp:lastModifiedBy>Pang Tianyang</cp:lastModifiedBy>
  <cp:revision>4</cp:revision>
  <dcterms:created xsi:type="dcterms:W3CDTF">2022-05-28T08:00:41Z</dcterms:created>
  <dcterms:modified xsi:type="dcterms:W3CDTF">2022-05-30T07:58:05Z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0x010100ECB69F163FF3AB47BC2445307C6E408A</vt:lpwstr>
  </property>
  <property fmtid="{D5CDD505-2E9C-101B-9397-08002B2CF9AE}" pid="3" name="Order">
    <vt:r8>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