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11.xml" ContentType="application/inkml+xml"/>
  <Override PartName="/ppt/ink/ink9.xml" ContentType="application/inkml+xml"/>
  <Override PartName="/ppt/ink/ink10.xml" ContentType="application/inkml+xml"/>
  <Override PartName="/ppt/ink/ink12.xml" ContentType="application/inkml+xml"/>
  <Override PartName="/ppt/ink/ink13.xml" ContentType="application/inkml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1" r:id="rId44"/>
    <p:sldId id="302" r:id="rId45"/>
    <p:sldId id="304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4A"/>
    <a:srgbClr val="F0603D"/>
    <a:srgbClr val="FFFFFF"/>
    <a:srgbClr val="154158"/>
    <a:srgbClr val="115756"/>
    <a:srgbClr val="EC88E0"/>
    <a:srgbClr val="FFFF00"/>
    <a:srgbClr val="F17C79"/>
    <a:srgbClr val="D0D7DB"/>
    <a:srgbClr val="4A6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3T05:46:07.919"/>
    </inkml:context>
    <inkml:brush xml:id="br0">
      <inkml:brushProperty name="width" value="0.05" units="cm"/>
      <inkml:brushProperty name="height" value="0.05" units="cm"/>
      <inkml:brushProperty name="color" value="#115756"/>
    </inkml:brush>
  </inkml:definitions>
  <inkml:trace contextRef="#ctx0" brushRef="#br0">33 87 24575,'7'-1'0,"-1"0"0,0 0 0,0-1 0,0 0 0,0 0 0,0 0 0,0-1 0,8-5 0,30-11 0,-9 12 0,-35 7 0,-26 1 0,-48 7 0,95-9 0,-1-1 0,35-8 0,-34 5 0,1 1 0,38-1 0,-34 7 0,-18-1 0,-1-1 0,0 1 0,0-1 0,1 0 0,-1-1 0,0 1 0,0-2 0,11-2 0,-71 0 0,-9 2 0,42 0 0,0 1 0,0 1 0,0 1 0,1 0 0,-27 6 0,116-6 0,-25 1 0,90-15 0,-89 8 0,-16 3 0,-56 7 0,11 3 0,22 2 0,27 3 0,15-11 0,-40-3 0,-1 1 0,1 0 0,-1 1 0,1 0 0,13 3 0,-22-4 0,-1 0 0,1 0 0,0 0 0,0 0 0,0 0 0,0 0 0,0 0 0,0 0 0,0 0 0,0 0 0,0 1 0,0-1 0,-1 0 0,1 0 0,0 0 0,0 0 0,0 0 0,0 0 0,0 0 0,0 0 0,0 0 0,0 0 0,0 0 0,0 0 0,0 0 0,0 1 0,0-1 0,0 0 0,0 0 0,0 0 0,0 0 0,0 0 0,0 0 0,0 0 0,0 0 0,0 0 0,0 0 0,0 1 0,0-1 0,0 0 0,0 0 0,0 0 0,0 0 0,0 0 0,0 0 0,0 0 0,0 0 0,0 0 0,0 1 0,0-1 0,0 0 0,0 0 0,0 0 0,0 0 0,0 0 0,0 0 0,0 0 0,0 0 0,1 0 0,-1 0 0,0 0 0,0 0 0,0 0 0,0 0 0,-14 5 0,-17 2 0,-53-5 0,62-2 0,61-1 0,100-9 0,-175 7 0,25 2 0,-1-1 0,1 1 0,-1 1 0,1 0 0,0 1 0,-1 0 0,-19 4 0,32 0 0,11 2 0,15 3 0,101 24 0,-128-34 0,1 0 0,-1 0 0,0 0 0,0 0 0,0 0 0,1 0 0,-1 0 0,0 0 0,0 0 0,0 0 0,1 0 0,-1 0 0,0 0 0,0 0 0,0 0 0,0 0 0,1 0 0,-1 0 0,0 0 0,0 0 0,0 1 0,1-1 0,-1 0 0,0 0 0,0 0 0,0 0 0,0 0 0,0 0 0,1 0 0,-1 1 0,0-1 0,0 0 0,0 0 0,0 0 0,0 0 0,0 1 0,0-1 0,0 0 0,0 0 0,0 0 0,1 1 0,-1-1 0,0 0 0,0 0 0,0 0 0,0 1 0,0-1 0,0 0 0,0 0 0,0 0 0,-1 0 0,1 1 0,0-1 0,0 0 0,0 0 0,0 0 0,0 1 0,0-1 0,0 0 0,-17 5 0,-23 1 0,-53-4 0,314-8 0,-280 10 0,0-2 0,-69-8 0,144 7 0,1-1 0,28-4 0,7 0 0,-29 3 0,-14 0 0,-25 4 0,58-2 0,0 2 0,42 10 0,-76-10 0,-10 0 0,-19 4 0,-28 1 0,54-8 0,-7 2 0,-17 6 0,-30 8 0,-38-8 0,237-22 0,-237 14 0,54 0 0,31 0 0,14 0 0,13 0 0,17 0 0,74 8 0,-116-8 0,0 0 0,0 0 0,0 0 0,0 0 0,0 0 0,1-1 0,-1 1 0,0 0 0,0 0 0,0 0 0,0 0 0,0 0 0,1 0 0,-1 0 0,0 0 0,0 0 0,0 0 0,0 1 0,0-1 0,1 0 0,-1 0 0,0 0 0,0 0 0,0 0 0,0 0 0,0 0 0,0 0 0,1 0 0,-1 0 0,0 0 0,0 1 0,0-1 0,0 0 0,0 0 0,0 0 0,0 0 0,0 0 0,0 0 0,1 1 0,-1-1 0,0 0 0,0 0 0,0 0 0,0 0 0,0 0 0,0 1 0,0-1 0,0 0 0,0 0 0,0 0 0,0 0 0,0 0 0,0 1 0,0-1 0,0 0 0,-1 0 0,-10 7 0,-18 1 0,5-9 0,0-1 0,0-2 0,0 0 0,-40-13 0,-11-2 0,49 15 0,-1 2 0,1 1 0,-45 3 0,44 0 0,-1-2 0,-49-5 0,164-6 0,-45 10 0,197 3 0,-364 26 0,123-28 0,0 1 0,0 0 0,0-1 0,0 1 0,0 0 0,0 0 0,0 0 0,1 1 0,-1-1 0,0 0 0,0 1 0,-1 1 0,3-2 0,0-1 0,0 0 0,1 1 0,-1-1 0,0 1 0,0-1 0,1 0 0,-1 1 0,0-1 0,1 1 0,-1-1 0,0 0 0,1 0 0,-1 1 0,0-1 0,1 0 0,-1 0 0,1 1 0,-1-1 0,1 0 0,-1 0 0,0 0 0,1 0 0,-1 1 0,1-1 0,-1 0 0,1 0 0,-1 0 0,1 0 0,-1 0 0,1 0 0,0-1 0,65 3 0,-55-2 0,23 0 0,-54-1 0,-342 1 0,362 0 0,-1 1 0,1-1 0,0 0 0,-1 0 0,1 0 0,0 0 0,-1 0 0,1 0 0,0 0 0,-1 0 0,1-1 0,0 1 0,-1 0 0,1 0 0,0 0 0,-1 0 0,1 0 0,0 0 0,0-1 0,-1 1 0,1 0 0,0 0 0,0 0 0,-1-1 0,1 1 0,0 0 0,0-1 0,-1 1 0,1 0 0,0 0 0,0-1 0,0 1 0,0 0 0,-1-1 0,7-13 0,28-27 0,-4 2 0,-30 39 0,0 0 0,1-1 0,-1 1 0,0 0 0,0-1 0,0 1 0,0 0 0,0-1 0,0 1 0,0 0 0,0-1 0,0 1 0,0 0 0,0-1 0,0 1 0,0 0 0,0-1 0,0 1 0,0 0 0,-1-1 0,1 1 0,0 0 0,0-1 0,0 1 0,-1 0 0,1-1 0,0 1 0,0 0 0,0 0 0,-1-1 0,1 1 0,0 0 0,-1 0 0,1 0 0,0-1 0,0 1 0,-1 0 0,0 0 0,-19-3 0,-24 7 0,42-3 0,0-1 0,-6 0 0,0 1 0,0 1 0,0-1 0,0 1 0,0 1 0,1-1 0,-1 1 0,1 1 0,0-1 0,-12 9 0,17-8 0,1 1 0,-1-1 0,1 0 0,0 1 0,0 0 0,1-1 0,-1 1 0,1-1 0,0 1 0,0 0 0,1-1 0,-1 1 0,1-1 0,2 7 0,-2-10 0,0-1 0,0 1 0,-1-1 0,1 0 0,0 1 0,0-1 0,0 0 0,0 0 0,0 0 0,0 1 0,0-1 0,0 0 0,0 0 0,-1-1 0,1 1 0,0 0 0,0 0 0,0 0 0,0-1 0,0 1 0,0 0 0,0-1 0,-1 1 0,1-1 0,1 0 0,29-15 0,-26 13 0,1 0 0,23-13 0,-28 16 0,-1 0 0,1-1 0,0 1 0,0 0 0,0-1 0,-1 1 0,1-1 0,0 0 0,-1 1 0,1-1 0,0 0 0,-1 1 0,1-1 0,-1 0 0,1 0 0,-1 1 0,1-1 0,-1 0 0,0 0 0,1 0 0,-1 1 0,0-1 0,0 0 0,1 0 0,-1-1 0,-1 1 0,0 0 0,0 1 0,0-1 0,-1 1 0,1-1 0,0 1 0,0-1 0,0 1 0,0 0 0,-1 0 0,1-1 0,0 1 0,0 0 0,-1 0 0,1 0 0,0 0 0,0 1 0,0-1 0,-1 0 0,1 0 0,0 1 0,0-1 0,0 1 0,0-1 0,-2 2 0,-31 12 0,33-14 0,1 0 0,0 1 0,0-1 0,-1 0 0,1 1 0,0-1 0,0 0 0,-1 0 0,1 0 0,0 1 0,-1-1 0,1 0 0,0 0 0,-1 0 0,1 0 0,0 0 0,-1 0 0,1 1 0,0-1 0,-1 0 0,1 0 0,0 0 0,-1 0 0,1 0 0,0 0 0,-1-1 0,1 1 0,-1 0 0,1 0 0,0 0 0,-1 0 0,1 0 0,0 0 0,-1-1 0,1 1 0,0 0 0,0 0 0,-1 0 0,1-1 0,0 1 0,0 0 0,-1 0 0,1-1 0,0 1 0,0 0 0,0-1 0,-1 1 0,1 0 0,0 0 0,0-1 0,0 1 0,0-1 0,0 1 0,0-1 0,-1 3 0,-2 8 0,2-10 0,1 1 0,-1 0 0,1 0 0,-1 0 0,1-1 0,0 1 0,-1 0 0,1 0 0,0 0 0,0 0 0,0 0 0,-1 0 0,1 0 0,0-1 0,0 1 0,0 0 0,0 0 0,1 0 0,-1 0 0,0 0 0,0 0 0,0 0 0,1 0 0,-1-1 0,1 1 0,-1 0 0,0 0 0,1 0 0,-1-1 0,1 1 0,0 0 0,-1 0 0,1-1 0,0 1 0,0 0 0,30-5 0,-28 3 0,-1 0 0,1 1 0,-1-1 0,0 0 0,1 1 0,-1 0 0,1 0 0,-1 0 0,1 0 0,-1 0 0,1 0 0,3 1 0,-5-1 0,-1 0 0,0 0 0,1 1 0,-1-1 0,0 0 0,1 0 0,-1 0 0,0 0 0,1 1 0,-1-1 0,0 0 0,0 0 0,1 1 0,-1-1 0,0 0 0,0 1 0,1-1 0,-1 0 0,0 1 0,0-1 0,0 0 0,0 1 0,0-1 0,1 0 0,-1 1 0,0-1 0,0 1 0,0-1 0,0 0 0,0 1 0,0-1 0,0 0 0,0 1 0,0-1 0,-1 1 0,-11 11 0,-20 0 0,20-11 0,8-1 0,-1 0 0,0 0 0,1 0 0,-1 0 0,0 0 0,1-1 0,-8-2 0,11 2 0,-1 1 0,1-1 0,0 0 0,0 0 0,0 0 0,0 0 0,0 0 0,0 0 0,0 0 0,0 0 0,0 0 0,1-1 0,-1 1 0,0 0 0,1 0 0,-1-1 0,1 1 0,-1-1 0,1 1 0,0 0 0,0-1 0,-1 1 0,1-1 0,0 1 0,0 0 0,0-1 0,1 1 0,-1-3 0,0-52 0,-4 36 0,2 20 0,-1 10 0,-6 21-2,-5 30-1361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3T08:34:09.804"/>
    </inkml:context>
    <inkml:brush xml:id="br0">
      <inkml:brushProperty name="width" value="0.05" units="cm"/>
      <inkml:brushProperty name="height" value="0.05" units="cm"/>
      <inkml:brushProperty name="color" value="#154158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3T08:34:11.652"/>
    </inkml:context>
    <inkml:brush xml:id="br0">
      <inkml:brushProperty name="width" value="0.05" units="cm"/>
      <inkml:brushProperty name="height" value="0.05" units="cm"/>
      <inkml:brushProperty name="color" value="#154158"/>
    </inkml:brush>
  </inkml:definitions>
  <inkml:trace contextRef="#ctx0" brushRef="#br0">509 0 24575,'0'1'0,"-1"0"0,0-1 0,1 1 0,-1 0 0,0-1 0,1 1 0,-1-1 0,0 1 0,1-1 0,-1 0 0,0 1 0,0-1 0,0 0 0,0 1 0,1-1 0,-1 0 0,0 0 0,0 0 0,0 0 0,0 0 0,0 0 0,-1 0 0,-26 1 0,25-1 0,-117-1 0,-56 2 0,14 16 0,204-16-1365,-31-1-5461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3T08:34:31.035"/>
    </inkml:context>
    <inkml:brush xml:id="br0">
      <inkml:brushProperty name="width" value="0.05" units="cm"/>
      <inkml:brushProperty name="height" value="0.05" units="cm"/>
      <inkml:brushProperty name="color" value="#154158"/>
    </inkml:brush>
  </inkml:definitions>
  <inkml:trace contextRef="#ctx0" brushRef="#br0">55 36 24575,'116'2'0,"123"-4"0,-238 2 0,0 0 0,-1 0 0,1 0 0,0 0 0,0 0 0,0 0 0,0-1 0,0 1 0,-1 0 0,1 0 0,0 0 0,0-1 0,0 1 0,-1-1 0,1 1 0,0 0 0,-1-1 0,1 1 0,0-1 0,-1 0 0,2 0 0,-9-11 0,4 10 0,-1-1 0,1 1 0,-1 1 0,1-1 0,-1 0 0,0 1 0,1 0 0,-8-2 0,-2 3 0,0 1 0,0 0 0,0 1 0,0 1 0,-15 4 0,-42 7 0,-68 13 0,99-21 0,37-5 0,25-4 0,36-3 0,1 2 0,90 6 0,-39 1 0,-86-4 0,-17 0 0,0 0 0,0 1 0,1 1 0,-1-1 0,12 3 0,-20-3 0,0 0 0,1 0 0,-1 0 0,0 0 0,0 0 0,0 1 0,0-1 0,0 0 0,0 0 0,0 0 0,0 0 0,1 0 0,-1 0 0,0 0 0,0 0 0,0 0 0,0 0 0,0 0 0,0 0 0,0 1 0,0-1 0,0 0 0,0 0 0,0 0 0,0 0 0,0 0 0,0 0 0,1 0 0,-1 0 0,0 1 0,0-1 0,0 0 0,0 0 0,0 0 0,0 0 0,0 0 0,0 0 0,0 0 0,-1 1 0,1-1 0,0 0 0,0 0 0,0 0 0,0 0 0,0 0 0,0 0 0,0 0 0,0 0 0,0 1 0,0-1 0,0 0 0,0 0 0,0 0 0,0 0 0,-1 0 0,1 0 0,0 0 0,0 0 0,0 0 0,0 0 0,0 0 0,0 0 0,0 0 0,-1 0 0,-11 8 0,-16 3 0,-8-4 0,0-2 0,-1-1 0,-63-1 0,49 4 0,43-5 0,1 0 0,-1 0 0,1-1 0,-1-1 0,0 1 0,-13-2 0,5-4 0,14 4 0,0 0 0,-1 1 0,1-1 0,0 0 0,0 1 0,-1 0 0,1-1 0,0 1 0,-1 0 0,-4 1 0,-16 3 0,-19 1 0,33-14 0,3 3 0,-8 16 0,1 3 0,5-2 0,30-8 0,294 4 0,-309-6 0,44 1 0,0-1 0,98-12 0,-176-2 0,22 10 0,-1 0 0,0 0 0,0 0 0,0 0 0,0 1 0,-10-2 0,16 4 0,-1-1 0,0 1 0,1 0 0,-1 0 0,1 0 0,-1 0 0,0 1 0,1-1 0,-1 0 0,0 0 0,1 0 0,-1 0 0,1 1 0,-1-1 0,0 0 0,1 1 0,-1-1 0,1 0 0,-1 1 0,1-1 0,-1 1 0,1-1 0,-1 1 0,1-1 0,0 1 0,-1-1 0,1 1 0,-1 2 0,0-1 0,1 0 0,-1 1 0,1-1 0,0 0 0,0 1 0,0-1 0,0 1 0,0-1 0,1 0 0,-1 1 0,1 1 0,0-2 0,1 0 0,-1-1 0,0 1 0,0 0 0,1-1 0,-1 1 0,1-1 0,0 0 0,-1 0 0,1 1 0,0-1 0,0 0 0,-1 0 0,1-1 0,0 1 0,0 0 0,0-1 0,0 1 0,0-1 0,0 0 0,0 1 0,1-1 0,-1 0 0,4-1 0,0 2 0,1-1 0,0 0 0,0 0 0,0-1 0,-1 0 0,12-3 0,-13 0-1365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3T08:34:48.395"/>
    </inkml:context>
    <inkml:brush xml:id="br0">
      <inkml:brushProperty name="width" value="0.05" units="cm"/>
      <inkml:brushProperty name="height" value="0.05" units="cm"/>
      <inkml:brushProperty name="color" value="#154158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3T05:45:44.223"/>
    </inkml:context>
    <inkml:brush xml:id="br0">
      <inkml:brushProperty name="width" value="0.05" units="cm"/>
      <inkml:brushProperty name="height" value="0.05" units="cm"/>
      <inkml:brushProperty name="color" value="#115756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3T05:45:46.697"/>
    </inkml:context>
    <inkml:brush xml:id="br0">
      <inkml:brushProperty name="width" value="0.05" units="cm"/>
      <inkml:brushProperty name="height" value="0.05" units="cm"/>
      <inkml:brushProperty name="color" value="#115756"/>
    </inkml:brush>
  </inkml:definitions>
  <inkml:trace contextRef="#ctx0" brushRef="#br0">1 51 24575,'151'-12'0,"-151"12"0,26-4 0,-23 2 0,-18 0 0,-36 4 0,37 0 0,0-1 0,0-1 0,-1 0 0,1-2 0,-16-2 0,30 4 0,-1 0 0,1 0 0,0 0 0,0 0 0,0 0 0,0 0 0,-1 0 0,1 0 0,0 0 0,0 0 0,0 0 0,0 0 0,-1 0 0,1 0 0,0 0 0,0 0 0,0 0 0,0 0 0,-1 0 0,1 0 0,0 0 0,0 0 0,0 0 0,0 0 0,0 0 0,-1-1 0,1 1 0,0 0 0,0 0 0,0 0 0,0 0 0,0 0 0,0 0 0,0-1 0,0 1 0,-1 0 0,1 0 0,0 0 0,0 0 0,0 0 0,0-1 0,0 1 0,0 0 0,0 0 0,0 0 0,0 0 0,0-1 0,0 1 0,0 0 0,0 0 0,0 0 0,0 0 0,0-1 0,0 1 0,1 0 0,-1 0 0,0 0 0,0 0 0,0-1 0,0 1 0,0 0 0,15-7 0,19-2 0,36 3-1365,-61 4-5461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3T05:46:14.736"/>
    </inkml:context>
    <inkml:brush xml:id="br0">
      <inkml:brushProperty name="width" value="0.05" units="cm"/>
      <inkml:brushProperty name="height" value="0.05" units="cm"/>
      <inkml:brushProperty name="color" value="#115756"/>
    </inkml:brush>
  </inkml:definitions>
  <inkml:trace contextRef="#ctx0" brushRef="#br0">372 1 24575,'-10'1'0,"1"0"0,-1 1 0,1 0 0,-16 6 0,-26 5 0,-50 9 0,37-5 0,43-14-108,-26 7 342,45-9-290,1-1 1,-1 1 0,1 0 0,0-1 0,-1 1-1,1 0 1,0 0 0,0 0 0,0 0 0,-1 0-1,1 0 1,0 1 0,0-1 0,1 0 0,-1 0-1,0 1 1,0-1 0,1 0 0,-1 1-1,0-1 1,1 1 0,0-1 0,-1 1 0,1-1-1,0 1 1,-1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3T06:05:57.258"/>
    </inkml:context>
    <inkml:brush xml:id="br0">
      <inkml:brushProperty name="width" value="0.05" units="cm"/>
      <inkml:brushProperty name="height" value="0.05" units="cm"/>
      <inkml:brushProperty name="color" value="#154158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3T06:05:57.972"/>
    </inkml:context>
    <inkml:brush xml:id="br0">
      <inkml:brushProperty name="width" value="0.05" units="cm"/>
      <inkml:brushProperty name="height" value="0.05" units="cm"/>
      <inkml:brushProperty name="color" value="#154158"/>
    </inkml:brush>
  </inkml:definitions>
  <inkml:trace contextRef="#ctx0" brushRef="#br0">1 0 24575,'146'3'0,"0"7"0,0 6 0,152 37 0,-247-43-341,0-3 0,1-2-1,63-1 1,-88-5-6485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3T06:06:40.695"/>
    </inkml:context>
    <inkml:brush xml:id="br0">
      <inkml:brushProperty name="width" value="0.05" units="cm"/>
      <inkml:brushProperty name="height" value="0.05" units="cm"/>
      <inkml:brushProperty name="color" value="#154158"/>
    </inkml:brush>
  </inkml:definitions>
  <inkml:trace contextRef="#ctx0" brushRef="#br0">99 20 24575,'-49'5'0,"49"-5"0,0 0 0,0 0 0,0 0 0,0 0 0,0 0 0,0 0 0,0 0 0,0 0 0,0 0 0,0 0 0,0 0 0,0 1 0,0-1 0,0 0 0,1 0 0,-1 0 0,0 0 0,0 0 0,0 0 0,0 0 0,0 0 0,-1 0 0,1 0 0,0 0 0,0 1 0,0-1 0,0 0 0,0 0 0,0 0 0,0 0 0,0 0 0,0 0 0,0 0 0,29-1 0,-29-2 0,-13-3 0,-14-3 0,-12 1-1365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3T06:06:48.516"/>
    </inkml:context>
    <inkml:brush xml:id="br0">
      <inkml:brushProperty name="width" value="0.05" units="cm"/>
      <inkml:brushProperty name="height" value="0.05" units="cm"/>
      <inkml:brushProperty name="color" value="#154158"/>
    </inkml:brush>
  </inkml:definitions>
  <inkml:trace contextRef="#ctx0" brushRef="#br0">558 46 24575,'-1'-1'0,"1"-1"0,-1 1 0,0 0 0,1 0 0,-1 0 0,0 0 0,1 0 0,-1 0 0,0 0 0,0 0 0,0 1 0,0-1 0,0 0 0,0 0 0,0 1 0,0-1 0,0 1 0,0-1 0,0 1 0,0-1 0,0 1 0,-1-1 0,1 1 0,0 0 0,0 0 0,-1 0 0,1 0 0,-2 0 0,-36-1 0,-171 21 0,36-13 0,543-14 0,-256 7 0,-110 0 0,-9 0 0,-2 0 0,-33-2 0,28 1 0,0 0 0,0 1 0,0 0 0,0 1 0,0 0 0,0 1 0,-17 5 0,28-2 0,12 1 0,12 2 0,83 0 0,-105-7 0,0-1 0,1 0 0,-1 0 0,0 0 0,0 0 0,0 0 0,0 0 0,0 0 0,1 1 0,-1-1 0,0 0 0,0 0 0,0 0 0,0 0 0,0 1 0,0-1 0,0 0 0,0 0 0,1 0 0,-1 1 0,0-1 0,0 0 0,0 0 0,0 0 0,0 0 0,0 1 0,0-1 0,0 0 0,0 0 0,0 0 0,0 1 0,-1-1 0,1 0 0,0 0 0,0 0 0,0 1 0,0-1 0,0 0 0,0 0 0,0 0 0,0 0 0,0 1 0,-1-1 0,1 0 0,0 0 0,0 0 0,0 0 0,0 0 0,0 0 0,-1 0 0,1 1 0,0-1 0,0 0 0,0 0 0,-1 0 0,1 0 0,0 0 0,0 0 0,0 0 0,-1 0 0,1 0 0,0 0 0,0 0 0,0 0 0,-1 0 0,2 0 0,-1 0 0,0 0 0,1 0 0,-1 0 0,0 0 0,1 0 0,-1 0 0,0 0 0,0 1 0,1-1 0,-1 0 0,0 0 0,1 0 0,-1 0 0,0 1 0,0-1 0,1 0 0,-1 0 0,0 1 0,0-1 0,1 0 0,-1 0 0,0 1 0,0-1 0,0 0 0,0 1 0,1-1 0,-1 0 0,0 1 0,0-1 0,0 0 0,0 1 0,0-1 0,0 0 0,0 1 0,0-1 0,0 0 0,0 1 0,0-1 0,0 0 0,0 1 0,0-1 0,0 0 0,-1 1 0,1-1 0,0 0 0,0 1 0,0-1 0,0 0 0,-1 0 0,1 1 0,0-1 0,0 0 0,0 0 0,-1 1 0,1-1 0,0 0 0,-1 0 0,1 0 0,0 1 0,0-1 0,-1 0 0,0 0 0,12 3 0,-12 0 0,-25 2 0,-43-1 0,51-3 0,13 0 0,-1 0 0,1-1 0,-1 1 0,0-1 0,1-1 0,-1 1 0,1-1 0,-1 1 0,1-2 0,-1 1 0,1-1 0,-9-3 0,14 4 0,0 1 0,0-1 0,0 1 0,0-1 0,0 1 0,0-1 0,0 1 0,0-1 0,1 1 0,-1-1 0,0 1 0,0-1 0,1 1 0,-1-1 0,0 1 0,1-1 0,-1 1 0,0-1 0,1 1 0,-1 0 0,1-1 0,-1 1 0,0 0 0,1-1 0,-1 1 0,1 0 0,-1 0 0,1-1 0,-1 1 0,1 0 0,-1 0 0,1 0 0,-1 0 0,2-1 0,22-9 0,-23 10 0,27-9 0,-23 8 0,-1 1 0,1-1 0,0-1 0,-1 1 0,0-1 0,1 1 0,-1-1 0,0-1 0,0 1 0,0 0 0,0-1 0,0 0 0,-1 0 0,1 0 0,-1-1 0,0 1 0,0-1 0,0 1 0,0-1 0,4-8 0,-4-6 0,-16 18 0,-13 4 0,-114 4 0,-172-1 0,285-8 0,136-1 0,115 5 0,-224-4 0,1 1 0,-1 0 0,0 0 0,1 0 0,-1 0 0,0 0 0,1 0 0,-1 0 0,0 0 0,1 0 0,-1 0 0,0 0 0,1 0 0,-1 0 0,0 0 0,1 0 0,-1 0 0,0 0 0,0 0 0,1 0 0,-1 0 0,0 0 0,1 0 0,-1 1 0,0-1 0,1 0 0,-1 0 0,0 0 0,0 1 0,1-1 0,-1 0 0,0 0 0,0 1 0,0-1 0,1 0 0,-1 0 0,0 1 0,0-1 0,0 0 0,0 1 0,0-1 0,0 0 0,0 1 0,0-1 0,1 1 0,-17 9 0,-25 6 0,38-15 0,-29 10 0,28-6 0,23-2 0,19-3 0,31 3 0,-140-2 0,19 2 0,21-3 0,28 0 0,19 0 0,24 0 0,-29 0 0,-28 0 0,-189 0 0,291-2 0,106 5 0,-191-3 0,0 0 0,0 0 0,0 0 0,0 0 0,0 0 0,0 0 0,0 1 0,0-1 0,0 0 0,0 0 0,0 0 0,0 0 0,0 0 0,0 0 0,0 0 0,0 0 0,0 0 0,0 0 0,-17 2 0,2 0 0,37-1 0,109-2-1365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3T08:34:22.330"/>
    </inkml:context>
    <inkml:brush xml:id="br0">
      <inkml:brushProperty name="width" value="0.05" units="cm"/>
      <inkml:brushProperty name="height" value="0.05" units="cm"/>
      <inkml:brushProperty name="color" value="#154158"/>
    </inkml:brush>
  </inkml:definitions>
  <inkml:trace contextRef="#ctx0" brushRef="#br0">38 33 24575,'-1'0'0,"0"0"0,0 1 0,1-1 0,-1 0 0,0 1 0,0-1 0,1 1 0,-1-1 0,1 1 0,-1-1 0,0 1 0,1-1 0,-1 1 0,1 0 0,-1-1 0,1 1 0,0 0 0,-1 0 0,1-1 0,0 1 0,-1 0 0,1 0 0,0-1 0,0 1 0,0 0 0,0 0 0,0-1 0,-1 1 0,1 0 0,1 0 0,-1 0 0,0-1 0,0 1 0,0 0 0,0 0 0,1 0 0,-1-1 0,0 1 0,0 0 0,1-1 0,-1 1 0,1 0 0,-1-1 0,1 1 0,-1 0 0,1-1 0,-1 1 0,1-1 0,0 1 0,-1-1 0,1 1 0,0-1 0,-1 1 0,1-1 0,1 1 0,61 0 0,-51-2 0,-42 1 0,21 1 0,-3-1 0,1 1 0,-1 0 0,0 0 0,-13 5 0,76 2 0,-37-9 0,-10 1 0,1-1 0,-1 1 0,1 0 0,-1 0 0,1 0 0,-1 0 0,0 1 0,1-1 0,-1 1 0,6 2 0,-34 5 0,6-3 0,35-7 0,120-14 0,-135 15 0,-5 0 0,-13 1 0,-23 6 0,89 6 0,318 26 0,-476-68 0,51 21 0,-115-2 0,87 8 0,85 3 0,0 0 0,0 0 0,0 0 0,0 0 0,0 0 0,0 0 0,0 0 0,0-1 0,0 1 0,0 0 0,0 0 0,0 0 0,0 0 0,0 0 0,0 0 0,-1-1 0,30-1 0,42-2 0,293 4 0,-396 2 0,-33 3 0,47-4 0,23 0 0,97 0 0,93-2 0,-158-4 0,-33 3 0,-23 0 0,18 2 0,-1 0 0,1 0 0,0 0 0,0 0 0,0 0 0,0-1 0,0 1 0,0 0 0,0 0 0,0-1 0,-1 1 0,1-1 0,0 1 0,0-1 0,0 1 0,1-1 0,-1 0 0,0 1 0,0-1 0,0 0 0,0 0 0,1 1 0,-1-1 0,0 0 0,1 0 0,-1 0 0,0 0 0,1 0 0,0 0 0,-1 0 0,1 0 0,-1 0 0,1 0 0,0-1 0,0 1 0,0 0 0,0 0 0,0 0 0,0 0 0,0 0 0,0 0 0,0 0 0,0-1 0,0 1 0,1 0 0,-1 0 0,1 0 0,-1 0 0,0 0 0,1 0 0,0 0 0,-1 0 0,1 0 0,0 0 0,-1 1 0,1-1 0,0 0 0,0 0 0,0 1 0,0-1 0,0 0 0,-1 1 0,1-1 0,0 1 0,0-1 0,2 0 0,-2 1 0,0 0 0,-1-1 0,1 1 0,0 0 0,0 0 0,-1 0 0,1 0 0,0 0 0,0 0 0,-1 0 0,1 0 0,0 0 0,0 0 0,-1 0 0,1 0 0,0 1 0,0-1 0,-1 0 0,1 0 0,0 1 0,-1-1 0,1 1 0,0-1 0,-1 0 0,1 1 0,0-1 0,-1 1 0,1 0 0,-1-1 0,1 1 0,-1-1 0,0 1 0,1 0 0,0 0 0,7 27 0,-51-55 0,29 24 0,0 0 0,0 2 0,0-1 0,0 2 0,0 0 0,-27 3 0,-11 0 0,-192-3 0,351 0 0,165 22 0,-234-19 0,-31-4 0,-1 1 0,0 0 0,1 1 0,-1 0 0,0 0 0,0 0 0,1 0 0,-1 1 0,0 0 0,0 1 0,10 5 0,-57 19 0,39-29 0,-1 0 0,1 0 0,0 0 0,0-1 0,0 1 0,0-1 0,1 1 0,-1-1 0,1 0 0,-1 0 0,1 0 0,-1-3 0,-3-5 0,2 7 0,-1 0 0,1 1 0,0-1 0,-1 1 0,0 0 0,1 0 0,-1 1 0,-1-1 0,1 1 0,0-1 0,0 1 0,-1 1 0,0-1 0,1 1 0,-1-1 0,0 1 0,-6 0 0,-9-1 0,-1 1 0,-39 4 0,9-1 0,-79 1 0,-137-6 0,198-11-1365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72724-0539-4D9E-AFF4-78CD89BC73C9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409B-D5E8-4857-821D-2397D6C05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37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 algn="l"/>
            <a:fld id="{98C2409B-D5E8-4857-821D-2397D6C0569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46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B12E-C7D7-4CE1-5ECB-B85B2B56C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8572C-A37D-D4F5-0EFB-BB0E29A63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A73EF-8ACB-3985-E209-BDC4EC98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9DCC-CCC1-43E9-831A-4F1753AFEDAA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7888-D1B2-1933-65A5-34FAAD96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F4D5F-0D1F-A987-76D5-C3D12FDD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3DB2-0C8F-45AC-A7D4-A7726CF64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79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F6F5-F875-875E-7404-CE1A58F7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8EFB3-0AFE-2308-179C-D3F4B1032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FB8F-C303-A208-AE36-18CA5160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9DCC-CCC1-43E9-831A-4F1753AFEDAA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2E536-99E2-4C64-F43A-0F4C571F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10925-9195-8006-6878-9DE79D3A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3DB2-0C8F-45AC-A7D4-A7726CF64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92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D017D7-FDA9-32E3-BB06-E1353F5FE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527FA-D474-D9B2-1CCF-C08B7B63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352E7-F910-6F22-D5B5-0DA4CB76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9DCC-CCC1-43E9-831A-4F1753AFEDAA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3F2EE-A147-FD6A-FFF2-58144D456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433EF-FB7A-F381-4754-F41BCCA6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3DB2-0C8F-45AC-A7D4-A7726CF64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17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D55A-674B-EB53-0024-6CB72A16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23DDD-4DD4-9B98-3D95-EC76CE5B5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16D42-98DD-3282-4FD5-83756088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9DCC-CCC1-43E9-831A-4F1753AFEDAA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53B4C-58AF-333B-DF56-F822D621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205F6-0F4A-0609-4C2C-8C696652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3DB2-0C8F-45AC-A7D4-A7726CF64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42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8CB2-5444-780B-A225-CD75ED9C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857F3-E15D-9966-DB91-691D5E693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B349E-7D7A-5545-166B-4CE80B4F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9DCC-CCC1-43E9-831A-4F1753AFEDAA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65754-E331-F82C-3B41-CCF06082E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73067-3577-709B-80B0-FACD4C3D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3DB2-0C8F-45AC-A7D4-A7726CF64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05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6455-5C39-4AB4-BEA4-B378F94C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3510-BBA7-5B5A-72DD-5E62F7799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1B87E-01FC-5AE0-1DA6-5BF0081DB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F46BE-1687-454E-549B-D8381B9C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9DCC-CCC1-43E9-831A-4F1753AFEDAA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3077A-0161-4DCC-C5A2-DE57DB64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D81B1-ACCB-64F2-9EC7-67688C38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3DB2-0C8F-45AC-A7D4-A7726CF64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9AFE-2F6B-23F6-6054-02FCE452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9BCF6-759D-A12A-A18F-4D8DDA2C0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42ADA-8ED4-8474-5141-62B15BA78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41D32E-DE03-8835-F41A-0C2D16FDC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F9F1A-D578-6483-9736-34A5F4C0F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336BE-A5B0-9718-EC7E-46F83DB0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9DCC-CCC1-43E9-831A-4F1753AFEDAA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8654F-BDC1-5959-1A90-7C41F4FB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301C17-8D98-8948-34FB-D0944E76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3DB2-0C8F-45AC-A7D4-A7726CF64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51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EB2E1-BA6F-7598-54F1-F3D74597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CBBD1-CCFB-1D13-A71F-5088D13E7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9DCC-CCC1-43E9-831A-4F1753AFEDAA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00E6D-2434-DCF5-A27D-95F11520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495AD-49F6-F7F4-A6F9-FB5399E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3DB2-0C8F-45AC-A7D4-A7726CF64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96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BF54A8-5D0A-76A7-FB9D-E69771B7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9DCC-CCC1-43E9-831A-4F1753AFEDAA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8DF05-FF89-4AE3-AA7A-4B5E86DEB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F8023-EE5C-CC43-57C6-3A37C278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3DB2-0C8F-45AC-A7D4-A7726CF64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89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AE43-9379-F54A-6B4A-98F25F0D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F4A35-DE80-C69D-15AB-AD67C041D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ED96E-D11C-D607-3297-3BBDE0AEE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3306A-34AC-7CB8-9DCF-5A5FF2AE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9DCC-CCC1-43E9-831A-4F1753AFEDAA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3729D-42BD-5EC4-79F4-89721DFF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CEE8C-37C2-A104-2ECE-1D87FD29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3DB2-0C8F-45AC-A7D4-A7726CF64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43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1768-ED50-B958-44FC-C0B177D11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32F8EA-B49D-BB5A-B9FD-42760D09E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FF4B8-EBF9-BCB2-45B5-9EE5C3D47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58FFF-C702-DDC1-FA2A-6BFDD3C1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9DCC-CCC1-43E9-831A-4F1753AFEDAA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32370-69EA-FEF5-E478-30DEC8EF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7041E-13C7-3EEF-EA42-505E9EB98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3DB2-0C8F-45AC-A7D4-A7726CF64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5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0CC74-38B8-1BDD-DAEF-B70468EF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CBA02-7861-8D42-B0DF-CA16DC5AC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B8ED3-7C92-3846-7731-39E75237A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09DCC-CCC1-43E9-831A-4F1753AFEDAA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E9428-38E1-A7CC-6223-0785FCD0C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D6C-1162-8AD4-AE2E-77E5DFE0C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3DB2-0C8F-45AC-A7D4-A7726CF64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8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_odt_hyperlink" Type="http://schemas.openxmlformats.org/officeDocument/2006/relationships/hyperlink" Target="https://www.onlinedoctranslator.com/zh-CN/?utm_source=onlinedoctranslator&amp;utm_medium=pptx&amp;utm_campaign=attribution" TargetMode="External"/><Relationship Id="r_odt_logo" Type="http://schemas.openxmlformats.org/officeDocument/2006/relationships/image" Target="../media/odt_attribution_logo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ustomXml" Target="../ink/ink2.xml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customXml" Target="../ink/ink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customXml" Target="../ink/ink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customXml" Target="../ink/ink7.xml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customXml" Target="../ink/ink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44AA34-268F-4D0C-5C20-F317EDFA9B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4158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99912-5665-AF2D-5B34-27D211E97E9F}"/>
              </a:ext>
            </a:extLst>
          </p:cNvPr>
          <p:cNvSpPr txBox="1"/>
          <p:nvPr/>
        </p:nvSpPr>
        <p:spPr>
          <a:xfrm>
            <a:off x="1778203" y="2555928"/>
            <a:ext cx="8450868" cy="1123712"/>
          </a:xfrm>
          <a:prstGeom prst="roundRect">
            <a:avLst/>
          </a:prstGeom>
          <a:solidFill>
            <a:srgbClr val="FFD44A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defRPr>
            </a:lvl1pPr>
          </a:lstStyle>
          <a:p>
            <a:pPr rtl="0" algn="l"/>
            <a:r>
              <a:rPr lang="en-US" altLang="zh-CN" dirty="0"/>
              <a:t>PUSCH基础共享</a:t>
            </a:r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59483-F298-E070-9283-B0ECC3CF8836}"/>
              </a:ext>
            </a:extLst>
          </p:cNvPr>
          <p:cNvSpPr txBox="1"/>
          <p:nvPr/>
        </p:nvSpPr>
        <p:spPr>
          <a:xfrm>
            <a:off x="3915146" y="4130417"/>
            <a:ext cx="4361708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rtl="0" algn="l"/>
            <a:r>
              <a:rPr lang="en-US" altLang="zh-CN" sz="2400" dirty="0">
                <a:gradFill>
                  <a:gsLst>
                    <a:gs pos="0">
                      <a:srgbClr val="FFD44A"/>
                    </a:gs>
                    <a:gs pos="76000">
                      <a:schemeClr val="bg1"/>
                    </a:gs>
                  </a:gsLst>
                  <a:lin ang="2700000" scaled="0"/>
                </a:gradFill>
                <a:latin typeface="Eras Bold ITC" panose="020B0907030504020204" pitchFamily="34" charset="0"/>
              </a:rPr>
              <a:t>Cienet BB 南京队</a:t>
            </a:r>
            <a:endParaRPr lang="zh-CN" altLang="en-US" sz="2400" dirty="0">
              <a:gradFill>
                <a:gsLst>
                  <a:gs pos="0">
                    <a:srgbClr val="FFD44A"/>
                  </a:gs>
                  <a:gs pos="76000">
                    <a:schemeClr val="bg1"/>
                  </a:gs>
                </a:gsLst>
                <a:lin ang="2700000" scaled="0"/>
              </a:gradFill>
              <a:latin typeface="Eras Bold ITC" panose="020B0907030504020204" pitchFamily="34" charset="0"/>
            </a:endParaRP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00010001" name="ODT_ATTR_LBL_SHAPE">
            <a:extLst>
              <a:ext uri="{FF2B5EF4-FFF2-40B4-BE49-F238E27FC236}">
                <a16:creationId xmlns:a16="http://schemas.microsoft.com/office/drawing/2014/main" id="{ADCB8724-23CD-4EE8-B5B5-3CB2DDF8932E}"/>
              </a:ext>
            </a:extLst>
          </p:cNvPr>
          <p:cNvSpPr txBox="1"/>
          <p:nvPr/>
        </p:nvSpPr>
        <p:spPr>
          <a:xfrm>
            <a:off x="0" y="0"/>
            <a:ext cx="5000000" cy="276999"/>
          </a:xfrm>
          <a:prstGeom prst="rect">
            <a:avLst/>
          </a:prstGeom>
          <a:solidFill>
            <a:srgbClr val="FAFAFA"/>
          </a:solidFill>
        </p:spPr>
        <p:txBody>
          <a:bodyPr wrap="none" lIns="288000">
            <a:spAutoFit/>
          </a:bodyPr>
          <a:lstStyle/>
          <a:p>
            <a:pPr rtl="0"/>
            <a:r>
              <a:rPr lang="en-US" sz="1000" dirty="0">
                <a:solidFill>
                  <a:srgbClr val="0F2B46"/>
                </a:solidFill>
                <a:effectLst/>
                <a:latin typeface="Roboto" panose="02000000000000000000" pitchFamily="2" charset="0"/>
              </a:rPr>
              <a:t>从英语翻译成中文(简体) - </a:t>
            </a:r>
            <a:r>
              <a:rPr lang="en-US" sz="1000" u="sng" dirty="0">
                <a:solidFill>
                  <a:srgbClr val="0F2B46"/>
                </a:solidFill>
                <a:effectLst/>
                <a:latin typeface="Roboto" panose="02000000000000000000" pitchFamily="2" charset="0"/>
                <a:hlinkClick r:id="r_odt_hyperlink" tooltip="Doc Translator - www.onlinedoctranslator.com"/>
              </a:rPr>
              <a:t>www.onlinedoctranslator.com</a:t>
            </a:r>
            <a:endParaRPr lang="en-US" sz="1000" dirty="0"/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_odt_logo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8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BA9FCE-D0F7-1A8C-D7BE-71352158E62E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Chart, waterfall chart  Description automatically generated">
              <a:extLst>
                <a:ext uri="{FF2B5EF4-FFF2-40B4-BE49-F238E27FC236}">
                  <a16:creationId xmlns:a16="http://schemas.microsoft.com/office/drawing/2014/main" id="{04D349A4-266A-1937-B050-B21A3D0CE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886EABD-2818-1860-C0A0-87BDAC732CF4}"/>
                </a:ext>
              </a:extLst>
            </p:cNvPr>
            <p:cNvSpPr/>
            <p:nvPr/>
          </p:nvSpPr>
          <p:spPr>
            <a:xfrm>
              <a:off x="9005455" y="5938982"/>
              <a:ext cx="2854036" cy="628073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993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7FCB88-6D09-845C-B44F-5AF8E331C117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Diagram  Description automatically generated">
              <a:extLst>
                <a:ext uri="{FF2B5EF4-FFF2-40B4-BE49-F238E27FC236}">
                  <a16:creationId xmlns:a16="http://schemas.microsoft.com/office/drawing/2014/main" id="{1F2D26E1-3E94-0CF3-3076-2EEA8685C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F473200-CDC9-66C9-7B48-E5CE00997C02}"/>
                </a:ext>
              </a:extLst>
            </p:cNvPr>
            <p:cNvSpPr/>
            <p:nvPr/>
          </p:nvSpPr>
          <p:spPr>
            <a:xfrm>
              <a:off x="9014691" y="5994400"/>
              <a:ext cx="2817091" cy="591127"/>
            </a:xfrm>
            <a:prstGeom prst="rect">
              <a:avLst/>
            </a:prstGeom>
            <a:solidFill>
              <a:srgbClr val="11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3113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Graphical user interface, website  Description automatically generated">
            <a:extLst>
              <a:ext uri="{FF2B5EF4-FFF2-40B4-BE49-F238E27FC236}">
                <a16:creationId xmlns:a16="http://schemas.microsoft.com/office/drawing/2014/main" id="{CF6E1ED0-996C-A0C0-E002-2BFBF4FDC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F5C402-89E2-E262-5CB4-47F8E15823B4}"/>
              </a:ext>
            </a:extLst>
          </p:cNvPr>
          <p:cNvSpPr/>
          <p:nvPr/>
        </p:nvSpPr>
        <p:spPr>
          <a:xfrm>
            <a:off x="9070109" y="5985164"/>
            <a:ext cx="2881746" cy="609600"/>
          </a:xfrm>
          <a:prstGeom prst="rect">
            <a:avLst/>
          </a:prstGeom>
          <a:solidFill>
            <a:srgbClr val="11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71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D3844D-0773-0DE2-989E-DB979F853F29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Chart, treemap chart  Description automatically generated">
              <a:extLst>
                <a:ext uri="{FF2B5EF4-FFF2-40B4-BE49-F238E27FC236}">
                  <a16:creationId xmlns:a16="http://schemas.microsoft.com/office/drawing/2014/main" id="{F12F6DF8-6FFB-F93B-BAB5-FE90CF5BB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E2602DA-8573-11BA-05C3-345C41E5D051}"/>
                </a:ext>
              </a:extLst>
            </p:cNvPr>
            <p:cNvSpPr/>
            <p:nvPr/>
          </p:nvSpPr>
          <p:spPr>
            <a:xfrm>
              <a:off x="9055100" y="6061075"/>
              <a:ext cx="600075" cy="447675"/>
            </a:xfrm>
            <a:prstGeom prst="rect">
              <a:avLst/>
            </a:prstGeom>
            <a:solidFill>
              <a:srgbClr val="F17C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88A694-42FC-B770-AA5C-946BB72F25B2}"/>
                </a:ext>
              </a:extLst>
            </p:cNvPr>
            <p:cNvSpPr/>
            <p:nvPr/>
          </p:nvSpPr>
          <p:spPr>
            <a:xfrm>
              <a:off x="9666287" y="6159501"/>
              <a:ext cx="2125663" cy="304800"/>
            </a:xfrm>
            <a:prstGeom prst="rect">
              <a:avLst/>
            </a:prstGeom>
            <a:solidFill>
              <a:srgbClr val="F17C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7CBC347-9466-6480-1082-BBF80A86AF27}"/>
                </a:ext>
              </a:extLst>
            </p:cNvPr>
            <p:cNvCxnSpPr/>
            <p:nvPr/>
          </p:nvCxnSpPr>
          <p:spPr>
            <a:xfrm>
              <a:off x="9536430" y="5553075"/>
              <a:ext cx="0" cy="981075"/>
            </a:xfrm>
            <a:prstGeom prst="line">
              <a:avLst/>
            </a:prstGeom>
            <a:ln w="22225">
              <a:solidFill>
                <a:srgbClr val="D2B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8143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14E80C-3446-2E09-6DE5-1A58477AABAD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A screenshot of a computer  Description automatically generated with medium confidence">
              <a:extLst>
                <a:ext uri="{FF2B5EF4-FFF2-40B4-BE49-F238E27FC236}">
                  <a16:creationId xmlns:a16="http://schemas.microsoft.com/office/drawing/2014/main" id="{EDC74FC5-9764-C3CF-2289-B3758E804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7050C77-AB10-28BA-D29B-B0D1AF3FB45A}"/>
                </a:ext>
              </a:extLst>
            </p:cNvPr>
            <p:cNvSpPr/>
            <p:nvPr/>
          </p:nvSpPr>
          <p:spPr>
            <a:xfrm>
              <a:off x="8966200" y="5943600"/>
              <a:ext cx="2933700" cy="67310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859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CF9301-BDBF-DECF-BAD9-FBEBF236556A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A screenshot of a computer  Description automatically generated with medium confidence">
              <a:extLst>
                <a:ext uri="{FF2B5EF4-FFF2-40B4-BE49-F238E27FC236}">
                  <a16:creationId xmlns:a16="http://schemas.microsoft.com/office/drawing/2014/main" id="{E1A00727-A7F6-8673-8FA2-C2287000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9DF0510-44F8-86A3-3A9A-6BDDE33E5912}"/>
                </a:ext>
              </a:extLst>
            </p:cNvPr>
            <p:cNvSpPr/>
            <p:nvPr/>
          </p:nvSpPr>
          <p:spPr>
            <a:xfrm>
              <a:off x="8718550" y="5880100"/>
              <a:ext cx="3073400" cy="62230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3DAA1F5-B389-1515-3F1B-1A3D391311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24900" y="5873750"/>
              <a:ext cx="0" cy="47625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46260D-89B2-3760-C27F-0A33EFFEF7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25050" y="5873750"/>
              <a:ext cx="0" cy="47625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5647561-6932-E8FA-F7D4-FD3186FB6682}"/>
                </a:ext>
              </a:extLst>
            </p:cNvPr>
            <p:cNvCxnSpPr>
              <a:cxnSpLocks/>
            </p:cNvCxnSpPr>
            <p:nvPr/>
          </p:nvCxnSpPr>
          <p:spPr>
            <a:xfrm>
              <a:off x="8718550" y="6350000"/>
              <a:ext cx="2406650" cy="635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38CED40-9405-326E-C6A0-37462D219D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25200" y="5880100"/>
              <a:ext cx="0" cy="47625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1579D8-DCDF-C59D-7C8C-3AE8512E1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5258" y="5964095"/>
              <a:ext cx="1079434" cy="29555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FFED10-FCF2-BAEB-AA23-2A2333A07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5408" y="5970445"/>
              <a:ext cx="1079434" cy="29555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E1CE29-CF53-1715-0CD8-28B63F101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91149" y="6033758"/>
              <a:ext cx="198951" cy="16384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6A5CC00-5ABC-5932-F907-A62BF7FB4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91298" y="6033758"/>
              <a:ext cx="198951" cy="163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4957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44842B-5CE5-03FF-9E33-990AA9DE3254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A picture containing graphical user interface  Description automatically generated">
              <a:extLst>
                <a:ext uri="{FF2B5EF4-FFF2-40B4-BE49-F238E27FC236}">
                  <a16:creationId xmlns:a16="http://schemas.microsoft.com/office/drawing/2014/main" id="{D43AD576-F7B2-6DD6-5AC5-F3497B58C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BC193AF-2BFD-51F8-69D5-A6B756B3CA25}"/>
                </a:ext>
              </a:extLst>
            </p:cNvPr>
            <p:cNvSpPr/>
            <p:nvPr/>
          </p:nvSpPr>
          <p:spPr>
            <a:xfrm>
              <a:off x="8998857" y="5950857"/>
              <a:ext cx="2888343" cy="624114"/>
            </a:xfrm>
            <a:prstGeom prst="rect">
              <a:avLst/>
            </a:prstGeom>
            <a:solidFill>
              <a:srgbClr val="11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3780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1A442A-ADC3-5F48-5050-9548FFC32A30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A screenshot of a computer  Description automatically generated">
              <a:extLst>
                <a:ext uri="{FF2B5EF4-FFF2-40B4-BE49-F238E27FC236}">
                  <a16:creationId xmlns:a16="http://schemas.microsoft.com/office/drawing/2014/main" id="{60E89209-0D49-63E2-2508-C7BBAF11AE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6750EA5-9B20-54DA-F889-A8101B558EB0}"/>
                </a:ext>
              </a:extLst>
            </p:cNvPr>
            <p:cNvSpPr/>
            <p:nvPr/>
          </p:nvSpPr>
          <p:spPr>
            <a:xfrm>
              <a:off x="8926286" y="5979886"/>
              <a:ext cx="2975428" cy="60960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1428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1C9628-AB70-2A98-37A5-88D7EECDB4AA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7" name="Picture 6" descr="A screenshot of a computer  Description automatically generated with medium confidence">
              <a:extLst>
                <a:ext uri="{FF2B5EF4-FFF2-40B4-BE49-F238E27FC236}">
                  <a16:creationId xmlns:a16="http://schemas.microsoft.com/office/drawing/2014/main" id="{F2C626A9-9B12-7DB9-F298-4A833107A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00D23C6-A74E-C140-A48C-87BCB37427BB}"/>
                </a:ext>
              </a:extLst>
            </p:cNvPr>
            <p:cNvSpPr/>
            <p:nvPr/>
          </p:nvSpPr>
          <p:spPr>
            <a:xfrm>
              <a:off x="10284620" y="6148388"/>
              <a:ext cx="1504950" cy="319087"/>
            </a:xfrm>
            <a:prstGeom prst="rect">
              <a:avLst/>
            </a:prstGeom>
            <a:solidFill>
              <a:srgbClr val="11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F1BC39-6AD2-CB8D-F731-04DD89A03015}"/>
                </a:ext>
              </a:extLst>
            </p:cNvPr>
            <p:cNvSpPr/>
            <p:nvPr/>
          </p:nvSpPr>
          <p:spPr>
            <a:xfrm>
              <a:off x="9082088" y="6074569"/>
              <a:ext cx="1176337" cy="421481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2A665E1-B0D0-4BB8-8D3E-91DABC98D970}"/>
                </a:ext>
              </a:extLst>
            </p:cNvPr>
            <p:cNvCxnSpPr/>
            <p:nvPr/>
          </p:nvCxnSpPr>
          <p:spPr>
            <a:xfrm>
              <a:off x="8974931" y="6136483"/>
              <a:ext cx="1283494" cy="0"/>
            </a:xfrm>
            <a:prstGeom prst="line">
              <a:avLst/>
            </a:prstGeom>
            <a:ln w="15875">
              <a:solidFill>
                <a:srgbClr val="90A5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21E7687-0497-15B0-9F9F-F47C31C21033}"/>
                </a:ext>
              </a:extLst>
            </p:cNvPr>
            <p:cNvCxnSpPr/>
            <p:nvPr/>
          </p:nvCxnSpPr>
          <p:spPr>
            <a:xfrm>
              <a:off x="8974931" y="6260308"/>
              <a:ext cx="1283494" cy="0"/>
            </a:xfrm>
            <a:prstGeom prst="line">
              <a:avLst/>
            </a:prstGeom>
            <a:ln w="15875">
              <a:solidFill>
                <a:srgbClr val="90A5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2F49A0-2384-D08B-A845-A5C7B0EAF344}"/>
                </a:ext>
              </a:extLst>
            </p:cNvPr>
            <p:cNvCxnSpPr/>
            <p:nvPr/>
          </p:nvCxnSpPr>
          <p:spPr>
            <a:xfrm>
              <a:off x="8974931" y="6384133"/>
              <a:ext cx="1283494" cy="0"/>
            </a:xfrm>
            <a:prstGeom prst="line">
              <a:avLst/>
            </a:prstGeom>
            <a:ln w="15875">
              <a:solidFill>
                <a:srgbClr val="90A5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EFF64A-11FF-68F0-107A-952956C20BA0}"/>
                </a:ext>
              </a:extLst>
            </p:cNvPr>
            <p:cNvCxnSpPr>
              <a:cxnSpLocks/>
            </p:cNvCxnSpPr>
            <p:nvPr/>
          </p:nvCxnSpPr>
          <p:spPr>
            <a:xfrm>
              <a:off x="9114631" y="6074569"/>
              <a:ext cx="0" cy="433389"/>
            </a:xfrm>
            <a:prstGeom prst="line">
              <a:avLst/>
            </a:prstGeom>
            <a:ln w="22225">
              <a:solidFill>
                <a:srgbClr val="90A5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D025260-786B-13DB-C976-B3AEC71B92FF}"/>
                </a:ext>
              </a:extLst>
            </p:cNvPr>
            <p:cNvCxnSpPr>
              <a:cxnSpLocks/>
            </p:cNvCxnSpPr>
            <p:nvPr/>
          </p:nvCxnSpPr>
          <p:spPr>
            <a:xfrm>
              <a:off x="9257506" y="6074569"/>
              <a:ext cx="0" cy="433389"/>
            </a:xfrm>
            <a:prstGeom prst="line">
              <a:avLst/>
            </a:prstGeom>
            <a:ln w="22225">
              <a:solidFill>
                <a:srgbClr val="90A5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4AAE428-FC19-A7EB-992D-E5661AC29FCC}"/>
                </a:ext>
              </a:extLst>
            </p:cNvPr>
            <p:cNvCxnSpPr>
              <a:cxnSpLocks/>
            </p:cNvCxnSpPr>
            <p:nvPr/>
          </p:nvCxnSpPr>
          <p:spPr>
            <a:xfrm>
              <a:off x="9400381" y="6074569"/>
              <a:ext cx="0" cy="433389"/>
            </a:xfrm>
            <a:prstGeom prst="line">
              <a:avLst/>
            </a:prstGeom>
            <a:ln w="22225">
              <a:solidFill>
                <a:srgbClr val="90A5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9655A5E-8A23-806E-78A3-031EE081E7E3}"/>
                </a:ext>
              </a:extLst>
            </p:cNvPr>
            <p:cNvCxnSpPr>
              <a:cxnSpLocks/>
            </p:cNvCxnSpPr>
            <p:nvPr/>
          </p:nvCxnSpPr>
          <p:spPr>
            <a:xfrm>
              <a:off x="9543256" y="6074569"/>
              <a:ext cx="0" cy="433389"/>
            </a:xfrm>
            <a:prstGeom prst="line">
              <a:avLst/>
            </a:prstGeom>
            <a:ln w="22225">
              <a:solidFill>
                <a:srgbClr val="90A5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F35B71-FD1E-1C49-9074-9246C49105BD}"/>
                </a:ext>
              </a:extLst>
            </p:cNvPr>
            <p:cNvCxnSpPr>
              <a:cxnSpLocks/>
            </p:cNvCxnSpPr>
            <p:nvPr/>
          </p:nvCxnSpPr>
          <p:spPr>
            <a:xfrm>
              <a:off x="9695656" y="6074569"/>
              <a:ext cx="0" cy="433389"/>
            </a:xfrm>
            <a:prstGeom prst="line">
              <a:avLst/>
            </a:prstGeom>
            <a:ln w="22225">
              <a:solidFill>
                <a:srgbClr val="90A5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32A0E3B-99B9-98E9-0353-D71D260EA560}"/>
                </a:ext>
              </a:extLst>
            </p:cNvPr>
            <p:cNvCxnSpPr>
              <a:cxnSpLocks/>
            </p:cNvCxnSpPr>
            <p:nvPr/>
          </p:nvCxnSpPr>
          <p:spPr>
            <a:xfrm>
              <a:off x="9838531" y="6074569"/>
              <a:ext cx="0" cy="433389"/>
            </a:xfrm>
            <a:prstGeom prst="line">
              <a:avLst/>
            </a:prstGeom>
            <a:ln w="22225">
              <a:solidFill>
                <a:srgbClr val="90A5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55F0E8-DE8F-038A-E185-17DA3BC3B4A3}"/>
                </a:ext>
              </a:extLst>
            </p:cNvPr>
            <p:cNvCxnSpPr>
              <a:cxnSpLocks/>
            </p:cNvCxnSpPr>
            <p:nvPr/>
          </p:nvCxnSpPr>
          <p:spPr>
            <a:xfrm>
              <a:off x="9981406" y="6074569"/>
              <a:ext cx="0" cy="433389"/>
            </a:xfrm>
            <a:prstGeom prst="line">
              <a:avLst/>
            </a:prstGeom>
            <a:ln w="22225">
              <a:solidFill>
                <a:srgbClr val="90A5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038E2C5-B1A0-A576-DF71-6B331D15D815}"/>
                </a:ext>
              </a:extLst>
            </p:cNvPr>
            <p:cNvCxnSpPr>
              <a:cxnSpLocks/>
            </p:cNvCxnSpPr>
            <p:nvPr/>
          </p:nvCxnSpPr>
          <p:spPr>
            <a:xfrm>
              <a:off x="10124281" y="6071394"/>
              <a:ext cx="0" cy="433389"/>
            </a:xfrm>
            <a:prstGeom prst="line">
              <a:avLst/>
            </a:prstGeom>
            <a:ln w="22225">
              <a:solidFill>
                <a:srgbClr val="90A5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22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75FAA8-8367-D6D4-ABF6-1C2C85E5AB1D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Graphical user interface, text, website  Description automatically generated">
              <a:extLst>
                <a:ext uri="{FF2B5EF4-FFF2-40B4-BE49-F238E27FC236}">
                  <a16:creationId xmlns:a16="http://schemas.microsoft.com/office/drawing/2014/main" id="{50D929B8-376F-659D-AD53-926D46D86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79D9BEC-75B7-147E-0220-5BE7DE6B3A83}"/>
                </a:ext>
              </a:extLst>
            </p:cNvPr>
            <p:cNvSpPr/>
            <p:nvPr/>
          </p:nvSpPr>
          <p:spPr>
            <a:xfrm>
              <a:off x="8953500" y="5886450"/>
              <a:ext cx="2914650" cy="76200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1626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55E09F-2547-218F-9E09-BFB0342D8F17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Diagram  Description automatically generated">
              <a:extLst>
                <a:ext uri="{FF2B5EF4-FFF2-40B4-BE49-F238E27FC236}">
                  <a16:creationId xmlns:a16="http://schemas.microsoft.com/office/drawing/2014/main" id="{0176ECE7-09D0-7EFA-109B-7EF3CEEF87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07CE1F-AB22-75FD-FC63-4195FB1A9367}"/>
                </a:ext>
              </a:extLst>
            </p:cNvPr>
            <p:cNvSpPr/>
            <p:nvPr/>
          </p:nvSpPr>
          <p:spPr>
            <a:xfrm>
              <a:off x="9049732" y="5976594"/>
              <a:ext cx="2875175" cy="631596"/>
            </a:xfrm>
            <a:prstGeom prst="rect">
              <a:avLst/>
            </a:prstGeom>
            <a:solidFill>
              <a:srgbClr val="11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36859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287971-7756-E8BC-F691-6481C6ACFDC1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Graphical user interface, website  Description automatically generated">
              <a:extLst>
                <a:ext uri="{FF2B5EF4-FFF2-40B4-BE49-F238E27FC236}">
                  <a16:creationId xmlns:a16="http://schemas.microsoft.com/office/drawing/2014/main" id="{312BDE05-ACB7-CACB-A5C0-A9487DF6D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549D640-F9D0-E9C8-C396-544E87E3D3E8}"/>
                </a:ext>
              </a:extLst>
            </p:cNvPr>
            <p:cNvSpPr/>
            <p:nvPr/>
          </p:nvSpPr>
          <p:spPr>
            <a:xfrm>
              <a:off x="9108282" y="6153944"/>
              <a:ext cx="2664618" cy="469900"/>
            </a:xfrm>
            <a:prstGeom prst="rect">
              <a:avLst/>
            </a:prstGeom>
            <a:solidFill>
              <a:srgbClr val="11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C7289CC-375E-6542-D8BD-EAFDE2815C8B}"/>
                    </a:ext>
                  </a:extLst>
                </p14:cNvPr>
                <p14:cNvContentPartPr/>
                <p14:nvPr/>
              </p14:nvContentPartPr>
              <p14:xfrm>
                <a:off x="9177188" y="6078926"/>
                <a:ext cx="273960" cy="75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C7289CC-375E-6542-D8BD-EAFDE2815C8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168188" y="6070286"/>
                  <a:ext cx="291600" cy="92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7EFCCEE-8991-2954-4552-88C4321091A7}"/>
                </a:ext>
              </a:extLst>
            </p:cNvPr>
            <p:cNvGrpSpPr/>
            <p:nvPr/>
          </p:nvGrpSpPr>
          <p:grpSpPr>
            <a:xfrm>
              <a:off x="9188708" y="6062366"/>
              <a:ext cx="136800" cy="60120"/>
              <a:chOff x="9188708" y="6062366"/>
              <a:chExt cx="136800" cy="60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A356672A-AA41-3748-0476-1D453CC8F030}"/>
                      </a:ext>
                    </a:extLst>
                  </p14:cNvPr>
                  <p14:cNvContentPartPr/>
                  <p14:nvPr/>
                </p14:nvContentPartPr>
                <p14:xfrm>
                  <a:off x="9281948" y="6122126"/>
                  <a:ext cx="360" cy="3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A356672A-AA41-3748-0476-1D453CC8F030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9272948" y="611312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7DFA146B-49C5-14A8-57A9-F139771F8CF5}"/>
                      </a:ext>
                    </a:extLst>
                  </p14:cNvPr>
                  <p14:cNvContentPartPr/>
                  <p14:nvPr/>
                </p14:nvContentPartPr>
                <p14:xfrm>
                  <a:off x="9260348" y="6103766"/>
                  <a:ext cx="65160" cy="187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7DFA146B-49C5-14A8-57A9-F139771F8CF5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251708" y="6094766"/>
                    <a:ext cx="82800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ED12ED1F-514C-9BC0-267F-53250847DBF1}"/>
                      </a:ext>
                    </a:extLst>
                  </p14:cNvPr>
                  <p14:cNvContentPartPr/>
                  <p14:nvPr/>
                </p14:nvContentPartPr>
                <p14:xfrm>
                  <a:off x="9188708" y="6062366"/>
                  <a:ext cx="133920" cy="4068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ED12ED1F-514C-9BC0-267F-53250847DBF1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9179708" y="6053726"/>
                    <a:ext cx="151560" cy="583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50520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D541C3-1DED-A00B-3409-699EBA0756BF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A picture containing graphical user interface  Description automatically generated">
              <a:extLst>
                <a:ext uri="{FF2B5EF4-FFF2-40B4-BE49-F238E27FC236}">
                  <a16:creationId xmlns:a16="http://schemas.microsoft.com/office/drawing/2014/main" id="{AF8C12BC-4C2C-8E62-7D61-A52A863CD7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AD96AD9-BD2A-1DEC-2C82-ACAFA9DACDB1}"/>
                </a:ext>
              </a:extLst>
            </p:cNvPr>
            <p:cNvSpPr/>
            <p:nvPr/>
          </p:nvSpPr>
          <p:spPr>
            <a:xfrm>
              <a:off x="9042400" y="6040582"/>
              <a:ext cx="2872509" cy="563418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6624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F7382-3900-BE83-EF21-92E8A55D068E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A picture containing graphical user interface  Description automatically generated">
              <a:extLst>
                <a:ext uri="{FF2B5EF4-FFF2-40B4-BE49-F238E27FC236}">
                  <a16:creationId xmlns:a16="http://schemas.microsoft.com/office/drawing/2014/main" id="{B8C6AC37-F895-4DC5-F68C-7E6A7BD87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509AC1C-DFA7-3530-32C2-034A70D4C686}"/>
                </a:ext>
              </a:extLst>
            </p:cNvPr>
            <p:cNvSpPr/>
            <p:nvPr/>
          </p:nvSpPr>
          <p:spPr>
            <a:xfrm>
              <a:off x="8894618" y="6031345"/>
              <a:ext cx="3011055" cy="826655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580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04923D-87ED-A1B0-5339-57227DABF3FE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Text  Description automatically generated">
              <a:extLst>
                <a:ext uri="{FF2B5EF4-FFF2-40B4-BE49-F238E27FC236}">
                  <a16:creationId xmlns:a16="http://schemas.microsoft.com/office/drawing/2014/main" id="{7E039F9E-D01E-ADB5-C0F2-12B00EA1C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E39D6F3-0BE1-45D9-8EF4-C0097AABE76A}"/>
                </a:ext>
              </a:extLst>
            </p:cNvPr>
            <p:cNvSpPr/>
            <p:nvPr/>
          </p:nvSpPr>
          <p:spPr>
            <a:xfrm>
              <a:off x="147782" y="6031345"/>
              <a:ext cx="11693236" cy="757382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504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59D9BF-CAA3-9049-10F2-EEBE13B3E81E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Text  Description automatically generated">
              <a:extLst>
                <a:ext uri="{FF2B5EF4-FFF2-40B4-BE49-F238E27FC236}">
                  <a16:creationId xmlns:a16="http://schemas.microsoft.com/office/drawing/2014/main" id="{E581B355-8B1E-0F58-5957-5692742BB0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E69FC57-5F4F-61A8-8902-21F984BE43D1}"/>
                </a:ext>
              </a:extLst>
            </p:cNvPr>
            <p:cNvSpPr/>
            <p:nvPr/>
          </p:nvSpPr>
          <p:spPr>
            <a:xfrm>
              <a:off x="9042400" y="5985164"/>
              <a:ext cx="2807855" cy="60960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9765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8D31BF-A401-2310-73BA-C53F26516720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Graphical user interface  Description automatically generated">
              <a:extLst>
                <a:ext uri="{FF2B5EF4-FFF2-40B4-BE49-F238E27FC236}">
                  <a16:creationId xmlns:a16="http://schemas.microsoft.com/office/drawing/2014/main" id="{34985567-EB8C-2024-9976-E69BFE40B4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A219F5-9878-2ECD-E288-149CB88DE8CE}"/>
                </a:ext>
              </a:extLst>
            </p:cNvPr>
            <p:cNvSpPr/>
            <p:nvPr/>
          </p:nvSpPr>
          <p:spPr>
            <a:xfrm>
              <a:off x="9005455" y="5994400"/>
              <a:ext cx="2863272" cy="609600"/>
            </a:xfrm>
            <a:prstGeom prst="rect">
              <a:avLst/>
            </a:prstGeom>
            <a:solidFill>
              <a:srgbClr val="11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0973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Chart, treemap chart  Description automatically generated">
            <a:extLst>
              <a:ext uri="{FF2B5EF4-FFF2-40B4-BE49-F238E27FC236}">
                <a16:creationId xmlns:a16="http://schemas.microsoft.com/office/drawing/2014/main" id="{28FBF7CA-90E1-AF3D-A6DB-9BD5C5EAE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22AD76-0EBC-8F3F-9CD8-1F921C5E5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460" y="6051232"/>
            <a:ext cx="728662" cy="194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6F834-D7E1-8BB6-56F2-6BF2D03BE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122" y="6051232"/>
            <a:ext cx="728662" cy="194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030C1E-86A8-C813-A53E-9CC37F997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547" y="6245571"/>
            <a:ext cx="738488" cy="194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FAA433-FF60-5312-F501-2123D5C96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122" y="6245037"/>
            <a:ext cx="728662" cy="202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AFFCE2-920F-D866-63ED-B4B4B5582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3338" y="6050698"/>
            <a:ext cx="738488" cy="194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11BDDE-D6B8-36FE-A578-46F751BCB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8425" y="6245038"/>
            <a:ext cx="751021" cy="2024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0E816C-C1A5-B8A2-260A-E6207CFDCE70}"/>
              </a:ext>
            </a:extLst>
          </p:cNvPr>
          <p:cNvSpPr/>
          <p:nvPr/>
        </p:nvSpPr>
        <p:spPr>
          <a:xfrm>
            <a:off x="10792174" y="6050698"/>
            <a:ext cx="1095026" cy="586322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91FC161-B3C3-0FC0-0F56-30E53E1E898C}"/>
                  </a:ext>
                </a:extLst>
              </p14:cNvPr>
              <p14:cNvContentPartPr/>
              <p14:nvPr/>
            </p14:nvContentPartPr>
            <p14:xfrm>
              <a:off x="6086205" y="670582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91FC161-B3C3-0FC0-0F56-30E53E1E89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77205" y="66968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C2E8630-5507-E806-9DC8-DE9E5F006C8B}"/>
                  </a:ext>
                </a:extLst>
              </p14:cNvPr>
              <p14:cNvContentPartPr/>
              <p14:nvPr/>
            </p14:nvContentPartPr>
            <p14:xfrm>
              <a:off x="6324165" y="6639225"/>
              <a:ext cx="372240" cy="3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C2E8630-5507-E806-9DC8-DE9E5F006C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15525" y="6630225"/>
                <a:ext cx="389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E1C10FC-2231-11A3-5690-137AC1AFDC9C}"/>
                  </a:ext>
                </a:extLst>
              </p14:cNvPr>
              <p14:cNvContentPartPr/>
              <p14:nvPr/>
            </p14:nvContentPartPr>
            <p14:xfrm>
              <a:off x="9517774" y="6477176"/>
              <a:ext cx="3600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E1C10FC-2231-11A3-5690-137AC1AFDC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08774" y="6468176"/>
                <a:ext cx="536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1B142A2-48FA-9D50-DD40-96607F31E46E}"/>
                  </a:ext>
                </a:extLst>
              </p14:cNvPr>
              <p14:cNvContentPartPr/>
              <p14:nvPr/>
            </p14:nvContentPartPr>
            <p14:xfrm>
              <a:off x="9357574" y="6465296"/>
              <a:ext cx="212760" cy="44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1B142A2-48FA-9D50-DD40-96607F31E46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48574" y="6456656"/>
                <a:ext cx="230400" cy="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3301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F311C7-2634-D69C-F561-A7508DF30EE7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Graphical user interface  Description automatically generated">
              <a:extLst>
                <a:ext uri="{FF2B5EF4-FFF2-40B4-BE49-F238E27FC236}">
                  <a16:creationId xmlns:a16="http://schemas.microsoft.com/office/drawing/2014/main" id="{BF17A02E-D07B-9034-2AF2-DCA54BCFF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20FD79-F510-8980-42B4-785737CD59B7}"/>
                </a:ext>
              </a:extLst>
            </p:cNvPr>
            <p:cNvSpPr/>
            <p:nvPr/>
          </p:nvSpPr>
          <p:spPr>
            <a:xfrm>
              <a:off x="9002598" y="5929460"/>
              <a:ext cx="2875175" cy="650449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4990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DAAE77-9403-C5BF-53AE-A95A64A8B44F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Graphical user interface  Description automatically generated">
              <a:extLst>
                <a:ext uri="{FF2B5EF4-FFF2-40B4-BE49-F238E27FC236}">
                  <a16:creationId xmlns:a16="http://schemas.microsoft.com/office/drawing/2014/main" id="{70BBC982-68BC-D650-0ABF-F21F6E500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00CDAC9-3984-DF15-943C-A12DCB32EBD4}"/>
                </a:ext>
              </a:extLst>
            </p:cNvPr>
            <p:cNvSpPr/>
            <p:nvPr/>
          </p:nvSpPr>
          <p:spPr>
            <a:xfrm>
              <a:off x="9096375" y="6029325"/>
              <a:ext cx="2752725" cy="47625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61946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F4702B-1F9C-07CF-E76D-8D00E77E0EEB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Graphical user interface, text  Description automatically generated">
              <a:extLst>
                <a:ext uri="{FF2B5EF4-FFF2-40B4-BE49-F238E27FC236}">
                  <a16:creationId xmlns:a16="http://schemas.microsoft.com/office/drawing/2014/main" id="{01710428-E511-0DBC-115C-14039B074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13E3E46-C9F7-27D1-8445-0E6B0855DF8B}"/>
                </a:ext>
              </a:extLst>
            </p:cNvPr>
            <p:cNvSpPr/>
            <p:nvPr/>
          </p:nvSpPr>
          <p:spPr>
            <a:xfrm>
              <a:off x="9048750" y="6010275"/>
              <a:ext cx="2781300" cy="57150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69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60C785-5E65-0F6A-ECB1-8DD0F4FE700E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A screenshot of a computer  Description automatically generated with medium confidence">
              <a:extLst>
                <a:ext uri="{FF2B5EF4-FFF2-40B4-BE49-F238E27FC236}">
                  <a16:creationId xmlns:a16="http://schemas.microsoft.com/office/drawing/2014/main" id="{E9987C90-B4CA-AA4A-7DFE-1041E52D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6C55A9-EA6B-D09E-35B1-41CEE4189185}"/>
                </a:ext>
              </a:extLst>
            </p:cNvPr>
            <p:cNvSpPr/>
            <p:nvPr/>
          </p:nvSpPr>
          <p:spPr>
            <a:xfrm>
              <a:off x="9059159" y="6033155"/>
              <a:ext cx="2828041" cy="499620"/>
            </a:xfrm>
            <a:prstGeom prst="rect">
              <a:avLst/>
            </a:prstGeom>
            <a:solidFill>
              <a:srgbClr val="11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0758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B1BC9F-F5B9-B5DE-02E8-F61E41A7FC43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Diagram, timeline  Description automatically generated">
              <a:extLst>
                <a:ext uri="{FF2B5EF4-FFF2-40B4-BE49-F238E27FC236}">
                  <a16:creationId xmlns:a16="http://schemas.microsoft.com/office/drawing/2014/main" id="{270C525F-6C81-6498-710B-837E5652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" b="16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7D506FE-C9B0-5DEA-23B4-2A3369851C2C}"/>
                </a:ext>
              </a:extLst>
            </p:cNvPr>
            <p:cNvSpPr/>
            <p:nvPr/>
          </p:nvSpPr>
          <p:spPr>
            <a:xfrm>
              <a:off x="9010650" y="5981700"/>
              <a:ext cx="2886075" cy="600075"/>
            </a:xfrm>
            <a:prstGeom prst="rect">
              <a:avLst/>
            </a:prstGeom>
            <a:solidFill>
              <a:srgbClr val="11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9606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FA3651-2145-99B4-FEC2-F24C88A73E39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Text  Description automatically generated">
              <a:extLst>
                <a:ext uri="{FF2B5EF4-FFF2-40B4-BE49-F238E27FC236}">
                  <a16:creationId xmlns:a16="http://schemas.microsoft.com/office/drawing/2014/main" id="{31D00481-9582-46E6-9D68-B1269CE38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35AA792-9725-C62F-11FD-A1482A4E425B}"/>
                </a:ext>
              </a:extLst>
            </p:cNvPr>
            <p:cNvSpPr/>
            <p:nvPr/>
          </p:nvSpPr>
          <p:spPr>
            <a:xfrm>
              <a:off x="8896350" y="6000750"/>
              <a:ext cx="3200400" cy="600075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1427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6ADDD5-0D45-CE64-ACA4-183D68FFFF72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Text  Description automatically generated">
              <a:extLst>
                <a:ext uri="{FF2B5EF4-FFF2-40B4-BE49-F238E27FC236}">
                  <a16:creationId xmlns:a16="http://schemas.microsoft.com/office/drawing/2014/main" id="{87E460C3-CA9A-8352-74E3-0DB1B426E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35A8B76-FA3E-CE50-A223-6FAE199A36FE}"/>
                </a:ext>
              </a:extLst>
            </p:cNvPr>
            <p:cNvSpPr/>
            <p:nvPr/>
          </p:nvSpPr>
          <p:spPr>
            <a:xfrm>
              <a:off x="101599" y="5698835"/>
              <a:ext cx="11711710" cy="822038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0973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24244E-857D-DD9D-C712-87BC080DC90C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Text  Description automatically generated">
              <a:extLst>
                <a:ext uri="{FF2B5EF4-FFF2-40B4-BE49-F238E27FC236}">
                  <a16:creationId xmlns:a16="http://schemas.microsoft.com/office/drawing/2014/main" id="{C252AA28-40DA-75C3-F39E-7DB57543EF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8BDEDEC-219E-0876-BFA3-99BF403CD522}"/>
                </a:ext>
              </a:extLst>
            </p:cNvPr>
            <p:cNvSpPr/>
            <p:nvPr/>
          </p:nvSpPr>
          <p:spPr>
            <a:xfrm>
              <a:off x="9029700" y="6038850"/>
              <a:ext cx="2790825" cy="47625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0931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820BEA-97D5-C558-9337-4CDCE71B25C6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Graphical user interface  Description automatically generated with low confidence">
              <a:extLst>
                <a:ext uri="{FF2B5EF4-FFF2-40B4-BE49-F238E27FC236}">
                  <a16:creationId xmlns:a16="http://schemas.microsoft.com/office/drawing/2014/main" id="{11610CE7-5788-B0CB-E1A9-CE1C99156E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D6D6E37-2CBA-9010-DB2A-3C4299EF0591}"/>
                </a:ext>
              </a:extLst>
            </p:cNvPr>
            <p:cNvSpPr/>
            <p:nvPr/>
          </p:nvSpPr>
          <p:spPr>
            <a:xfrm>
              <a:off x="9058275" y="5981700"/>
              <a:ext cx="2771775" cy="600075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8324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CAFD3E-97D5-FD41-CF7D-BD3C7F66B16E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A screenshot of a computer  Description automatically generated with medium confidence">
              <a:extLst>
                <a:ext uri="{FF2B5EF4-FFF2-40B4-BE49-F238E27FC236}">
                  <a16:creationId xmlns:a16="http://schemas.microsoft.com/office/drawing/2014/main" id="{E721CBA7-CB49-5B17-7C93-4BC0DC3AF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08CB54-71FB-8B6F-F891-27D083FD7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3888" y="6253163"/>
              <a:ext cx="2895600" cy="2619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5B8AF5-04EB-E91B-2F53-043E198669BD}"/>
                </a:ext>
              </a:extLst>
            </p:cNvPr>
            <p:cNvSpPr/>
            <p:nvPr/>
          </p:nvSpPr>
          <p:spPr>
            <a:xfrm>
              <a:off x="11139488" y="6016288"/>
              <a:ext cx="814387" cy="560725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23A658-3693-020A-7F4D-E1173A37E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5505" y="6025812"/>
              <a:ext cx="2887695" cy="236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863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EF15048-ABF6-6199-01A7-F144665AD675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5" name="Picture 4" descr="Graphical user interface, application  Description automatically generated">
              <a:extLst>
                <a:ext uri="{FF2B5EF4-FFF2-40B4-BE49-F238E27FC236}">
                  <a16:creationId xmlns:a16="http://schemas.microsoft.com/office/drawing/2014/main" id="{EE3374BD-0FFC-33B5-A079-8DD23AEF4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B06F90E-B08A-3AE7-4602-5DFBBA570D8B}"/>
                </a:ext>
              </a:extLst>
            </p:cNvPr>
            <p:cNvSpPr/>
            <p:nvPr/>
          </p:nvSpPr>
          <p:spPr>
            <a:xfrm>
              <a:off x="9013371" y="5907314"/>
              <a:ext cx="2946400" cy="624115"/>
            </a:xfrm>
            <a:prstGeom prst="rect">
              <a:avLst/>
            </a:prstGeom>
            <a:solidFill>
              <a:srgbClr val="11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035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9EEC66-B7F8-580C-4A91-986DD55CB316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Timeline  Description automatically generated">
              <a:extLst>
                <a:ext uri="{FF2B5EF4-FFF2-40B4-BE49-F238E27FC236}">
                  <a16:creationId xmlns:a16="http://schemas.microsoft.com/office/drawing/2014/main" id="{339FEF23-5664-6609-CDD0-4EB8D04AA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ED2435C-710E-0E7C-CB95-C46193528461}"/>
                </a:ext>
              </a:extLst>
            </p:cNvPr>
            <p:cNvSpPr/>
            <p:nvPr/>
          </p:nvSpPr>
          <p:spPr>
            <a:xfrm>
              <a:off x="9042400" y="6023429"/>
              <a:ext cx="2801257" cy="537028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6119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849EEA-E069-5864-17F0-AEF0A5433585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Timeline  Description automatically generated">
              <a:extLst>
                <a:ext uri="{FF2B5EF4-FFF2-40B4-BE49-F238E27FC236}">
                  <a16:creationId xmlns:a16="http://schemas.microsoft.com/office/drawing/2014/main" id="{2AE44CD3-4B38-5191-5818-E28AA2B6A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F09DC05-143C-C052-802A-9894D2844573}"/>
                </a:ext>
              </a:extLst>
            </p:cNvPr>
            <p:cNvSpPr/>
            <p:nvPr/>
          </p:nvSpPr>
          <p:spPr>
            <a:xfrm>
              <a:off x="9631345" y="6141512"/>
              <a:ext cx="2143125" cy="40005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05FF4B-2DB5-0214-AC93-7EB3AFC5C07C}"/>
                </a:ext>
              </a:extLst>
            </p:cNvPr>
            <p:cNvSpPr/>
            <p:nvPr/>
          </p:nvSpPr>
          <p:spPr>
            <a:xfrm>
              <a:off x="9086850" y="6169025"/>
              <a:ext cx="504825" cy="49530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2DB5CA0-94D5-B6FB-2CAC-63F9BB90C452}"/>
                </a:ext>
              </a:extLst>
            </p:cNvPr>
            <p:cNvGrpSpPr/>
            <p:nvPr/>
          </p:nvGrpSpPr>
          <p:grpSpPr>
            <a:xfrm>
              <a:off x="9109845" y="6118185"/>
              <a:ext cx="333000" cy="60120"/>
              <a:chOff x="9109845" y="6118185"/>
              <a:chExt cx="333000" cy="60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25CDD12A-FEA3-295F-D1F9-32436384D6B5}"/>
                      </a:ext>
                    </a:extLst>
                  </p14:cNvPr>
                  <p14:cNvContentPartPr/>
                  <p14:nvPr/>
                </p14:nvContentPartPr>
                <p14:xfrm>
                  <a:off x="9117765" y="6128625"/>
                  <a:ext cx="325080" cy="4968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25CDD12A-FEA3-295F-D1F9-32436384D6B5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109125" y="6119985"/>
                    <a:ext cx="342720" cy="6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E55E5102-2F58-4ACA-D79D-6C6759C19B1A}"/>
                      </a:ext>
                    </a:extLst>
                  </p14:cNvPr>
                  <p14:cNvContentPartPr/>
                  <p14:nvPr/>
                </p14:nvContentPartPr>
                <p14:xfrm>
                  <a:off x="9248445" y="6118185"/>
                  <a:ext cx="360" cy="36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E55E5102-2F58-4ACA-D79D-6C6759C19B1A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9239805" y="610918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B403F746-F433-A830-1FFB-F5CD5A9564F2}"/>
                      </a:ext>
                    </a:extLst>
                  </p14:cNvPr>
                  <p14:cNvContentPartPr/>
                  <p14:nvPr/>
                </p14:nvContentPartPr>
                <p14:xfrm>
                  <a:off x="9109845" y="6134025"/>
                  <a:ext cx="183240" cy="97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B403F746-F433-A830-1FFB-F5CD5A9564F2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101205" y="6125025"/>
                    <a:ext cx="200880" cy="27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2BD4480-26E7-7158-6E3F-6E0F19DD3E35}"/>
                    </a:ext>
                  </a:extLst>
                </p14:cNvPr>
                <p14:cNvContentPartPr/>
                <p14:nvPr/>
              </p14:nvContentPartPr>
              <p14:xfrm>
                <a:off x="9178245" y="6073545"/>
                <a:ext cx="221040" cy="59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2BD4480-26E7-7158-6E3F-6E0F19DD3E3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69605" y="6064545"/>
                  <a:ext cx="238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8C373A3-43EF-013E-3196-308AC2A2A0D7}"/>
                    </a:ext>
                  </a:extLst>
                </p14:cNvPr>
                <p14:cNvContentPartPr/>
                <p14:nvPr/>
              </p14:nvContentPartPr>
              <p14:xfrm>
                <a:off x="8381460" y="4960440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8C373A3-43EF-013E-3196-308AC2A2A0D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72820" y="4951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E5EABE1-8659-9C28-AF93-B1E669D02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437" y="6135653"/>
              <a:ext cx="430995" cy="182764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3D0C613-1B77-B0E0-C08E-A536594F49BC}"/>
                </a:ext>
              </a:extLst>
            </p:cNvPr>
            <p:cNvCxnSpPr/>
            <p:nvPr/>
          </p:nvCxnSpPr>
          <p:spPr>
            <a:xfrm>
              <a:off x="7702550" y="6109595"/>
              <a:ext cx="1889125" cy="0"/>
            </a:xfrm>
            <a:prstGeom prst="straightConnector1">
              <a:avLst/>
            </a:prstGeom>
            <a:ln w="19050">
              <a:solidFill>
                <a:srgbClr val="D0D7D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2853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6292E1-2B8D-9EFC-78B6-27E68B755582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A screenshot of a computer  Description automatically generated with medium confidence">
              <a:extLst>
                <a:ext uri="{FF2B5EF4-FFF2-40B4-BE49-F238E27FC236}">
                  <a16:creationId xmlns:a16="http://schemas.microsoft.com/office/drawing/2014/main" id="{B88ED778-5D1C-2AD2-136C-4BFD96502E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0462F7-92EA-21DD-F6C8-1856BE1BF84B}"/>
                </a:ext>
              </a:extLst>
            </p:cNvPr>
            <p:cNvSpPr/>
            <p:nvPr/>
          </p:nvSpPr>
          <p:spPr>
            <a:xfrm>
              <a:off x="457200" y="6007100"/>
              <a:ext cx="11417300" cy="53340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0F8492-8FD6-FEE3-67CC-FC9D3CEED110}"/>
                  </a:ext>
                </a:extLst>
              </p:cNvPr>
              <p:cNvSpPr txBox="1"/>
              <p:nvPr/>
            </p:nvSpPr>
            <p:spPr>
              <a:xfrm>
                <a:off x="317500" y="6007100"/>
                <a:ext cx="95873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𝑃𝑈𝑆𝐶𝐻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𝐷𝑀𝑅𝑆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𝑝𝑜𝑠𝑖𝑡𝑖𝑜𝑛𝑠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𝑤𝑖𝑡h𝑖𝑛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𝑠𝑙𝑜𝑡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𝒔𝒊𝒏𝒈𝒍𝒆</m:t>
                      </m:r>
                      <m:r>
                        <a:rPr lang="en-US" altLang="zh-CN" sz="14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4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𝒔𝒚𝒎𝒃𝒐𝒍</m:t>
                      </m:r>
                      <m:r>
                        <a:rPr lang="en-US" altLang="zh-CN" sz="14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𝐷𝑀𝑅𝑆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𝑖𝑛𝑡𝑟𝑎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𝑠𝑙𝑜𝑡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𝑓𝑟𝑒𝑞𝑢𝑒𝑛𝑐𝑦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h𝑜𝑝𝑝𝑖𝑛𝑔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𝒅𝒊𝒔𝒂𝒃𝒍𝒆𝒅</m:t>
                      </m:r>
                    </m:oMath>
                  </m:oMathPara>
                </a14:m>
                <a:endParaRPr lang="zh-CN" altLang="en-US" sz="1400" b="1" dirty="0">
                  <a:solidFill>
                    <a:srgbClr val="D0D7DB">
                      <a:alpha val="64000"/>
                    </a:srgbClr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0F8492-8FD6-FEE3-67CC-FC9D3CEED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" y="6007100"/>
                <a:ext cx="9587346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pPr rtl="0" algn="l"/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16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93702A-FEB4-616E-09FE-E0BDFBA63FA4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Graphical user interface  Description automatically generated">
              <a:extLst>
                <a:ext uri="{FF2B5EF4-FFF2-40B4-BE49-F238E27FC236}">
                  <a16:creationId xmlns:a16="http://schemas.microsoft.com/office/drawing/2014/main" id="{35CA10CF-BC79-C48A-1518-7E542EC9B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A93955-C705-0E4D-D6C4-22C02E4F3FE2}"/>
                </a:ext>
              </a:extLst>
            </p:cNvPr>
            <p:cNvSpPr/>
            <p:nvPr/>
          </p:nvSpPr>
          <p:spPr>
            <a:xfrm>
              <a:off x="9041130" y="6061710"/>
              <a:ext cx="2788920" cy="46863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EB698DB-C30A-6106-EBC1-9CB3DDF310BD}"/>
                </a:ext>
              </a:extLst>
            </p:cNvPr>
            <p:cNvCxnSpPr/>
            <p:nvPr/>
          </p:nvCxnSpPr>
          <p:spPr>
            <a:xfrm>
              <a:off x="8980170" y="6103620"/>
              <a:ext cx="2487930" cy="0"/>
            </a:xfrm>
            <a:prstGeom prst="line">
              <a:avLst/>
            </a:prstGeom>
            <a:ln w="9525">
              <a:solidFill>
                <a:srgbClr val="5D7C8C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4068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A picture containing text, scoreboard  Description automatically generated">
            <a:extLst>
              <a:ext uri="{FF2B5EF4-FFF2-40B4-BE49-F238E27FC236}">
                <a16:creationId xmlns:a16="http://schemas.microsoft.com/office/drawing/2014/main" id="{1E7E09CC-D50A-7A8F-20C0-B03EA7B16A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A8CD7B-BA0C-32B4-9C79-00792BEF7464}"/>
              </a:ext>
            </a:extLst>
          </p:cNvPr>
          <p:cNvSpPr/>
          <p:nvPr/>
        </p:nvSpPr>
        <p:spPr>
          <a:xfrm>
            <a:off x="9050111" y="5967124"/>
            <a:ext cx="2789382" cy="651741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B3684-0FBA-CE59-A6F7-36F1DE81B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587" y="5908674"/>
            <a:ext cx="2171863" cy="4993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97412C-B0C1-5724-2614-6FB6C10B2A39}"/>
              </a:ext>
            </a:extLst>
          </p:cNvPr>
          <p:cNvSpPr/>
          <p:nvPr/>
        </p:nvSpPr>
        <p:spPr>
          <a:xfrm>
            <a:off x="11142807" y="5973906"/>
            <a:ext cx="155286" cy="338554"/>
          </a:xfrm>
          <a:prstGeom prst="rect">
            <a:avLst/>
          </a:prstGeom>
          <a:solidFill>
            <a:srgbClr val="4A606C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A8557F-5099-3D52-2D39-A0C9A3FBD839}"/>
                  </a:ext>
                </a:extLst>
              </p:cNvPr>
              <p:cNvSpPr txBox="1"/>
              <p:nvPr/>
            </p:nvSpPr>
            <p:spPr>
              <a:xfrm>
                <a:off x="9815593" y="6312460"/>
                <a:ext cx="714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r>
                        <a:rPr lang="en-US" altLang="zh-CN" sz="1600" b="1" i="1" spc="40" smtClean="0">
                          <a:solidFill>
                            <a:srgbClr val="D0D7D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𝒑𝒐𝒔</m:t>
                      </m:r>
                      <m:r>
                        <a:rPr lang="en-US" altLang="zh-CN" sz="1600" b="1" i="1" spc="40" smtClean="0">
                          <a:solidFill>
                            <a:srgbClr val="D0D7D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zh-CN" altLang="en-US" sz="1600" b="1" i="1" spc="40" dirty="0">
                  <a:solidFill>
                    <a:srgbClr val="D0D7DB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A8557F-5099-3D52-2D39-A0C9A3FBD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593" y="6312460"/>
                <a:ext cx="714375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pPr rtl="0" algn="l"/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818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A picture containing table  Description automatically generated">
            <a:extLst>
              <a:ext uri="{FF2B5EF4-FFF2-40B4-BE49-F238E27FC236}">
                <a16:creationId xmlns:a16="http://schemas.microsoft.com/office/drawing/2014/main" id="{B58F1CAF-1E76-F11F-E689-8229BEEE0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2ECA1F-6F32-8CA7-BD30-5091B6EC10D3}"/>
              </a:ext>
            </a:extLst>
          </p:cNvPr>
          <p:cNvSpPr/>
          <p:nvPr/>
        </p:nvSpPr>
        <p:spPr>
          <a:xfrm>
            <a:off x="461818" y="5985164"/>
            <a:ext cx="11406909" cy="572654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3C75A2-3BDB-3CE2-05C7-164D96069462}"/>
                  </a:ext>
                </a:extLst>
              </p:cNvPr>
              <p:cNvSpPr txBox="1"/>
              <p:nvPr/>
            </p:nvSpPr>
            <p:spPr>
              <a:xfrm>
                <a:off x="252846" y="5985164"/>
                <a:ext cx="95873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𝑃𝑈𝑆𝐶𝐻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𝐷𝑀𝑅𝑆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𝑝𝑜𝑠𝑖𝑡𝑖𝑜𝑛𝑠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𝑤𝑖𝑡h𝑖𝑛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𝑠𝑙𝑜𝑡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𝒅𝒐𝒖𝒃𝒍𝒆</m:t>
                      </m:r>
                      <m:r>
                        <a:rPr lang="en-US" altLang="zh-CN" sz="14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4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𝒔𝒚𝒎𝒃𝒐𝒍</m:t>
                      </m:r>
                      <m:r>
                        <a:rPr lang="en-US" altLang="zh-CN" sz="14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𝐷𝑀𝑅𝑆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𝑖𝑛𝑡𝑟𝑎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𝑠𝑙𝑜𝑡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𝑓𝑟𝑒𝑞𝑢𝑒𝑛𝑐𝑦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h𝑜𝑝𝑝𝑖𝑛𝑔</m:t>
                      </m:r>
                      <m:r>
                        <a:rPr lang="en-US" altLang="zh-CN" sz="1400" b="0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4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𝒅𝒊𝒔𝒂𝒃𝒍𝒆𝒅</m:t>
                      </m:r>
                    </m:oMath>
                  </m:oMathPara>
                </a14:m>
                <a:endParaRPr lang="zh-CN" altLang="en-US" sz="1400" b="1" dirty="0">
                  <a:solidFill>
                    <a:srgbClr val="D0D7DB">
                      <a:alpha val="64000"/>
                    </a:srgbClr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3C75A2-3BDB-3CE2-05C7-164D96069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46" y="5985164"/>
                <a:ext cx="9587346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pPr rtl="0" algn="l"/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783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7396E0-AC9B-91C5-A929-9215199705A4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7" name="Picture 6" descr="A screenshot of a computer  Description automatically generated">
              <a:extLst>
                <a:ext uri="{FF2B5EF4-FFF2-40B4-BE49-F238E27FC236}">
                  <a16:creationId xmlns:a16="http://schemas.microsoft.com/office/drawing/2014/main" id="{72D58617-D561-DEE2-93DD-EFC9AC369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B51EB6-B4FF-7200-A6A1-33780B64D514}"/>
                </a:ext>
              </a:extLst>
            </p:cNvPr>
            <p:cNvSpPr/>
            <p:nvPr/>
          </p:nvSpPr>
          <p:spPr>
            <a:xfrm>
              <a:off x="9032939" y="6262686"/>
              <a:ext cx="2843212" cy="261937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3683E2-9AA9-C812-74C1-A092F0D23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9626" y="5802044"/>
              <a:ext cx="747712" cy="46064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08DA68E-E126-D0FD-E2D0-E796DAD9B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77338" y="5802044"/>
              <a:ext cx="709612" cy="4606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735AB1-599F-29E3-B0BF-9B071A309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86950" y="5802044"/>
              <a:ext cx="709612" cy="46064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431421-38B2-2FE6-6069-B305A9A06026}"/>
                </a:ext>
              </a:extLst>
            </p:cNvPr>
            <p:cNvSpPr/>
            <p:nvPr/>
          </p:nvSpPr>
          <p:spPr>
            <a:xfrm>
              <a:off x="10625135" y="6038849"/>
              <a:ext cx="1203389" cy="261937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8850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E767C1-CC54-659E-C609-D54E6F31A9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878" y="0"/>
            <a:ext cx="12192000" cy="685800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C12408-1413-ABA5-BDEB-688B9744EEE2}"/>
                  </a:ext>
                </a:extLst>
              </p:cNvPr>
              <p:cNvSpPr txBox="1"/>
              <p:nvPr/>
            </p:nvSpPr>
            <p:spPr>
              <a:xfrm>
                <a:off x="-150920" y="284087"/>
                <a:ext cx="57438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r>
                        <a:rPr lang="en-US" altLang="zh-CN" sz="2800" b="1" i="1" smtClean="0">
                          <a:solidFill>
                            <a:srgbClr val="D0D7DB"/>
                          </a:solidFill>
                          <a:latin typeface="Cambria Math" panose="02040503050406030204" pitchFamily="18" charset="0"/>
                        </a:rPr>
                        <m:t>𝑼𝑪𝑰</m:t>
                      </m:r>
                      <m:r>
                        <a:rPr lang="en-US" altLang="zh-CN" sz="2800" b="1" i="1" smtClean="0">
                          <a:solidFill>
                            <a:srgbClr val="D0D7DB"/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2800" b="1" i="1" smtClean="0">
                          <a:solidFill>
                            <a:srgbClr val="D0D7DB"/>
                          </a:solidFill>
                          <a:latin typeface="Cambria Math" panose="02040503050406030204" pitchFamily="18" charset="0"/>
                        </a:rPr>
                        <m:t>𝑴𝒖𝒍𝒕𝒊𝒑𝒍𝒆𝒙𝒊𝒏𝒈</m:t>
                      </m:r>
                      <m:r>
                        <a:rPr lang="en-US" altLang="zh-CN" sz="2800" b="1" i="1" smtClean="0">
                          <a:solidFill>
                            <a:srgbClr val="D0D7DB"/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2800" b="1" i="1" smtClean="0">
                          <a:solidFill>
                            <a:srgbClr val="D0D7DB"/>
                          </a:solidFill>
                          <a:latin typeface="Cambria Math" panose="02040503050406030204" pitchFamily="18" charset="0"/>
                        </a:rPr>
                        <m:t>𝒐𝒏</m:t>
                      </m:r>
                      <m:r>
                        <a:rPr lang="en-US" altLang="zh-CN" sz="2800" b="1" i="1" smtClean="0">
                          <a:solidFill>
                            <a:srgbClr val="D0D7DB"/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2800" b="1" i="1" smtClean="0">
                          <a:solidFill>
                            <a:srgbClr val="D0D7DB"/>
                          </a:solidFill>
                          <a:latin typeface="Cambria Math" panose="02040503050406030204" pitchFamily="18" charset="0"/>
                        </a:rPr>
                        <m:t>𝑷𝑼𝑺𝑪𝑯</m:t>
                      </m:r>
                    </m:oMath>
                  </m:oMathPara>
                </a14:m>
                <a:endParaRPr lang="zh-CN" altLang="en-US" sz="2800" b="1" i="1" dirty="0">
                  <a:solidFill>
                    <a:srgbClr val="D0D7DB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C12408-1413-ABA5-BDEB-688B9744E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920" y="284087"/>
                <a:ext cx="574385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0825D7-54F3-3C06-B5DE-4514004934AD}"/>
                  </a:ext>
                </a:extLst>
              </p:cNvPr>
              <p:cNvSpPr txBox="1"/>
              <p:nvPr/>
            </p:nvSpPr>
            <p:spPr>
              <a:xfrm>
                <a:off x="156098" y="2570756"/>
                <a:ext cx="11879803" cy="1452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sSubSup>
                        <m:sSubSupPr>
                          <m:ctrlPr>
                            <a:rPr lang="en-US" altLang="zh-CN" sz="2400" b="1" i="1" smtClean="0">
                              <a:solidFill>
                                <a:srgbClr val="EC88E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smtClean="0">
                              <a:solidFill>
                                <a:srgbClr val="EC88E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EC88E0"/>
                              </a:solidFill>
                              <a:latin typeface="Cambria Math" panose="02040503050406030204" pitchFamily="18" charset="0"/>
                            </a:rPr>
                            <m:t>𝑨𝑪𝑲</m:t>
                          </m:r>
                        </m:sub>
                        <m:sup>
                          <m:r>
                            <a:rPr lang="en-US" altLang="zh-CN" sz="2400" b="1" i="1" smtClean="0">
                              <a:solidFill>
                                <a:srgbClr val="EC88E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2400" b="1" i="1" smtClean="0">
                          <a:solidFill>
                            <a:srgbClr val="D0D7D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0" smtClean="0">
                          <a:solidFill>
                            <a:srgbClr val="D0D7DB"/>
                          </a:solidFill>
                          <a:latin typeface="Cambria Math" panose="02040503050406030204" pitchFamily="18" charset="0"/>
                        </a:rPr>
                        <m:t>𝐦𝐢𝐧</m:t>
                      </m:r>
                      <m:r>
                        <a:rPr lang="en-US" altLang="zh-CN" sz="2400" b="1" i="1" smtClean="0">
                          <a:solidFill>
                            <a:srgbClr val="D0D7DB"/>
                          </a:solidFill>
                          <a:latin typeface="Cambria Math" panose="02040503050406030204" pitchFamily="18" charset="0"/>
                        </a:rPr>
                        <m:t>⁡{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zh-CN" sz="2400" b="1" i="1" smtClean="0">
                              <a:solidFill>
                                <a:srgbClr val="D0D7D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D0D7D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1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𝑶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𝑨𝑪𝑲</m:t>
                                      </m:r>
                                    </m:sub>
                                  </m:sSub>
                                  <m: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sz="2400" b="1" i="1" smtClean="0">
                                          <a:solidFill>
                                            <a:srgbClr val="D0D7D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solidFill>
                                            <a:srgbClr val="D0D7D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 smtClean="0">
                                          <a:solidFill>
                                            <a:srgbClr val="D0D7D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𝑨𝑪𝑲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b="1" i="1">
                                  <a:solidFill>
                                    <a:srgbClr val="D0D7DB"/>
                                  </a:solidFill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bSup>
                                <m:sSubSupPr>
                                  <m:ctrlPr>
                                    <a:rPr lang="en-US" altLang="zh-CN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zh-CN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𝒐𝒇𝒇𝒔𝒆𝒕</m:t>
                                  </m:r>
                                </m:sub>
                                <m:sup>
                                  <m:r>
                                    <a:rPr lang="en-US" altLang="zh-CN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𝑷𝑼𝑺𝑪𝑯</m:t>
                                  </m:r>
                                </m:sup>
                              </m:sSubSup>
                              <m:r>
                                <a:rPr lang="en-US" altLang="zh-CN" sz="2400" b="1" i="1">
                                  <a:solidFill>
                                    <a:srgbClr val="D0D7DB"/>
                                  </a:solidFill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  <m: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sSubSup>
                                    <m:sSubSupPr>
                                      <m:ctrlPr>
                                        <a:rPr lang="en-US" altLang="zh-CN" sz="2400" b="1" i="1" smtClean="0">
                                          <a:solidFill>
                                            <a:srgbClr val="D0D7D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b="1" i="1" smtClean="0">
                                          <a:solidFill>
                                            <a:srgbClr val="D0D7D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 smtClean="0">
                                          <a:solidFill>
                                            <a:srgbClr val="D0D7D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𝒔𝒚𝒎𝒃𝒐𝒍</m:t>
                                      </m:r>
                                    </m:sub>
                                    <m:sup>
                                      <m:r>
                                        <a:rPr lang="en-US" altLang="zh-CN" sz="2400" b="1" i="1" smtClean="0">
                                          <a:solidFill>
                                            <a:srgbClr val="D0D7D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𝑷𝑼𝑺𝑪𝑯</m:t>
                                      </m:r>
                                    </m:sup>
                                  </m:sSubSup>
                                  <m: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altLang="zh-CN" sz="2400" b="1" i="1" smtClean="0">
                                          <a:solidFill>
                                            <a:srgbClr val="D0D7D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𝒔𝒄</m:t>
                                      </m:r>
                                    </m:sub>
                                    <m:sup>
                                      <m:r>
                                        <a:rPr lang="en-US" altLang="zh-CN" sz="24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𝑼𝑪𝑰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CN" sz="2400" b="1" i="1" smtClean="0">
                                          <a:solidFill>
                                            <a:srgbClr val="D0D7D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1" i="1" smtClean="0">
                                          <a:solidFill>
                                            <a:srgbClr val="D0D7D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</m:e>
                                  </m:d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2400" b="1" i="1" smtClean="0">
                                          <a:solidFill>
                                            <a:srgbClr val="D0D7D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solidFill>
                                            <a:srgbClr val="D0D7D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 smtClean="0">
                                          <a:solidFill>
                                            <a:srgbClr val="D0D7D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𝑼𝑳</m:t>
                                      </m:r>
                                      <m:r>
                                        <a:rPr lang="en-US" altLang="zh-CN" sz="2400" b="1" i="1" smtClean="0">
                                          <a:solidFill>
                                            <a:srgbClr val="D0D7D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400" b="1" i="1" smtClean="0">
                                          <a:solidFill>
                                            <a:srgbClr val="D0D7D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𝑺𝑪𝑯</m:t>
                                      </m:r>
                                    </m:sub>
                                  </m:sSub>
                                  <m: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2400" b="1" i="1" smtClean="0">
                                          <a:solidFill>
                                            <a:srgbClr val="D0D7D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solidFill>
                                            <a:srgbClr val="D0D7D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 smtClean="0">
                                          <a:solidFill>
                                            <a:srgbClr val="D0D7D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  <m:r>
                        <a:rPr lang="en-US" altLang="zh-CN" sz="2400" b="1" i="1" smtClean="0">
                          <a:solidFill>
                            <a:srgbClr val="D0D7DB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zh-CN" sz="2400" b="1" i="1" smtClean="0">
                              <a:solidFill>
                                <a:srgbClr val="D0D7D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1" i="1" smtClean="0">
                              <a:solidFill>
                                <a:srgbClr val="D0D7DB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altLang="zh-CN" sz="2400" b="1" i="1">
                              <a:solidFill>
                                <a:srgbClr val="D0D7DB"/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  <m:nary>
                            <m:naryPr>
                              <m:chr m:val="∑"/>
                              <m:ctrlPr>
                                <a:rPr lang="en-US" altLang="zh-CN" sz="2400" b="1" i="1" smtClean="0">
                                  <a:solidFill>
                                    <a:srgbClr val="D0D7D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1" i="1" smtClean="0">
                                  <a:solidFill>
                                    <a:srgbClr val="D0D7DB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altLang="zh-CN" sz="2400" b="1" i="1" smtClean="0">
                                  <a:solidFill>
                                    <a:srgbClr val="D0D7DB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e>
                                <m:sub>
                                  <m:r>
                                    <a:rPr lang="en-US" altLang="zh-CN" sz="2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  <m:sup>
                              <m:sSubSup>
                                <m:sSubSupPr>
                                  <m:ctrlP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𝒔𝒚𝒎𝒃𝒐𝒍</m:t>
                                  </m:r>
                                </m:sub>
                                <m:sup>
                                  <m: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  <m:t>𝑷𝑼𝑺𝑪𝑯</m:t>
                                  </m:r>
                                </m:sup>
                              </m:sSubSup>
                              <m:r>
                                <a:rPr lang="en-US" altLang="zh-CN" sz="2400" b="1" i="1" smtClean="0">
                                  <a:solidFill>
                                    <a:srgbClr val="D0D7DB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 smtClean="0">
                                  <a:solidFill>
                                    <a:srgbClr val="D0D7DB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𝒔𝒄</m:t>
                                  </m:r>
                                </m:sub>
                                <m:sup>
                                  <m:r>
                                    <a:rPr lang="en-US" altLang="zh-CN" sz="2400" b="1" i="1" smtClean="0">
                                      <a:solidFill>
                                        <a:srgbClr val="D0D7DB"/>
                                      </a:solidFill>
                                      <a:latin typeface="Cambria Math" panose="02040503050406030204" pitchFamily="18" charset="0"/>
                                    </a:rPr>
                                    <m:t>𝑼𝑪𝑰</m:t>
                                  </m:r>
                                </m:sup>
                              </m:sSubSup>
                              <m:r>
                                <a:rPr lang="zh-CN" altLang="en-US" sz="2400" b="1" i="1">
                                  <a:solidFill>
                                    <a:srgbClr val="D0D7DB"/>
                                  </a:solidFill>
                                  <a:latin typeface="Cambria Math" panose="02040503050406030204" pitchFamily="18" charset="0"/>
                                </a:rPr>
                                <m:t>（</m:t>
                              </m:r>
                              <m:r>
                                <a:rPr lang="en-US" altLang="zh-CN" sz="2400" b="1" i="1" smtClean="0">
                                  <a:solidFill>
                                    <a:srgbClr val="D0D7DB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zh-CN" altLang="en-US" sz="2400" b="1" i="1" smtClean="0">
                                  <a:solidFill>
                                    <a:srgbClr val="D0D7DB"/>
                                  </a:solidFill>
                                  <a:latin typeface="Cambria Math" panose="02040503050406030204" pitchFamily="18" charset="0"/>
                                </a:rPr>
                                <m:t>）</m:t>
                              </m:r>
                            </m:e>
                          </m:nary>
                        </m:e>
                      </m:d>
                      <m:r>
                        <a:rPr lang="en-US" altLang="zh-CN" sz="2400" b="1" i="1" smtClean="0">
                          <a:solidFill>
                            <a:srgbClr val="D0D7DB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0825D7-54F3-3C06-B5DE-451400493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98" y="2570756"/>
                <a:ext cx="11879803" cy="1452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1D9309-8E0F-97A8-DD39-C78C06BAE1EE}"/>
                  </a:ext>
                </a:extLst>
              </p:cNvPr>
              <p:cNvSpPr txBox="1"/>
              <p:nvPr/>
            </p:nvSpPr>
            <p:spPr>
              <a:xfrm>
                <a:off x="1189607" y="4287915"/>
                <a:ext cx="69068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𝑐𝑜𝑑𝑒𝑑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𝑚𝑜𝑑𝑢𝑙𝑎𝑡𝑖𝑜𝑛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𝑠𝑦𝑚𝑏𝑜𝑙𝑠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𝐻𝐴𝑅𝑄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𝐴𝐶𝐾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𝑡𝑟𝑎𝑛𝑠𝑚𝑖𝑠𝑠𝑖𝑜𝑛</m:t>
                      </m:r>
                    </m:oMath>
                  </m:oMathPara>
                </a14:m>
                <a:endParaRPr lang="zh-CN" altLang="en-US" sz="1600" dirty="0">
                  <a:solidFill>
                    <a:srgbClr val="D0D7DB">
                      <a:alpha val="61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1D9309-8E0F-97A8-DD39-C78C06BAE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607" y="4287915"/>
                <a:ext cx="6906828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pPr rtl="0" algn="l"/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DDD85010-C72F-4B85-7952-C1B3F14CFE20}"/>
              </a:ext>
            </a:extLst>
          </p:cNvPr>
          <p:cNvCxnSpPr>
            <a:endCxn id="7" idx="1"/>
          </p:cNvCxnSpPr>
          <p:nvPr/>
        </p:nvCxnSpPr>
        <p:spPr>
          <a:xfrm rot="16200000" flipH="1">
            <a:off x="452460" y="3720044"/>
            <a:ext cx="923879" cy="550415"/>
          </a:xfrm>
          <a:prstGeom prst="bentConnector2">
            <a:avLst/>
          </a:prstGeom>
          <a:ln w="6350">
            <a:solidFill>
              <a:srgbClr val="D0D7DB">
                <a:alpha val="74000"/>
              </a:srgb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6C65A6-D3DA-239E-5107-842137B80E3C}"/>
                  </a:ext>
                </a:extLst>
              </p:cNvPr>
              <p:cNvSpPr txBox="1"/>
              <p:nvPr/>
            </p:nvSpPr>
            <p:spPr>
              <a:xfrm>
                <a:off x="3149600" y="1116101"/>
                <a:ext cx="2812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𝐻𝐴𝑅𝑄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𝐴𝐶𝐾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𝑏𝑖𝑡𝑠</m:t>
                      </m:r>
                    </m:oMath>
                  </m:oMathPara>
                </a14:m>
                <a:endParaRPr lang="zh-CN" altLang="en-US" sz="1600" dirty="0">
                  <a:solidFill>
                    <a:srgbClr val="D0D7DB">
                      <a:alpha val="61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6C65A6-D3DA-239E-5107-842137B80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1116101"/>
                <a:ext cx="2812787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pPr rtl="0" algn="l"/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D0624813-BE78-295A-8BE1-1A34BDE1833A}"/>
              </a:ext>
            </a:extLst>
          </p:cNvPr>
          <p:cNvCxnSpPr>
            <a:cxnSpLocks/>
            <a:endCxn id="10" idx="1"/>
          </p:cNvCxnSpPr>
          <p:nvPr/>
        </p:nvCxnSpPr>
        <p:spPr>
          <a:xfrm rot="5400000" flipH="1" flipV="1">
            <a:off x="2137120" y="1869265"/>
            <a:ext cx="1596367" cy="428594"/>
          </a:xfrm>
          <a:prstGeom prst="bentConnector2">
            <a:avLst/>
          </a:prstGeom>
          <a:ln w="6350">
            <a:solidFill>
              <a:srgbClr val="D0D7DB">
                <a:alpha val="74000"/>
              </a:srgb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16069A-298E-9BC6-67F0-471FC0ABA6A2}"/>
                  </a:ext>
                </a:extLst>
              </p:cNvPr>
              <p:cNvSpPr txBox="1"/>
              <p:nvPr/>
            </p:nvSpPr>
            <p:spPr>
              <a:xfrm>
                <a:off x="5565650" y="1594172"/>
                <a:ext cx="14063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𝑔𝑒𝑡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𝑅𝑅𝐶</m:t>
                      </m:r>
                    </m:oMath>
                  </m:oMathPara>
                </a14:m>
                <a:endParaRPr lang="zh-CN" altLang="en-US" sz="1600" dirty="0">
                  <a:solidFill>
                    <a:srgbClr val="D0D7DB">
                      <a:alpha val="61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16069A-298E-9BC6-67F0-471FC0ABA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650" y="1594172"/>
                <a:ext cx="1406393" cy="338554"/>
              </a:xfrm>
              <a:prstGeom prst="rect">
                <a:avLst/>
              </a:prstGeom>
              <a:blipFill>
                <a:blip r:embed="rId6"/>
                <a:stretch>
                  <a:fillRect r="-1299" b="-10909"/>
                </a:stretch>
              </a:blipFill>
            </p:spPr>
            <p:txBody>
              <a:bodyPr/>
              <a:lstStyle/>
              <a:p>
                <a:pPr rtl="0" algn="l"/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6B839156-C1EA-3CB9-AE5B-4D6FC8B40664}"/>
              </a:ext>
            </a:extLst>
          </p:cNvPr>
          <p:cNvCxnSpPr>
            <a:cxnSpLocks/>
            <a:endCxn id="14" idx="1"/>
          </p:cNvCxnSpPr>
          <p:nvPr/>
        </p:nvCxnSpPr>
        <p:spPr>
          <a:xfrm rot="5400000" flipH="1" flipV="1">
            <a:off x="4760642" y="1935025"/>
            <a:ext cx="976584" cy="633432"/>
          </a:xfrm>
          <a:prstGeom prst="bentConnector2">
            <a:avLst/>
          </a:prstGeom>
          <a:ln w="6350">
            <a:solidFill>
              <a:srgbClr val="D0D7DB">
                <a:alpha val="74000"/>
              </a:srgb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0CF40F-7E71-0383-243C-C95DCEFB0DF2}"/>
                  </a:ext>
                </a:extLst>
              </p:cNvPr>
              <p:cNvSpPr txBox="1"/>
              <p:nvPr/>
            </p:nvSpPr>
            <p:spPr>
              <a:xfrm>
                <a:off x="8180067" y="1803011"/>
                <a:ext cx="14063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𝑅𝐸𝑠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𝑐𝑎𝑛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𝑢𝑠𝑒𝑑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𝑈𝐶𝐼</m:t>
                      </m:r>
                    </m:oMath>
                  </m:oMathPara>
                </a14:m>
                <a:endParaRPr lang="zh-CN" altLang="en-US" sz="1600" dirty="0">
                  <a:solidFill>
                    <a:srgbClr val="D0D7DB">
                      <a:alpha val="61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0CF40F-7E71-0383-243C-C95DCEFB0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067" y="1803011"/>
                <a:ext cx="1406393" cy="338554"/>
              </a:xfrm>
              <a:prstGeom prst="rect">
                <a:avLst/>
              </a:prstGeom>
              <a:blipFill>
                <a:blip r:embed="rId7"/>
                <a:stretch>
                  <a:fillRect r="-68398" b="-10909"/>
                </a:stretch>
              </a:blipFill>
            </p:spPr>
            <p:txBody>
              <a:bodyPr/>
              <a:lstStyle/>
              <a:p>
                <a:pPr rtl="0" algn="l"/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8BE7321-A6F7-47AD-97B3-9B241A6EC52F}"/>
              </a:ext>
            </a:extLst>
          </p:cNvPr>
          <p:cNvCxnSpPr>
            <a:cxnSpLocks/>
            <a:endCxn id="18" idx="1"/>
          </p:cNvCxnSpPr>
          <p:nvPr/>
        </p:nvCxnSpPr>
        <p:spPr>
          <a:xfrm rot="5400000" flipH="1" flipV="1">
            <a:off x="7419747" y="2019276"/>
            <a:ext cx="807308" cy="713332"/>
          </a:xfrm>
          <a:prstGeom prst="bentConnector2">
            <a:avLst/>
          </a:prstGeom>
          <a:ln w="6350">
            <a:solidFill>
              <a:srgbClr val="D0D7DB">
                <a:alpha val="74000"/>
              </a:srgb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6EC257-197F-BE80-1F2F-95431F1D2F48}"/>
                  </a:ext>
                </a:extLst>
              </p:cNvPr>
              <p:cNvSpPr txBox="1"/>
              <p:nvPr/>
            </p:nvSpPr>
            <p:spPr>
              <a:xfrm>
                <a:off x="1886953" y="4970206"/>
                <a:ext cx="69068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𝑓𝑖𝑟𝑠𝑡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𝑠𝑦𝑚𝑏𝑜𝑙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𝑡h𝑎𝑡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𝑑𝑜𝑒𝑠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𝑐𝑎𝑟𝑟𝑦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𝐷𝑀𝑅𝑆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𝑓𝑖𝑟𝑠𝑡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𝐷𝑀𝑅𝑆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0" i="1" smtClean="0">
                          <a:solidFill>
                            <a:srgbClr val="D0D7DB">
                              <a:alpha val="61000"/>
                            </a:srgbClr>
                          </a:solidFill>
                          <a:latin typeface="Cambria Math" panose="02040503050406030204" pitchFamily="18" charset="0"/>
                        </a:rPr>
                        <m:t>𝑠𝑦𝑚𝑏𝑜𝑙</m:t>
                      </m:r>
                    </m:oMath>
                  </m:oMathPara>
                </a14:m>
                <a:endParaRPr lang="zh-CN" altLang="en-US" sz="1600" dirty="0">
                  <a:solidFill>
                    <a:srgbClr val="D0D7DB">
                      <a:alpha val="61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6EC257-197F-BE80-1F2F-95431F1D2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953" y="4970206"/>
                <a:ext cx="6906828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pPr rtl="0" algn="l"/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C3FF90C-13D7-6507-058D-A5344F785E23}"/>
              </a:ext>
            </a:extLst>
          </p:cNvPr>
          <p:cNvCxnSpPr>
            <a:cxnSpLocks/>
            <a:endCxn id="22" idx="3"/>
          </p:cNvCxnSpPr>
          <p:nvPr/>
        </p:nvCxnSpPr>
        <p:spPr>
          <a:xfrm rot="5400000">
            <a:off x="8613772" y="4085023"/>
            <a:ext cx="1234469" cy="874450"/>
          </a:xfrm>
          <a:prstGeom prst="bentConnector2">
            <a:avLst/>
          </a:prstGeom>
          <a:ln w="6350">
            <a:solidFill>
              <a:srgbClr val="D0D7DB">
                <a:alpha val="74000"/>
              </a:srgb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C21AA63-BFBC-5CFF-FE18-39B5BC82C5F5}"/>
                  </a:ext>
                </a:extLst>
              </p:cNvPr>
              <p:cNvSpPr txBox="1"/>
              <p:nvPr/>
            </p:nvSpPr>
            <p:spPr>
              <a:xfrm>
                <a:off x="280658" y="5787167"/>
                <a:ext cx="56817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sSubSup>
                        <m:sSubSupPr>
                          <m:ctrlP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𝑪𝑺𝑰</m:t>
                          </m:r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zh-CN" altLang="en-US" sz="1600" b="1" i="1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sSubSup>
                        <m:sSubSupPr>
                          <m:ctrlP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𝑪𝑺𝑰</m:t>
                          </m:r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𝒈𝒊𝒗𝒆𝒏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𝒄𝒍𝒂𝒖𝒔𝒆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𝑻𝑺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𝟐𝟏𝟐</m:t>
                      </m:r>
                    </m:oMath>
                  </m:oMathPara>
                </a14:m>
                <a:endParaRPr lang="zh-CN" altLang="en-US" sz="1200" b="1" dirty="0">
                  <a:solidFill>
                    <a:srgbClr val="D0D7DB">
                      <a:alpha val="64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C21AA63-BFBC-5CFF-FE18-39B5BC82C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58" y="5787167"/>
                <a:ext cx="5681729" cy="338554"/>
              </a:xfrm>
              <a:prstGeom prst="rect">
                <a:avLst/>
              </a:prstGeom>
              <a:blipFill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pPr rtl="0" algn="l"/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1302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D27A3-6264-5FA8-75C5-16BADC50F4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04C2EED-1492-AC07-B0B9-23BFA65E5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09363"/>
              </p:ext>
            </p:extLst>
          </p:nvPr>
        </p:nvGraphicFramePr>
        <p:xfrm>
          <a:off x="4637089" y="1228436"/>
          <a:ext cx="2917821" cy="43965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417">
                  <a:extLst>
                    <a:ext uri="{9D8B030D-6E8A-4147-A177-3AD203B41FA5}">
                      <a16:colId xmlns:a16="http://schemas.microsoft.com/office/drawing/2014/main" val="3986092575"/>
                    </a:ext>
                  </a:extLst>
                </a:gridCol>
                <a:gridCol w="208400">
                  <a:extLst>
                    <a:ext uri="{9D8B030D-6E8A-4147-A177-3AD203B41FA5}">
                      <a16:colId xmlns:a16="http://schemas.microsoft.com/office/drawing/2014/main" val="2001484726"/>
                    </a:ext>
                  </a:extLst>
                </a:gridCol>
                <a:gridCol w="208417">
                  <a:extLst>
                    <a:ext uri="{9D8B030D-6E8A-4147-A177-3AD203B41FA5}">
                      <a16:colId xmlns:a16="http://schemas.microsoft.com/office/drawing/2014/main" val="2533517861"/>
                    </a:ext>
                  </a:extLst>
                </a:gridCol>
                <a:gridCol w="208400">
                  <a:extLst>
                    <a:ext uri="{9D8B030D-6E8A-4147-A177-3AD203B41FA5}">
                      <a16:colId xmlns:a16="http://schemas.microsoft.com/office/drawing/2014/main" val="2267543345"/>
                    </a:ext>
                  </a:extLst>
                </a:gridCol>
                <a:gridCol w="208434">
                  <a:extLst>
                    <a:ext uri="{9D8B030D-6E8A-4147-A177-3AD203B41FA5}">
                      <a16:colId xmlns:a16="http://schemas.microsoft.com/office/drawing/2014/main" val="442353037"/>
                    </a:ext>
                  </a:extLst>
                </a:gridCol>
                <a:gridCol w="208417">
                  <a:extLst>
                    <a:ext uri="{9D8B030D-6E8A-4147-A177-3AD203B41FA5}">
                      <a16:colId xmlns:a16="http://schemas.microsoft.com/office/drawing/2014/main" val="1558340014"/>
                    </a:ext>
                  </a:extLst>
                </a:gridCol>
                <a:gridCol w="208434">
                  <a:extLst>
                    <a:ext uri="{9D8B030D-6E8A-4147-A177-3AD203B41FA5}">
                      <a16:colId xmlns:a16="http://schemas.microsoft.com/office/drawing/2014/main" val="3461652315"/>
                    </a:ext>
                  </a:extLst>
                </a:gridCol>
                <a:gridCol w="208400">
                  <a:extLst>
                    <a:ext uri="{9D8B030D-6E8A-4147-A177-3AD203B41FA5}">
                      <a16:colId xmlns:a16="http://schemas.microsoft.com/office/drawing/2014/main" val="2762375357"/>
                    </a:ext>
                  </a:extLst>
                </a:gridCol>
                <a:gridCol w="208417">
                  <a:extLst>
                    <a:ext uri="{9D8B030D-6E8A-4147-A177-3AD203B41FA5}">
                      <a16:colId xmlns:a16="http://schemas.microsoft.com/office/drawing/2014/main" val="569711839"/>
                    </a:ext>
                  </a:extLst>
                </a:gridCol>
                <a:gridCol w="208417">
                  <a:extLst>
                    <a:ext uri="{9D8B030D-6E8A-4147-A177-3AD203B41FA5}">
                      <a16:colId xmlns:a16="http://schemas.microsoft.com/office/drawing/2014/main" val="255201883"/>
                    </a:ext>
                  </a:extLst>
                </a:gridCol>
                <a:gridCol w="208417">
                  <a:extLst>
                    <a:ext uri="{9D8B030D-6E8A-4147-A177-3AD203B41FA5}">
                      <a16:colId xmlns:a16="http://schemas.microsoft.com/office/drawing/2014/main" val="1686120878"/>
                    </a:ext>
                  </a:extLst>
                </a:gridCol>
                <a:gridCol w="208417">
                  <a:extLst>
                    <a:ext uri="{9D8B030D-6E8A-4147-A177-3AD203B41FA5}">
                      <a16:colId xmlns:a16="http://schemas.microsoft.com/office/drawing/2014/main" val="4261300720"/>
                    </a:ext>
                  </a:extLst>
                </a:gridCol>
                <a:gridCol w="208417">
                  <a:extLst>
                    <a:ext uri="{9D8B030D-6E8A-4147-A177-3AD203B41FA5}">
                      <a16:colId xmlns:a16="http://schemas.microsoft.com/office/drawing/2014/main" val="3651905800"/>
                    </a:ext>
                  </a:extLst>
                </a:gridCol>
                <a:gridCol w="208417">
                  <a:extLst>
                    <a:ext uri="{9D8B030D-6E8A-4147-A177-3AD203B41FA5}">
                      <a16:colId xmlns:a16="http://schemas.microsoft.com/office/drawing/2014/main" val="1294070653"/>
                    </a:ext>
                  </a:extLst>
                </a:gridCol>
              </a:tblGrid>
              <a:tr h="370564"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56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56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363128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56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56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302714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56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56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301787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56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56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777189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56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56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809196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56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705432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56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94425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56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69592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56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806811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56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497670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56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721725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79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56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endParaRPr lang="zh-CN" altLang="en-US" sz="1800" dirty="0">
                        <a:noFill/>
                      </a:endParaRPr>
                    </a:p>
                  </a:txBody>
                  <a:tcPr marL="91500" marR="91500" marT="45750" marB="45750">
                    <a:lnL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548284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65CD91-7C33-11F1-7DC5-A8435BD07944}"/>
              </a:ext>
            </a:extLst>
          </p:cNvPr>
          <p:cNvSpPr/>
          <p:nvPr/>
        </p:nvSpPr>
        <p:spPr>
          <a:xfrm>
            <a:off x="8035636" y="1989594"/>
            <a:ext cx="907432" cy="245606"/>
          </a:xfrm>
          <a:prstGeom prst="roundRect">
            <a:avLst/>
          </a:prstGeom>
          <a:solidFill>
            <a:srgbClr val="4A60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zh-CN" sz="1400" dirty="0">
                <a:latin typeface="Segoe UI Black" panose="020B0A02040204020203" pitchFamily="34" charset="0"/>
                <a:ea typeface="Segoe UI Black" panose="020B0A02040204020203" pitchFamily="34" charset="0"/>
              </a:rPr>
              <a:t>数据</a:t>
            </a:r>
            <a:endParaRPr lang="zh-CN" altLang="en-US" sz="1400" dirty="0">
              <a:latin typeface="Segoe UI Black" panose="020B0A02040204020203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4C83EE-9C0E-538D-FF9A-EC32FD3CB187}"/>
              </a:ext>
            </a:extLst>
          </p:cNvPr>
          <p:cNvSpPr/>
          <p:nvPr/>
        </p:nvSpPr>
        <p:spPr>
          <a:xfrm>
            <a:off x="8035636" y="2622285"/>
            <a:ext cx="907432" cy="245606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zh-CN" sz="1400" dirty="0">
                <a:latin typeface="Segoe UI Black" panose="020B0A02040204020203" pitchFamily="34" charset="0"/>
                <a:ea typeface="Segoe UI Black" panose="020B0A02040204020203" pitchFamily="34" charset="0"/>
              </a:rPr>
              <a:t>DM-RS</a:t>
            </a:r>
            <a:endParaRPr lang="zh-CN" altLang="en-US" sz="1400" dirty="0">
              <a:latin typeface="Segoe UI Black" panose="020B0A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01C85F-CCB2-47CA-8271-D32CE18964EE}"/>
              </a:ext>
            </a:extLst>
          </p:cNvPr>
          <p:cNvSpPr/>
          <p:nvPr/>
        </p:nvSpPr>
        <p:spPr>
          <a:xfrm>
            <a:off x="8035636" y="3242561"/>
            <a:ext cx="907432" cy="245606"/>
          </a:xfrm>
          <a:prstGeom prst="roundRect">
            <a:avLst/>
          </a:prstGeom>
          <a:solidFill>
            <a:srgbClr val="F17C7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zh-CN" sz="1400" dirty="0">
                <a:latin typeface="Segoe UI Black" panose="020B0A02040204020203" pitchFamily="34" charset="0"/>
                <a:ea typeface="Segoe UI Black" panose="020B0A02040204020203" pitchFamily="34" charset="0"/>
              </a:rPr>
              <a:t>CSI-1</a:t>
            </a:r>
            <a:endParaRPr lang="zh-CN" altLang="en-US" sz="1400" dirty="0">
              <a:latin typeface="Segoe UI Black" panose="020B0A0204020402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F5A2F8-325D-05AE-19B5-DA3204157423}"/>
              </a:ext>
            </a:extLst>
          </p:cNvPr>
          <p:cNvSpPr/>
          <p:nvPr/>
        </p:nvSpPr>
        <p:spPr>
          <a:xfrm>
            <a:off x="8035636" y="3898044"/>
            <a:ext cx="907432" cy="245606"/>
          </a:xfrm>
          <a:prstGeom prst="roundRect">
            <a:avLst/>
          </a:prstGeom>
          <a:solidFill>
            <a:srgbClr val="11575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zh-CN" sz="1400" dirty="0">
                <a:latin typeface="Segoe UI Black" panose="020B0A02040204020203" pitchFamily="34" charset="0"/>
                <a:ea typeface="Segoe UI Black" panose="020B0A02040204020203" pitchFamily="34" charset="0"/>
              </a:rPr>
              <a:t>CSI-2</a:t>
            </a:r>
            <a:endParaRPr lang="zh-CN" altLang="en-US" sz="1400" dirty="0">
              <a:latin typeface="Segoe UI Black" panose="020B0A02040204020203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6B311C-6180-53BF-BEE0-D390DA6E6D30}"/>
              </a:ext>
            </a:extLst>
          </p:cNvPr>
          <p:cNvSpPr/>
          <p:nvPr/>
        </p:nvSpPr>
        <p:spPr>
          <a:xfrm>
            <a:off x="8035636" y="4553527"/>
            <a:ext cx="1293091" cy="245606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zh-CN" sz="14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混合自动重发请求</a:t>
            </a:r>
            <a:r>
              <a:rPr lang="en-US" altLang="zh-CN" sz="1400" dirty="0">
                <a:latin typeface="Segoe UI Black" panose="020B0A02040204020203" pitchFamily="34" charset="0"/>
                <a:ea typeface="Segoe UI Black" panose="020B0A02040204020203" pitchFamily="34" charset="0"/>
              </a:rPr>
              <a:t>-ACK</a:t>
            </a:r>
            <a:endParaRPr lang="zh-CN" altLang="en-US" sz="1400" dirty="0">
              <a:latin typeface="Segoe UI Black" panose="020B0A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C5BFB7-0992-A731-230F-A6FE39C20D67}"/>
                  </a:ext>
                </a:extLst>
              </p:cNvPr>
              <p:cNvSpPr txBox="1"/>
              <p:nvPr/>
            </p:nvSpPr>
            <p:spPr>
              <a:xfrm>
                <a:off x="506819" y="5040225"/>
                <a:ext cx="2550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sSubSup>
                        <m:sSubSupPr>
                          <m:ctrlP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𝑪𝑺𝑰</m:t>
                          </m:r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𝒇𝒓𝒐𝒎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</m:oMath>
                  </m:oMathPara>
                </a14:m>
                <a:endParaRPr lang="en-US" altLang="zh-CN" sz="1600" b="1" i="1" dirty="0">
                  <a:solidFill>
                    <a:srgbClr val="D0D7DB">
                      <a:alpha val="64000"/>
                    </a:srgbClr>
                  </a:solidFill>
                  <a:latin typeface="Cambria Math" panose="02040503050406030204" pitchFamily="18" charset="0"/>
                </a:endParaRPr>
              </a:p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𝒇𝒊𝒓𝒔𝒕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𝒔𝒚𝒎𝒃𝒐𝒍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𝑷𝑼𝑺𝑪𝑯</m:t>
                      </m:r>
                    </m:oMath>
                  </m:oMathPara>
                </a14:m>
                <a:endParaRPr lang="zh-CN" altLang="en-US" sz="1200" b="1" dirty="0">
                  <a:solidFill>
                    <a:srgbClr val="D0D7DB">
                      <a:alpha val="64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C5BFB7-0992-A731-230F-A6FE39C20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19" y="5040225"/>
                <a:ext cx="2550168" cy="584775"/>
              </a:xfrm>
              <a:prstGeom prst="rect">
                <a:avLst/>
              </a:prstGeom>
              <a:blipFill>
                <a:blip r:embed="rId2"/>
                <a:stretch>
                  <a:fillRect b="-5208"/>
                </a:stretch>
              </a:blipFill>
            </p:spPr>
            <p:txBody>
              <a:bodyPr/>
              <a:lstStyle/>
              <a:p>
                <a:pPr rtl="0" algn="l"/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E30185-5302-6D8B-2101-7A966D118BE1}"/>
                  </a:ext>
                </a:extLst>
              </p:cNvPr>
              <p:cNvSpPr txBox="1"/>
              <p:nvPr/>
            </p:nvSpPr>
            <p:spPr>
              <a:xfrm>
                <a:off x="571472" y="2253672"/>
                <a:ext cx="25501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sSubSup>
                        <m:sSubSupPr>
                          <m:ctrlP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𝑪𝑺𝑰</m:t>
                          </m:r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CN" sz="1600" b="1" i="1" smtClean="0">
                              <a:solidFill>
                                <a:srgbClr val="D0D7DB">
                                  <a:alpha val="64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𝒂𝒇𝒕𝒆𝒓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𝑪𝑺𝑰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𝒑𝒂𝒓𝒕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sz="1600" b="1" i="1" smtClean="0">
                          <a:solidFill>
                            <a:srgbClr val="D0D7DB">
                              <a:alpha val="64000"/>
                            </a:srgb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1200" b="1" dirty="0">
                  <a:solidFill>
                    <a:srgbClr val="D0D7DB">
                      <a:alpha val="64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E30185-5302-6D8B-2101-7A966D118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2" y="2253672"/>
                <a:ext cx="2550169" cy="338554"/>
              </a:xfrm>
              <a:prstGeom prst="rect">
                <a:avLst/>
              </a:prstGeom>
              <a:blipFill>
                <a:blip r:embed="rId3"/>
                <a:stretch>
                  <a:fillRect b="-10909"/>
                </a:stretch>
              </a:blipFill>
            </p:spPr>
            <p:txBody>
              <a:bodyPr/>
              <a:lstStyle/>
              <a:p>
                <a:pPr rtl="0" algn="l"/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AAE8596B-6087-A938-C3D4-A318513F0A7C}"/>
              </a:ext>
            </a:extLst>
          </p:cNvPr>
          <p:cNvCxnSpPr>
            <a:cxnSpLocks/>
            <a:stCxn id="5" idx="1"/>
            <a:endCxn id="12" idx="3"/>
          </p:cNvCxnSpPr>
          <p:nvPr/>
        </p:nvCxnSpPr>
        <p:spPr>
          <a:xfrm rot="10800000" flipV="1">
            <a:off x="3056987" y="3426717"/>
            <a:ext cx="1580102" cy="1905895"/>
          </a:xfrm>
          <a:prstGeom prst="bentConnector3">
            <a:avLst>
              <a:gd name="adj1" fmla="val 50000"/>
            </a:avLst>
          </a:prstGeom>
          <a:ln w="6350">
            <a:solidFill>
              <a:srgbClr val="D0D7DB">
                <a:alpha val="74000"/>
              </a:srgb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D7C8687-A717-181C-F05C-F627301F56E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46557" y="1420747"/>
            <a:ext cx="3085662" cy="832925"/>
          </a:xfrm>
          <a:prstGeom prst="bentConnector2">
            <a:avLst/>
          </a:prstGeom>
          <a:ln w="6350">
            <a:solidFill>
              <a:srgbClr val="D0D7DB">
                <a:alpha val="74000"/>
              </a:srgb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DD7BB5-51F7-8599-7076-583FBF172481}"/>
                  </a:ext>
                </a:extLst>
              </p:cNvPr>
              <p:cNvSpPr txBox="1"/>
              <p:nvPr/>
            </p:nvSpPr>
            <p:spPr>
              <a:xfrm>
                <a:off x="6225774" y="6227870"/>
                <a:ext cx="50251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600" b="1" i="1">
                    <a:solidFill>
                      <a:srgbClr val="D0D7DB">
                        <a:alpha val="64000"/>
                      </a:srgbClr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𝑨𝑪𝑲</m:t>
                          </m:r>
                        </m:sub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𝒔𝒕𝒂𝒓𝒕𝒔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𝒇𝒓𝒐𝒎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𝒇𝒊𝒔𝒓𝒕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𝒔𝒚𝒎𝒃𝒐𝒍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𝒂𝒇𝒕𝒆𝒓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𝑫𝑴𝑹𝑺</m:t>
                      </m:r>
                    </m:oMath>
                  </m:oMathPara>
                </a14:m>
                <a:endParaRPr lang="en-US" altLang="zh-CN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DD7BB5-51F7-8599-7076-583FBF172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774" y="6227870"/>
                <a:ext cx="5025158" cy="338554"/>
              </a:xfrm>
              <a:prstGeom prst="rect">
                <a:avLst/>
              </a:prstGeom>
              <a:blipFill>
                <a:blip r:embed="rId4"/>
                <a:stretch>
                  <a:fillRect b="-12727"/>
                </a:stretch>
              </a:blipFill>
            </p:spPr>
            <p:txBody>
              <a:bodyPr/>
              <a:lstStyle/>
              <a:p>
                <a:pPr rtl="0" algn="l"/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56CDF057-2A3C-4B82-321F-C245BFF170B6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5295487" y="5587795"/>
            <a:ext cx="930287" cy="809352"/>
          </a:xfrm>
          <a:prstGeom prst="bentConnector3">
            <a:avLst>
              <a:gd name="adj1" fmla="val 357"/>
            </a:avLst>
          </a:prstGeom>
          <a:ln w="6350">
            <a:solidFill>
              <a:srgbClr val="D0D7DB">
                <a:alpha val="74000"/>
              </a:srgb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9934D0D-246B-B20B-D360-28DD65861D2D}"/>
                  </a:ext>
                </a:extLst>
              </p:cNvPr>
              <p:cNvSpPr txBox="1"/>
              <p:nvPr/>
            </p:nvSpPr>
            <p:spPr>
              <a:xfrm>
                <a:off x="8118764" y="5650829"/>
                <a:ext cx="3722542" cy="574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600" b="1" i="1">
                    <a:solidFill>
                      <a:srgbClr val="D0D7DB">
                        <a:alpha val="64000"/>
                      </a:srgbClr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/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𝑹𝑬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 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𝒂𝒗𝒂𝒊𝒍𝒂𝒃𝒍𝒆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 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𝒅𝒊𝒔𝒕𝒓𝒊𝒃𝒖𝒕𝒆𝒅</m:t>
                      </m:r>
                    </m:oMath>
                  </m:oMathPara>
                </a14:m>
                <a:endParaRPr lang="en-US" altLang="zh-CN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9934D0D-246B-B20B-D360-28DD65861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764" y="5650829"/>
                <a:ext cx="3722542" cy="574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AD2368C0-BA50-44BE-EE30-D566DFC6515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560953" y="5432148"/>
            <a:ext cx="2557811" cy="505972"/>
          </a:xfrm>
          <a:prstGeom prst="bentConnector3">
            <a:avLst>
              <a:gd name="adj1" fmla="val 50000"/>
            </a:avLst>
          </a:prstGeom>
          <a:ln w="6350">
            <a:solidFill>
              <a:srgbClr val="D0D7DB">
                <a:alpha val="74000"/>
              </a:srgb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94FE8F-0627-C403-016A-D902FBCF3020}"/>
                  </a:ext>
                </a:extLst>
              </p:cNvPr>
              <p:cNvSpPr txBox="1"/>
              <p:nvPr/>
            </p:nvSpPr>
            <p:spPr>
              <a:xfrm>
                <a:off x="467029" y="5902405"/>
                <a:ext cx="3722542" cy="55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600" b="1" i="1">
                    <a:solidFill>
                      <a:srgbClr val="D0D7DB">
                        <a:alpha val="64000"/>
                      </a:srgbClr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/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𝑹𝑬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 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𝒂𝒗𝒂𝒊𝒍𝒂𝒃𝒍𝒆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 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𝒄𝒆𝒏𝒕𝒓𝒂𝒍𝒊𝒛𝒆𝒅</m:t>
                      </m:r>
                    </m:oMath>
                  </m:oMathPara>
                </a14:m>
                <a:endParaRPr lang="en-US" altLang="zh-CN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94FE8F-0627-C403-016A-D902FBCF3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29" y="5902405"/>
                <a:ext cx="3722542" cy="5584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8B310B3-6254-C37F-8166-6D37760E082B}"/>
              </a:ext>
            </a:extLst>
          </p:cNvPr>
          <p:cNvCxnSpPr>
            <a:cxnSpLocks/>
            <a:endCxn id="32" idx="3"/>
          </p:cNvCxnSpPr>
          <p:nvPr/>
        </p:nvCxnSpPr>
        <p:spPr>
          <a:xfrm rot="10800000" flipV="1">
            <a:off x="4189572" y="5497726"/>
            <a:ext cx="760405" cy="683921"/>
          </a:xfrm>
          <a:prstGeom prst="bentConnector3">
            <a:avLst>
              <a:gd name="adj1" fmla="val 50000"/>
            </a:avLst>
          </a:prstGeom>
          <a:ln w="6350">
            <a:solidFill>
              <a:srgbClr val="D0D7DB">
                <a:alpha val="74000"/>
              </a:srgb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92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44AA34-268F-4D0C-5C20-F317EDFA9B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41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99912-5665-AF2D-5B34-27D211E97E9F}"/>
              </a:ext>
            </a:extLst>
          </p:cNvPr>
          <p:cNvSpPr txBox="1"/>
          <p:nvPr/>
        </p:nvSpPr>
        <p:spPr>
          <a:xfrm>
            <a:off x="3740728" y="2638475"/>
            <a:ext cx="4929909" cy="1123712"/>
          </a:xfrm>
          <a:prstGeom prst="roundRect">
            <a:avLst/>
          </a:prstGeom>
          <a:solidFill>
            <a:srgbClr val="FFD44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en-US" altLang="zh-CN" sz="6000" dirty="0">
                <a:solidFill>
                  <a:schemeClr val="bg1"/>
                </a:solidFill>
                <a:latin typeface="Eras Bold ITC" panose="020B0907030504020204" pitchFamily="34" charset="0"/>
              </a:rPr>
              <a:t>谢谢</a:t>
            </a:r>
            <a:endParaRPr lang="zh-CN" altLang="en-US" sz="60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59483-F298-E070-9283-B0ECC3CF8836}"/>
              </a:ext>
            </a:extLst>
          </p:cNvPr>
          <p:cNvSpPr txBox="1"/>
          <p:nvPr/>
        </p:nvSpPr>
        <p:spPr>
          <a:xfrm>
            <a:off x="2490973" y="4114125"/>
            <a:ext cx="703918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rtl="0" algn="l"/>
            <a:r>
              <a:rPr lang="en-US" altLang="zh-CN" sz="2400" dirty="0">
                <a:gradFill>
                  <a:gsLst>
                    <a:gs pos="0">
                      <a:srgbClr val="FFD44A"/>
                    </a:gs>
                    <a:gs pos="76000">
                      <a:schemeClr val="bg1"/>
                    </a:gs>
                  </a:gsLst>
                  <a:lin ang="2700000" scaled="0"/>
                </a:gradFill>
                <a:latin typeface="Eras Bold ITC" panose="020B0907030504020204" pitchFamily="34" charset="0"/>
              </a:rPr>
              <a:t>联系方式：tianyang.pang@cienet.com.cn</a:t>
            </a:r>
            <a:endParaRPr lang="zh-CN" altLang="en-US" sz="2400" dirty="0">
              <a:gradFill>
                <a:gsLst>
                  <a:gs pos="0">
                    <a:srgbClr val="FFD44A"/>
                  </a:gs>
                  <a:gs pos="76000">
                    <a:schemeClr val="bg1"/>
                  </a:gs>
                </a:gsLst>
                <a:lin ang="2700000" scaled="0"/>
              </a:gradFill>
              <a:latin typeface="Eras Bold ITC" panose="020B0907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EB616-1D23-94A3-963E-CF1DF9524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18" y="2638475"/>
            <a:ext cx="1186673" cy="11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7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27CE83-C016-3899-6105-FEFEB5BCD3E2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A picture containing calendar  Description automatically generated">
              <a:extLst>
                <a:ext uri="{FF2B5EF4-FFF2-40B4-BE49-F238E27FC236}">
                  <a16:creationId xmlns:a16="http://schemas.microsoft.com/office/drawing/2014/main" id="{8E853384-4D95-F5E9-1C74-128081527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AEAAB9-0BE5-B7EE-6F69-365C74F032B8}"/>
                </a:ext>
              </a:extLst>
            </p:cNvPr>
            <p:cNvSpPr/>
            <p:nvPr/>
          </p:nvSpPr>
          <p:spPr>
            <a:xfrm>
              <a:off x="10904220" y="6118860"/>
              <a:ext cx="874395" cy="375285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EA7C2C-28E1-AAF2-9B16-84461761E2DA}"/>
                </a:ext>
              </a:extLst>
            </p:cNvPr>
            <p:cNvSpPr/>
            <p:nvPr/>
          </p:nvSpPr>
          <p:spPr>
            <a:xfrm>
              <a:off x="9090660" y="6038850"/>
              <a:ext cx="520065" cy="474345"/>
            </a:xfrm>
            <a:prstGeom prst="rect">
              <a:avLst/>
            </a:prstGeom>
            <a:solidFill>
              <a:srgbClr val="2A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01C903-E258-15D7-B785-1BBF0B95F80D}"/>
                </a:ext>
              </a:extLst>
            </p:cNvPr>
            <p:cNvSpPr/>
            <p:nvPr/>
          </p:nvSpPr>
          <p:spPr>
            <a:xfrm>
              <a:off x="9655492" y="6005034"/>
              <a:ext cx="1203960" cy="474345"/>
            </a:xfrm>
            <a:prstGeom prst="rect">
              <a:avLst/>
            </a:prstGeom>
            <a:solidFill>
              <a:srgbClr val="2A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08B48C7-68E8-EF8B-D935-73B94235ED3D}"/>
                </a:ext>
              </a:extLst>
            </p:cNvPr>
            <p:cNvCxnSpPr>
              <a:cxnSpLocks/>
            </p:cNvCxnSpPr>
            <p:nvPr/>
          </p:nvCxnSpPr>
          <p:spPr>
            <a:xfrm>
              <a:off x="8500110" y="6251575"/>
              <a:ext cx="1155382" cy="0"/>
            </a:xfrm>
            <a:prstGeom prst="line">
              <a:avLst/>
            </a:prstGeom>
            <a:ln w="15875">
              <a:solidFill>
                <a:srgbClr val="D0D7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B68A8F-CEA8-3A04-8489-12F77E4CA45E}"/>
                </a:ext>
              </a:extLst>
            </p:cNvPr>
            <p:cNvCxnSpPr>
              <a:cxnSpLocks/>
            </p:cNvCxnSpPr>
            <p:nvPr/>
          </p:nvCxnSpPr>
          <p:spPr>
            <a:xfrm>
              <a:off x="9610724" y="6251575"/>
              <a:ext cx="1293496" cy="0"/>
            </a:xfrm>
            <a:prstGeom prst="line">
              <a:avLst/>
            </a:prstGeom>
            <a:ln w="15875">
              <a:solidFill>
                <a:srgbClr val="D0D7DB">
                  <a:alpha val="7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F277C5-9D80-2803-F568-ACEAA924F34A}"/>
                </a:ext>
              </a:extLst>
            </p:cNvPr>
            <p:cNvCxnSpPr>
              <a:cxnSpLocks/>
            </p:cNvCxnSpPr>
            <p:nvPr/>
          </p:nvCxnSpPr>
          <p:spPr>
            <a:xfrm>
              <a:off x="9696450" y="5971220"/>
              <a:ext cx="0" cy="541975"/>
            </a:xfrm>
            <a:prstGeom prst="line">
              <a:avLst/>
            </a:prstGeom>
            <a:ln w="25400">
              <a:solidFill>
                <a:srgbClr val="D0D7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74F73F8-0E6E-656A-CAFC-2385170B0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6699" y="6013667"/>
              <a:ext cx="239075" cy="21038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CAE168-B060-337C-6950-4CF1E6425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6698" y="6292330"/>
              <a:ext cx="239075" cy="210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487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AA8CD0-7D9C-2FAD-A3FB-339819970032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A screenshot of a computer  Description automatically generated with low confidence">
              <a:extLst>
                <a:ext uri="{FF2B5EF4-FFF2-40B4-BE49-F238E27FC236}">
                  <a16:creationId xmlns:a16="http://schemas.microsoft.com/office/drawing/2014/main" id="{1DD8D4A8-CAC9-CBCA-B49F-84790ABF1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5F3F25-35BC-29AA-431D-572AC0E216E7}"/>
                </a:ext>
              </a:extLst>
            </p:cNvPr>
            <p:cNvSpPr/>
            <p:nvPr/>
          </p:nvSpPr>
          <p:spPr>
            <a:xfrm>
              <a:off x="8453437" y="6076951"/>
              <a:ext cx="3424238" cy="557212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6C3F77D-11C5-640E-6F74-3D4004873FC9}"/>
                </a:ext>
              </a:extLst>
            </p:cNvPr>
            <p:cNvCxnSpPr>
              <a:cxnSpLocks/>
            </p:cNvCxnSpPr>
            <p:nvPr/>
          </p:nvCxnSpPr>
          <p:spPr>
            <a:xfrm>
              <a:off x="8491538" y="6091240"/>
              <a:ext cx="2880000" cy="0"/>
            </a:xfrm>
            <a:prstGeom prst="line">
              <a:avLst/>
            </a:prstGeom>
            <a:ln w="38100" cap="rnd">
              <a:solidFill>
                <a:srgbClr val="FFFFFF">
                  <a:alpha val="86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112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85A7D3-7057-3605-1CC8-CC4C99BD6EDF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Graphical user interface, text  Description automatically generated with medium confidence">
              <a:extLst>
                <a:ext uri="{FF2B5EF4-FFF2-40B4-BE49-F238E27FC236}">
                  <a16:creationId xmlns:a16="http://schemas.microsoft.com/office/drawing/2014/main" id="{E2FC6817-ED3F-8711-C042-F14293BAD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248F7E-29A4-CB8B-819C-9999C2BF313C}"/>
                </a:ext>
              </a:extLst>
            </p:cNvPr>
            <p:cNvSpPr/>
            <p:nvPr/>
          </p:nvSpPr>
          <p:spPr>
            <a:xfrm>
              <a:off x="9017000" y="6032500"/>
              <a:ext cx="2857500" cy="50800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9690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2950F5-944C-2817-3FE4-23B208143D25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A picture containing diagram  Description automatically generated">
              <a:extLst>
                <a:ext uri="{FF2B5EF4-FFF2-40B4-BE49-F238E27FC236}">
                  <a16:creationId xmlns:a16="http://schemas.microsoft.com/office/drawing/2014/main" id="{37765403-B1E9-DC4D-5FFC-C9C3A7FB7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64084B0-DF56-3534-8B1D-508BD98F4F7B}"/>
                </a:ext>
              </a:extLst>
            </p:cNvPr>
            <p:cNvSpPr/>
            <p:nvPr/>
          </p:nvSpPr>
          <p:spPr>
            <a:xfrm>
              <a:off x="8877300" y="5956300"/>
              <a:ext cx="3035300" cy="63500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8322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962AD4-0A3A-FAB3-3F5E-9FD3F2064A54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Graphical user interface  Description automatically generated">
              <a:extLst>
                <a:ext uri="{FF2B5EF4-FFF2-40B4-BE49-F238E27FC236}">
                  <a16:creationId xmlns:a16="http://schemas.microsoft.com/office/drawing/2014/main" id="{74450363-081D-45DA-0B7D-98F02EFC5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E583683-901C-1A8A-0D3D-CA1F42D25E02}"/>
                </a:ext>
              </a:extLst>
            </p:cNvPr>
            <p:cNvSpPr/>
            <p:nvPr/>
          </p:nvSpPr>
          <p:spPr>
            <a:xfrm>
              <a:off x="8786812" y="5843588"/>
              <a:ext cx="3071812" cy="757237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21678A-CA1C-DE2A-3E73-1E813FE45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5288" y="6046355"/>
              <a:ext cx="1149287" cy="1282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90BC420-6433-C364-BD23-93BEBB0683D9}"/>
                    </a:ext>
                  </a:extLst>
                </p:cNvPr>
                <p:cNvSpPr/>
                <p:nvPr/>
              </p:nvSpPr>
              <p:spPr>
                <a:xfrm>
                  <a:off x="10091738" y="5912824"/>
                  <a:ext cx="952500" cy="395287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90BC420-6433-C364-BD23-93BEBB0683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1738" y="5912824"/>
                  <a:ext cx="952500" cy="3952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pPr rtl="0" algn="l"/>
                  <a:r>
                    <a:rPr lang="zh-CN" altLang="en-US">
                      <a:noFill/>
                    </a:rPr>
                    <a:t> 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9674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B69F163FF3AB47BC2445307C6E408A" ma:contentTypeVersion="10" ma:contentTypeDescription="Create a new document." ma:contentTypeScope="" ma:versionID="c22f7b075b7997a4e82a4e3e09b32960">
  <xsd:schema xmlns:xsd="http://www.w3.org/2001/XMLSchema" xmlns:xs="http://www.w3.org/2001/XMLSchema" xmlns:p="http://schemas.microsoft.com/office/2006/metadata/properties" xmlns:ns2="c4654373-bf32-42fb-9710-606d810454e0" xmlns:ns3="c3bcb609-25de-43ef-9eba-3a6781585313" targetNamespace="http://schemas.microsoft.com/office/2006/metadata/properties" ma:root="true" ma:fieldsID="6ef0ca3a49c6fbeef726f4c094f3e7fd" ns2:_="" ns3:_="">
    <xsd:import namespace="c4654373-bf32-42fb-9710-606d810454e0"/>
    <xsd:import namespace="c3bcb609-25de-43ef-9eba-3a67815853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54373-bf32-42fb-9710-606d810454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cb609-25de-43ef-9eba-3a67815853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E98508-75D8-4E2A-B970-6B3074BD0D49}"/>
</file>

<file path=customXml/itemProps2.xml><?xml version="1.0" encoding="utf-8"?>
<ds:datastoreItem xmlns:ds="http://schemas.openxmlformats.org/officeDocument/2006/customXml" ds:itemID="{D23FB7D2-4994-4C67-952A-14E7A9D3E803}"/>
</file>

<file path=customXml/itemProps3.xml><?xml version="1.0" encoding="utf-8"?>
<ds:datastoreItem xmlns:ds="http://schemas.openxmlformats.org/officeDocument/2006/customXml" ds:itemID="{284000DF-F7A4-4C32-9CA6-70075C15F764}"/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182</Words>
  <Application>Microsoft Office PowerPoint</Application>
  <PresentationFormat>Widescreen</PresentationFormat>
  <Paragraphs>28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等线</vt:lpstr>
      <vt:lpstr>等线 Light</vt:lpstr>
      <vt:lpstr>Arial</vt:lpstr>
      <vt:lpstr>Cambria Math</vt:lpstr>
      <vt:lpstr>Eras Bold ITC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 Tianyang</dc:creator>
  <cp:lastModifiedBy>Pang Tianyang</cp:lastModifiedBy>
  <cp:revision>8</cp:revision>
  <dcterms:created xsi:type="dcterms:W3CDTF">2022-06-12T01:53:42Z</dcterms:created>
  <dcterms:modified xsi:type="dcterms:W3CDTF">2022-06-16T09:41:47Z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0x010100ECB69F163FF3AB47BC2445307C6E408A</vt:lpwstr>
  </property>
  <property fmtid="{D5CDD505-2E9C-101B-9397-08002B2CF9AE}" pid="3" name="Order">
    <vt:r8>4700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