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tags/tag20.xml" ContentType="application/vnd.openxmlformats-officedocument.presentationml.tags+xml"/>
  <Override PartName="/ppt/notesSlides/notesSlide25.xml" ContentType="application/vnd.openxmlformats-officedocument.presentationml.notesSlide+xml"/>
  <Override PartName="/ppt/tags/tag2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2.xml" ContentType="application/vnd.openxmlformats-officedocument.presentationml.tags+xml"/>
  <Override PartName="/ppt/notesSlides/notesSlide3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35.xml" ContentType="application/vnd.openxmlformats-officedocument.presentationml.notesSlide+xml"/>
  <Override PartName="/ppt/tags/tag27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28.xml" ContentType="application/vnd.openxmlformats-officedocument.presentationml.tags+xml"/>
  <Override PartName="/ppt/notesSlides/notesSlide39.xml" ContentType="application/vnd.openxmlformats-officedocument.presentationml.notesSlide+xml"/>
  <Override PartName="/ppt/tags/tag29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30.xml" ContentType="application/vnd.openxmlformats-officedocument.presentationml.tags+xml"/>
  <Override PartName="/ppt/notesSlides/notesSlide42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43.xml" ContentType="application/vnd.openxmlformats-officedocument.presentationml.notesSlide+xml"/>
  <Override PartName="/ppt/tags/tag33.xml" ContentType="application/vnd.openxmlformats-officedocument.presentationml.tags+xml"/>
  <Override PartName="/ppt/notesSlides/notesSlide44.xml" ContentType="application/vnd.openxmlformats-officedocument.presentationml.notesSlide+xml"/>
  <Override PartName="/ppt/tags/tag34.xml" ContentType="application/vnd.openxmlformats-officedocument.presentationml.tags+xml"/>
  <Override PartName="/ppt/notesSlides/notesSlide45.xml" ContentType="application/vnd.openxmlformats-officedocument.presentationml.notesSlide+xml"/>
  <Override PartName="/ppt/tags/tag35.xml" ContentType="application/vnd.openxmlformats-officedocument.presentationml.tags+xml"/>
  <Override PartName="/ppt/notesSlides/notesSlide46.xml" ContentType="application/vnd.openxmlformats-officedocument.presentationml.notesSlide+xml"/>
  <Override PartName="/ppt/tags/tag36.xml" ContentType="application/vnd.openxmlformats-officedocument.presentationml.tags+xml"/>
  <Override PartName="/ppt/notesSlides/notesSlide47.xml" ContentType="application/vnd.openxmlformats-officedocument.presentationml.notesSlide+xml"/>
  <Override PartName="/ppt/tags/tag37.xml" ContentType="application/vnd.openxmlformats-officedocument.presentationml.tags+xml"/>
  <Override PartName="/ppt/notesSlides/notesSlide48.xml" ContentType="application/vnd.openxmlformats-officedocument.presentationml.notesSlide+xml"/>
  <Override PartName="/ppt/tags/tag38.xml" ContentType="application/vnd.openxmlformats-officedocument.presentationml.tags+xml"/>
  <Override PartName="/ppt/notesSlides/notesSlide49.xml" ContentType="application/vnd.openxmlformats-officedocument.presentationml.notesSlide+xml"/>
  <Override PartName="/ppt/tags/tag39.xml" ContentType="application/vnd.openxmlformats-officedocument.presentationml.tags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e253de0313064962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76" r:id="rId5"/>
  </p:sldMasterIdLst>
  <p:notesMasterIdLst>
    <p:notesMasterId r:id="rId57"/>
  </p:notesMasterIdLst>
  <p:handoutMasterIdLst>
    <p:handoutMasterId r:id="rId58"/>
  </p:handoutMasterIdLst>
  <p:sldIdLst>
    <p:sldId id="259" r:id="rId6"/>
    <p:sldId id="312" r:id="rId7"/>
    <p:sldId id="308" r:id="rId8"/>
    <p:sldId id="313" r:id="rId9"/>
    <p:sldId id="314" r:id="rId10"/>
    <p:sldId id="315" r:id="rId11"/>
    <p:sldId id="316" r:id="rId12"/>
    <p:sldId id="317" r:id="rId13"/>
    <p:sldId id="278" r:id="rId14"/>
    <p:sldId id="309" r:id="rId15"/>
    <p:sldId id="318" r:id="rId16"/>
    <p:sldId id="319" r:id="rId17"/>
    <p:sldId id="320" r:id="rId18"/>
    <p:sldId id="321" r:id="rId19"/>
    <p:sldId id="293" r:id="rId20"/>
    <p:sldId id="294" r:id="rId21"/>
    <p:sldId id="295" r:id="rId22"/>
    <p:sldId id="31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333" r:id="rId35"/>
    <p:sldId id="334" r:id="rId36"/>
    <p:sldId id="335" r:id="rId37"/>
    <p:sldId id="272" r:id="rId38"/>
    <p:sldId id="288" r:id="rId39"/>
    <p:sldId id="290" r:id="rId40"/>
    <p:sldId id="484" r:id="rId41"/>
    <p:sldId id="485" r:id="rId42"/>
    <p:sldId id="486" r:id="rId43"/>
    <p:sldId id="404" r:id="rId44"/>
    <p:sldId id="402" r:id="rId45"/>
    <p:sldId id="336" r:id="rId46"/>
    <p:sldId id="487" r:id="rId47"/>
    <p:sldId id="411" r:id="rId48"/>
    <p:sldId id="412" r:id="rId49"/>
    <p:sldId id="266" r:id="rId50"/>
    <p:sldId id="478" r:id="rId51"/>
    <p:sldId id="482" r:id="rId52"/>
    <p:sldId id="483" r:id="rId53"/>
    <p:sldId id="488" r:id="rId54"/>
    <p:sldId id="276" r:id="rId55"/>
    <p:sldId id="261" r:id="rId56"/>
  </p:sldIdLst>
  <p:sldSz cx="12192000" cy="6858000"/>
  <p:notesSz cx="6884988" cy="10018713"/>
  <p:custDataLst>
    <p:tags r:id="rId59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5DD5B59-B3BE-4D1B-AAF0-7DDE54F8FC49}">
          <p14:sldIdLst>
            <p14:sldId id="259"/>
          </p14:sldIdLst>
        </p14:section>
        <p14:section name="Introduction" id="{AFCCE5AB-28BF-4C5E-A0EF-FD9E4B774923}">
          <p14:sldIdLst>
            <p14:sldId id="312"/>
            <p14:sldId id="308"/>
          </p14:sldIdLst>
        </p14:section>
        <p14:section name="Diversity" id="{0A393A95-CC9A-4CCB-B75A-D0123C5CE561}">
          <p14:sldIdLst>
            <p14:sldId id="313"/>
            <p14:sldId id="314"/>
          </p14:sldIdLst>
        </p14:section>
        <p14:section name="Beamforming" id="{90A1C39B-3E54-4628-A6E4-674B6ECAFEBE}">
          <p14:sldIdLst>
            <p14:sldId id="315"/>
            <p14:sldId id="316"/>
            <p14:sldId id="317"/>
            <p14:sldId id="278"/>
            <p14:sldId id="309"/>
            <p14:sldId id="318"/>
            <p14:sldId id="319"/>
            <p14:sldId id="320"/>
            <p14:sldId id="321"/>
            <p14:sldId id="293"/>
            <p14:sldId id="294"/>
            <p14:sldId id="295"/>
            <p14:sldId id="31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</p14:sldIdLst>
        </p14:section>
        <p14:section name="Spatial Multiplexing" id="{52512793-0A18-493D-A10E-F9734700783C}">
          <p14:sldIdLst>
            <p14:sldId id="330"/>
            <p14:sldId id="331"/>
            <p14:sldId id="332"/>
            <p14:sldId id="333"/>
            <p14:sldId id="334"/>
            <p14:sldId id="335"/>
            <p14:sldId id="272"/>
            <p14:sldId id="288"/>
            <p14:sldId id="290"/>
          </p14:sldIdLst>
        </p14:section>
        <p14:section name="NR Massive mimo" id="{576B010D-5954-43EF-8589-AFE14FC8B1D2}">
          <p14:sldIdLst>
            <p14:sldId id="484"/>
            <p14:sldId id="485"/>
            <p14:sldId id="486"/>
            <p14:sldId id="404"/>
            <p14:sldId id="402"/>
            <p14:sldId id="336"/>
            <p14:sldId id="487"/>
            <p14:sldId id="411"/>
            <p14:sldId id="412"/>
            <p14:sldId id="266"/>
            <p14:sldId id="478"/>
            <p14:sldId id="482"/>
            <p14:sldId id="483"/>
            <p14:sldId id="488"/>
            <p14:sldId id="276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77B8"/>
    <a:srgbClr val="1A74B0"/>
    <a:srgbClr val="9FB7D3"/>
    <a:srgbClr val="8BC5FF"/>
    <a:srgbClr val="99CCFF"/>
    <a:srgbClr val="6A8FBF"/>
    <a:srgbClr val="00A9D4"/>
    <a:srgbClr val="007B78"/>
    <a:srgbClr val="89BA17"/>
    <a:srgbClr val="FA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3954" autoAdjust="0"/>
  </p:normalViewPr>
  <p:slideViewPr>
    <p:cSldViewPr snapToGrid="0" snapToObjects="1">
      <p:cViewPr varScale="1">
        <p:scale>
          <a:sx n="81" d="100"/>
          <a:sy n="81" d="100"/>
        </p:scale>
        <p:origin x="175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92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gs" Target="tags/tag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88" tIns="48294" rIns="96588" bIns="48294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/>
            </a:lvl1pPr>
          </a:lstStyle>
          <a:p>
            <a:pPr>
              <a:defRPr/>
            </a:pPr>
            <a:r>
              <a:rPr lang="en-US"/>
              <a:t> </a:t>
            </a:r>
            <a:endParaRPr lang="en-US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8291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88" tIns="48294" rIns="96588" bIns="48294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r>
              <a:rPr lang="en-US"/>
              <a:t>2012-04-02 </a:t>
            </a: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5475"/>
            <a:ext cx="2982913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88" tIns="48294" rIns="96588" bIns="48294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/>
            </a:lvl1pPr>
          </a:lstStyle>
          <a:p>
            <a:pPr>
              <a:defRPr/>
            </a:pPr>
            <a:r>
              <a:rPr lang="en-US"/>
              <a:t> </a:t>
            </a:r>
            <a:endParaRPr lang="en-US" dirty="0"/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9515475"/>
            <a:ext cx="298291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88" tIns="48294" rIns="96588" bIns="48294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08D01D62-5142-421E-B7BE-05AA439CE0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882437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3900488" y="0"/>
            <a:ext cx="2982912" cy="501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 smtClean="0"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5"/>
          </p:nvPr>
        </p:nvSpPr>
        <p:spPr>
          <a:xfrm>
            <a:off x="5715000" y="9764713"/>
            <a:ext cx="444500" cy="254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spcBef>
                <a:spcPct val="50000"/>
              </a:spcBef>
              <a:defRPr sz="9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246277-F712-497E-8FB9-539722C125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>
          <a:xfrm>
            <a:off x="2362199" y="317500"/>
            <a:ext cx="3810000" cy="254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1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Massive MIMO and Beamforming for 5G</a:t>
            </a: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825500"/>
            <a:ext cx="6094552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85799" y="9764713"/>
            <a:ext cx="5029200" cy="254000"/>
          </a:xfrm>
          <a:prstGeom prst="rect">
            <a:avLst/>
          </a:prstGeom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9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 Ericsson AB 2017  |  Introduction  |  LZU1082545 R1A  |  Figure 1-X</a:t>
            </a:r>
          </a:p>
        </p:txBody>
      </p:sp>
      <p:sp>
        <p:nvSpPr>
          <p:cNvPr id="7" name="Notes Placeholder 6"/>
          <p:cNvSpPr>
            <a:spLocks noGrp="1"/>
          </p:cNvSpPr>
          <p:nvPr>
            <p:ph type="body" sz="quarter" idx="3"/>
          </p:nvPr>
        </p:nvSpPr>
        <p:spPr>
          <a:xfrm>
            <a:off x="1270000" y="4445000"/>
            <a:ext cx="4572000" cy="4811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9" name="Logo_NM">
            <a:extLst>
              <a:ext uri="{FF2B5EF4-FFF2-40B4-BE49-F238E27FC236}">
                <a16:creationId xmlns:a16="http://schemas.microsoft.com/office/drawing/2014/main" id="{3B2DD9DA-1854-43AF-B725-96AAC8373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7500"/>
            <a:ext cx="176769" cy="237724"/>
          </a:xfrm>
          <a:prstGeom prst="rect">
            <a:avLst/>
          </a:prstGeom>
        </p:spPr>
      </p:pic>
      <p:pic>
        <p:nvPicPr>
          <p:cNvPr id="11" name="NoteLine1">
            <a:extLst>
              <a:ext uri="{FF2B5EF4-FFF2-40B4-BE49-F238E27FC236}">
                <a16:creationId xmlns:a16="http://schemas.microsoft.com/office/drawing/2014/main" id="{83F926AB-6160-493C-AC85-399BA3BC9B2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71500"/>
            <a:ext cx="5486400" cy="38100"/>
          </a:xfrm>
          <a:prstGeom prst="rect">
            <a:avLst/>
          </a:prstGeom>
        </p:spPr>
      </p:pic>
      <p:pic>
        <p:nvPicPr>
          <p:cNvPr id="13" name="NoteLine2">
            <a:extLst>
              <a:ext uri="{FF2B5EF4-FFF2-40B4-BE49-F238E27FC236}">
                <a16:creationId xmlns:a16="http://schemas.microsoft.com/office/drawing/2014/main" id="{D9BA906C-4D94-4103-99A0-B21C11DAF55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726613"/>
            <a:ext cx="54864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8208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rtl="0" eaLnBrk="1" hangingPunct="1"/>
            <a:r>
              <a:rPr lang="en-US" sz="1200"/>
              <a:t> </a:t>
            </a:r>
          </a:p>
        </p:txBody>
      </p:sp>
      <p:sp>
        <p:nvSpPr>
          <p:cNvPr id="7171" name="Slide Number Placeholder 2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rtl="0" eaLnBrk="1" hangingPunct="1"/>
            <a:fld id="{6400D186-F04A-4B0B-B07E-A39573F68347}" type="slidenum">
              <a:rPr lang="en-US" sz="1200" smtClean="0"/>
              <a:t>0</a:t>
            </a:fld>
            <a:endParaRPr lang="en-US" sz="1200"/>
          </a:p>
        </p:txBody>
      </p:sp>
      <p:sp>
        <p:nvSpPr>
          <p:cNvPr id="7172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rtl="0" eaLnBrk="1" hangingPunct="1"/>
            <a:r>
              <a:rPr lang="en-US" sz="1200"/>
              <a:t>5G 大规模 MIMO 和波束成形</a:t>
            </a:r>
          </a:p>
        </p:txBody>
      </p:sp>
      <p:sp>
        <p:nvSpPr>
          <p:cNvPr id="7173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rtl="0" eaLnBrk="1" hangingPunct="1"/>
            <a:r>
              <a:rPr lang="en-US" sz="1200"/>
              <a:t>© 爱立信 AB 2017 | 简介 | LZU1082545 R1A | LZU1082545 R1A | 图1-X</a:t>
            </a:r>
          </a:p>
        </p:txBody>
      </p:sp>
      <p:sp>
        <p:nvSpPr>
          <p:cNvPr id="7174" name="Rectangle 8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3188" y="750888"/>
            <a:ext cx="6678612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5" name="Rectangle 9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en-US"/>
          </a:p>
        </p:txBody>
      </p:sp>
      <p:sp>
        <p:nvSpPr>
          <p:cNvPr id="7176" name="Date Placeholder 4"/>
          <p:cNvSpPr txBox="1">
            <a:spLocks noGrp="1"/>
          </p:cNvSpPr>
          <p:nvPr/>
        </p:nvSpPr>
        <p:spPr bwMode="auto">
          <a:xfrm>
            <a:off x="3900488" y="0"/>
            <a:ext cx="2982912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200"/>
              <a:t>2011-10-19</a:t>
            </a:r>
          </a:p>
        </p:txBody>
      </p:sp>
      <p:sp>
        <p:nvSpPr>
          <p:cNvPr id="7177" name="Footer Placeholder 5"/>
          <p:cNvSpPr txBox="1">
            <a:spLocks noGrp="1"/>
          </p:cNvSpPr>
          <p:nvPr/>
        </p:nvSpPr>
        <p:spPr bwMode="auto">
          <a:xfrm>
            <a:off x="0" y="9515475"/>
            <a:ext cx="298291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200"/>
              <a:t> </a:t>
            </a:r>
          </a:p>
        </p:txBody>
      </p:sp>
      <p:sp>
        <p:nvSpPr>
          <p:cNvPr id="7178" name="Slide Number Placeholder 7"/>
          <p:cNvSpPr txBox="1">
            <a:spLocks noGrp="1"/>
          </p:cNvSpPr>
          <p:nvPr/>
        </p:nvSpPr>
        <p:spPr bwMode="auto">
          <a:xfrm>
            <a:off x="3900488" y="9515475"/>
            <a:ext cx="2982912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fld id="{91FBAEDC-CFDC-4115-BE13-A2054551AE3F}" type="slidenum">
              <a:rPr lang="en-US" sz="1200"/>
              <a:pPr algn="l" rtl="0" eaLnBrk="1" hangingPunct="1">
                <a:spcBef>
                  <a:spcPct val="50000"/>
                </a:spcBef>
              </a:pPr>
              <a:t>0</a:t>
            </a:fld>
            <a:endParaRPr lang="en-US" sz="1200"/>
          </a:p>
        </p:txBody>
      </p:sp>
      <p:sp>
        <p:nvSpPr>
          <p:cNvPr id="7179" name="Header Placeholder 8"/>
          <p:cNvSpPr txBox="1">
            <a:spLocks noGrp="1"/>
          </p:cNvSpPr>
          <p:nvPr/>
        </p:nvSpPr>
        <p:spPr bwMode="auto">
          <a:xfrm>
            <a:off x="0" y="0"/>
            <a:ext cx="298291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</a:pPr>
            <a:r>
              <a:rPr lang="en-US" sz="1200"/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24953" indent="-278829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15313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61438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07562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53686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899811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45937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792063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1100"/>
              <a:t>5G 大规模 MIMO 和波束成形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24953" indent="-278829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15313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61438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07562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53686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899811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45937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792063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1200"/>
              <a:t> </a:t>
            </a:r>
          </a:p>
        </p:txBody>
      </p:sp>
      <p:sp>
        <p:nvSpPr>
          <p:cNvPr id="1085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24953" indent="-278829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15313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61438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07562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53686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899811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45937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792063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900"/>
              <a:t>© 爱立信 AB 2017 | 阵列天线基础知识 | LZU1082545 R1A | LZU1082545 R1A | 图2-X</a:t>
            </a:r>
          </a:p>
        </p:txBody>
      </p:sp>
      <p:sp>
        <p:nvSpPr>
          <p:cNvPr id="1085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24953" indent="-278829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15313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61438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07562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53686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899811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45937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792063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fld id="{80F29DCA-B5B1-4DBA-BDFB-676259BDDA81}" type="slidenum">
              <a:rPr lang="en-US" sz="900" smtClean="0"/>
              <a:t>9</a:t>
            </a:fld>
            <a:endParaRPr lang="en-US" sz="900"/>
          </a:p>
        </p:txBody>
      </p:sp>
      <p:sp>
        <p:nvSpPr>
          <p:cNvPr id="1136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8900" y="735013"/>
            <a:ext cx="6527800" cy="3671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71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>
              <a:lnSpc>
                <a:spcPct val="115000"/>
              </a:lnSpc>
            </a:pPr>
            <a:r>
              <a:rPr lang="sv-SE" altLang="sv-S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endParaRPr lang="sv-SE" altLang="sv-SE" dirty="0">
              <a:latin typeface="Calibri" pitchFamily="34" charset="0"/>
              <a:cs typeface="Times New Roman" pitchFamily="18" charset="0"/>
            </a:endParaRPr>
          </a:p>
          <a:p>
            <a:pPr algn="l" rtl="0">
              <a:lnSpc>
                <a:spcPct val="115000"/>
              </a:lnSpc>
            </a:pPr>
            <a:endParaRPr lang="sv-SE" altLang="sv-SE" dirty="0"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692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95246277-F712-497E-8FB9-539722C12599}" type="slidenum">
              <a:rPr lang="en-US" smtClean="0"/>
              <a:pPr algn="l" rtl="0">
                <a:defRPr/>
              </a:pPr>
              <a:t>10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简介 | LZU1082545 R1A | LZU1082545 R1A | 图1-X</a:t>
            </a:r>
          </a:p>
        </p:txBody>
      </p:sp>
    </p:spTree>
    <p:extLst>
      <p:ext uri="{BB962C8B-B14F-4D97-AF65-F5344CB8AC3E}">
        <p14:creationId xmlns:p14="http://schemas.microsoft.com/office/powerpoint/2010/main" val="2072412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95246277-F712-497E-8FB9-539722C12599}" type="slidenum">
              <a:rPr lang="en-US" smtClean="0"/>
              <a:pPr algn="l" rtl="0">
                <a:defRPr/>
              </a:pPr>
              <a:t>11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简介 | LZU1082545 R1A | LZU1082545 R1A | 图1-X</a:t>
            </a:r>
          </a:p>
        </p:txBody>
      </p:sp>
    </p:spTree>
    <p:extLst>
      <p:ext uri="{BB962C8B-B14F-4D97-AF65-F5344CB8AC3E}">
        <p14:creationId xmlns:p14="http://schemas.microsoft.com/office/powerpoint/2010/main" val="2231057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95246277-F712-497E-8FB9-539722C12599}" type="slidenum">
              <a:rPr lang="en-US" smtClean="0"/>
              <a:pPr algn="l" rtl="0">
                <a:defRPr/>
              </a:pPr>
              <a:t>12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简介 | LZU1082545 R1A | LZU1082545 R1A | 图1-X</a:t>
            </a:r>
          </a:p>
        </p:txBody>
      </p:sp>
    </p:spTree>
    <p:extLst>
      <p:ext uri="{BB962C8B-B14F-4D97-AF65-F5344CB8AC3E}">
        <p14:creationId xmlns:p14="http://schemas.microsoft.com/office/powerpoint/2010/main" val="4139797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95246277-F712-497E-8FB9-539722C12599}" type="slidenum">
              <a:rPr lang="en-US" smtClean="0"/>
              <a:pPr algn="l" rtl="0">
                <a:defRPr/>
              </a:pPr>
              <a:t>13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简介 | LZU1082545 R1A | LZU1082545 R1A | 图1-X</a:t>
            </a:r>
          </a:p>
        </p:txBody>
      </p:sp>
    </p:spTree>
    <p:extLst>
      <p:ext uri="{BB962C8B-B14F-4D97-AF65-F5344CB8AC3E}">
        <p14:creationId xmlns:p14="http://schemas.microsoft.com/office/powerpoint/2010/main" val="1172166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24953" indent="-278829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15313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61438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07562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53686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899811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45937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792063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1100"/>
              <a:t>5G 大规模 MIMO 和波束成形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24953" indent="-278829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15313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61438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07562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53686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899811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45937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792063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1200"/>
              <a:t> </a:t>
            </a:r>
          </a:p>
        </p:txBody>
      </p:sp>
      <p:sp>
        <p:nvSpPr>
          <p:cNvPr id="11366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24953" indent="-278829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15313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61438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07562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53686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899811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45937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792063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900"/>
              <a:t>© 爱立信 AB 2017 | 阵列天线基础知识 | LZU1082545 R1A | LZU1082545 R1A | 图2-X</a:t>
            </a:r>
          </a:p>
        </p:txBody>
      </p:sp>
      <p:sp>
        <p:nvSpPr>
          <p:cNvPr id="1136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24953" indent="-278829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15313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61438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07562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53686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899811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45937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792063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fld id="{A0981A3C-49DB-434B-8D70-EAA3340AC262}" type="slidenum">
              <a:rPr lang="en-US" sz="900" smtClean="0"/>
              <a:t>14</a:t>
            </a:fld>
            <a:endParaRPr lang="en-US" sz="900"/>
          </a:p>
        </p:txBody>
      </p:sp>
      <p:sp>
        <p:nvSpPr>
          <p:cNvPr id="1187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8900" y="735013"/>
            <a:ext cx="6527800" cy="3671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91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sv-SE" altLang="sv-SE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739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880727" rtl="0"/>
            <a:endParaRPr lang="en-US" alt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 defTabSz="870198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kern="0">
                <a:solidFill>
                  <a:sysClr val="windowText" lastClr="000000"/>
                </a:solidFill>
              </a:rPr>
              <a:t> </a:t>
            </a:r>
            <a:endParaRPr lang="en-US" sz="17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870198" rtl="0" fontAlgn="auto">
              <a:spcBef>
                <a:spcPts val="0"/>
              </a:spcBef>
              <a:spcAft>
                <a:spcPts val="0"/>
              </a:spcAft>
              <a:defRPr/>
            </a:pPr>
            <a:fld id="{BF8B22ED-A272-40A2-9247-F1361F2D4A1D}" type="slidenum">
              <a:rPr lang="en-US" sz="1700" kern="0" smtClean="0">
                <a:solidFill>
                  <a:sysClr val="windowText" lastClr="000000"/>
                </a:solidFill>
              </a:rPr>
              <a:t>15</a:t>
            </a:fld>
            <a:endParaRPr lang="en-US" sz="170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algn="l" defTabSz="870198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kern="0">
                <a:solidFill>
                  <a:sysClr val="windowText" lastClr="000000"/>
                </a:solidFill>
              </a:rPr>
              <a:t>5G 大规模 MIMO 和波束成形</a:t>
            </a:r>
            <a:endParaRPr lang="en-US" sz="17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 defTabSz="870198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kern="0">
                <a:solidFill>
                  <a:sysClr val="windowText" lastClr="000000"/>
                </a:solidFill>
              </a:rPr>
              <a:t>© 爱立信 AB 2017 | 阵列天线基础知识 | LZU1082545 R1A | LZU1082545 R1A | 图2-X</a:t>
            </a:r>
            <a:endParaRPr lang="en-US" sz="17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86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975" y="719138"/>
            <a:ext cx="6394450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 defTabSz="870198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kern="0">
                <a:solidFill>
                  <a:sysClr val="windowText" lastClr="000000"/>
                </a:solidFill>
              </a:rPr>
              <a:t> </a:t>
            </a:r>
            <a:endParaRPr lang="en-US" sz="17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870198" rtl="0" fontAlgn="auto">
              <a:spcBef>
                <a:spcPts val="0"/>
              </a:spcBef>
              <a:spcAft>
                <a:spcPts val="0"/>
              </a:spcAft>
              <a:defRPr/>
            </a:pPr>
            <a:fld id="{680B95D7-4C41-4B93-9EB0-918F102E6BBB}" type="slidenum">
              <a:rPr lang="en-US" sz="1700" kern="0" smtClean="0">
                <a:solidFill>
                  <a:sysClr val="windowText" lastClr="000000"/>
                </a:solidFill>
              </a:rPr>
              <a:t>16</a:t>
            </a:fld>
            <a:endParaRPr lang="en-US" sz="170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algn="l" defTabSz="870198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kern="0">
                <a:solidFill>
                  <a:sysClr val="windowText" lastClr="000000"/>
                </a:solidFill>
              </a:rPr>
              <a:t>5G 大规模 MIMO 和波束成形</a:t>
            </a:r>
            <a:endParaRPr lang="en-US" sz="17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 defTabSz="870198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kern="0">
                <a:solidFill>
                  <a:sysClr val="windowText" lastClr="000000"/>
                </a:solidFill>
              </a:rPr>
              <a:t>© 爱立信 AB 2017 | 阵列天线基础知识 | LZU1082545 R1A | LZU1082545 R1A | 图2-X</a:t>
            </a:r>
            <a:endParaRPr lang="en-US" sz="17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8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2018-02-07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52FAF9-05EB-4B4C-A46E-C5708708AF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爱立信公司 2018</a:t>
            </a:r>
          </a:p>
        </p:txBody>
      </p:sp>
    </p:spTree>
    <p:extLst>
      <p:ext uri="{BB962C8B-B14F-4D97-AF65-F5344CB8AC3E}">
        <p14:creationId xmlns:p14="http://schemas.microsoft.com/office/powerpoint/2010/main" val="2698803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 rtl="0"/>
            <a:r>
              <a:rPr lang="en-US"/>
              <a:t>2018-02-07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rtl="0"/>
            <a:fld id="{86A47DAF-11BC-4E92-B1AE-010A80152688}" type="slidenum">
              <a:rPr lang="en-US" smtClean="0"/>
              <a:t>18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algn="l" rtl="0"/>
            <a:r>
              <a:rPr lang="en-US"/>
              <a:t>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 rtl="0"/>
            <a:r>
              <a:rPr lang="en-US"/>
              <a:t>© 爱立信公司 2018</a:t>
            </a:r>
          </a:p>
        </p:txBody>
      </p:sp>
    </p:spTree>
    <p:extLst>
      <p:ext uri="{BB962C8B-B14F-4D97-AF65-F5344CB8AC3E}">
        <p14:creationId xmlns:p14="http://schemas.microsoft.com/office/powerpoint/2010/main" val="7744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95246277-F712-497E-8FB9-539722C12599}" type="slidenum">
              <a:rPr lang="en-US" smtClean="0"/>
              <a:pPr algn="l" rtl="0">
                <a:defRPr/>
              </a:pPr>
              <a:t>1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简介 | LZU1082545 R1A | LZU1082545 R1A | 图1-X</a:t>
            </a:r>
          </a:p>
        </p:txBody>
      </p:sp>
    </p:spTree>
    <p:extLst>
      <p:ext uri="{BB962C8B-B14F-4D97-AF65-F5344CB8AC3E}">
        <p14:creationId xmlns:p14="http://schemas.microsoft.com/office/powerpoint/2010/main" val="4042780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2018-02-07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66C666-048A-402C-A3C8-BBAD35D576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7C028E-7BB8-4D59-8C48-49F18D8736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/>
            <a:r>
              <a:rPr lang="en-US"/>
              <a:t>© 爱立信公司 2018</a:t>
            </a:r>
          </a:p>
        </p:txBody>
      </p:sp>
    </p:spTree>
    <p:extLst>
      <p:ext uri="{BB962C8B-B14F-4D97-AF65-F5344CB8AC3E}">
        <p14:creationId xmlns:p14="http://schemas.microsoft.com/office/powerpoint/2010/main" val="1214611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2018-02-07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D1D46D-1445-4B6E-B261-003BD736D1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74D55C6-A0D4-4694-8C99-83018D2F3DA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/>
            <a:r>
              <a:rPr lang="en-US"/>
              <a:t>© 爱立信公司 2018</a:t>
            </a:r>
          </a:p>
        </p:txBody>
      </p:sp>
    </p:spTree>
    <p:extLst>
      <p:ext uri="{BB962C8B-B14F-4D97-AF65-F5344CB8AC3E}">
        <p14:creationId xmlns:p14="http://schemas.microsoft.com/office/powerpoint/2010/main" val="1545030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2018-02-07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C18F97-7521-4CAE-88EE-E8C1E310DA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9B230D-1D0B-4348-AC57-97399ED83E7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/>
            <a:r>
              <a:rPr lang="en-US"/>
              <a:t>© 爱立信公司 2018</a:t>
            </a:r>
          </a:p>
        </p:txBody>
      </p:sp>
    </p:spTree>
    <p:extLst>
      <p:ext uri="{BB962C8B-B14F-4D97-AF65-F5344CB8AC3E}">
        <p14:creationId xmlns:p14="http://schemas.microsoft.com/office/powerpoint/2010/main" val="3665177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2018-02-07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222B9-B673-4CD6-9A42-4C59D1B720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B26F80-F4AD-48E4-A315-191598F005C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/>
            <a:r>
              <a:rPr lang="en-US"/>
              <a:t>© 爱立信公司 2018</a:t>
            </a:r>
          </a:p>
        </p:txBody>
      </p:sp>
    </p:spTree>
    <p:extLst>
      <p:ext uri="{BB962C8B-B14F-4D97-AF65-F5344CB8AC3E}">
        <p14:creationId xmlns:p14="http://schemas.microsoft.com/office/powerpoint/2010/main" val="29081657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2018-02-07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40EA25-BBB8-460C-B67C-619BB895C1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E0224D-1E7F-4407-B341-093AD6FF1DD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/>
            <a:r>
              <a:rPr lang="en-US"/>
              <a:t>© 爱立信公司 2018</a:t>
            </a:r>
          </a:p>
        </p:txBody>
      </p:sp>
    </p:spTree>
    <p:extLst>
      <p:ext uri="{BB962C8B-B14F-4D97-AF65-F5344CB8AC3E}">
        <p14:creationId xmlns:p14="http://schemas.microsoft.com/office/powerpoint/2010/main" val="373550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2018-02-07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AC6A8-7142-4B7D-961C-BF97A8D05A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0B3201-7FAF-427A-A2CE-A1FA72EFF0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/>
            <a:r>
              <a:rPr lang="en-US"/>
              <a:t>© 爱立信公司 2018</a:t>
            </a:r>
          </a:p>
        </p:txBody>
      </p:sp>
    </p:spTree>
    <p:extLst>
      <p:ext uri="{BB962C8B-B14F-4D97-AF65-F5344CB8AC3E}">
        <p14:creationId xmlns:p14="http://schemas.microsoft.com/office/powerpoint/2010/main" val="1510211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2018-02-07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659880-1A5B-4F25-B7BB-5C3C2CB670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6E6106-709F-45C3-9718-00B9B23F69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/>
            <a:r>
              <a:rPr lang="en-US"/>
              <a:t>© 爱立信公司 2018</a:t>
            </a:r>
          </a:p>
        </p:txBody>
      </p:sp>
    </p:spTree>
    <p:extLst>
      <p:ext uri="{BB962C8B-B14F-4D97-AF65-F5344CB8AC3E}">
        <p14:creationId xmlns:p14="http://schemas.microsoft.com/office/powerpoint/2010/main" val="16533644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95246277-F712-497E-8FB9-539722C12599}" type="slidenum">
              <a:rPr lang="en-US" smtClean="0"/>
              <a:pPr algn="l" rtl="0">
                <a:defRPr/>
              </a:pPr>
              <a:t>26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简介 | LZU1082545 R1A | LZU1082545 R1A | 图1-X</a:t>
            </a:r>
          </a:p>
        </p:txBody>
      </p:sp>
    </p:spTree>
    <p:extLst>
      <p:ext uri="{BB962C8B-B14F-4D97-AF65-F5344CB8AC3E}">
        <p14:creationId xmlns:p14="http://schemas.microsoft.com/office/powerpoint/2010/main" val="3339315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95246277-F712-497E-8FB9-539722C12599}" type="slidenum">
              <a:rPr lang="en-US" smtClean="0"/>
              <a:pPr algn="l" rtl="0">
                <a:defRPr/>
              </a:pPr>
              <a:t>27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简介 | LZU1082545 R1A | LZU1082545 R1A | 图1-X</a:t>
            </a:r>
          </a:p>
        </p:txBody>
      </p:sp>
    </p:spTree>
    <p:extLst>
      <p:ext uri="{BB962C8B-B14F-4D97-AF65-F5344CB8AC3E}">
        <p14:creationId xmlns:p14="http://schemas.microsoft.com/office/powerpoint/2010/main" val="20471786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95246277-F712-497E-8FB9-539722C12599}" type="slidenum">
              <a:rPr lang="en-US" smtClean="0"/>
              <a:pPr algn="l" rtl="0">
                <a:defRPr/>
              </a:pPr>
              <a:t>28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简介 | LZU1082545 R1A | LZU1082545 R1A | 图1-X</a:t>
            </a:r>
          </a:p>
        </p:txBody>
      </p:sp>
    </p:spTree>
    <p:extLst>
      <p:ext uri="{BB962C8B-B14F-4D97-AF65-F5344CB8AC3E}">
        <p14:creationId xmlns:p14="http://schemas.microsoft.com/office/powerpoint/2010/main" val="2741328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1445CCF1-3C91-4A8E-A359-384C7018C16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50000"/>
              </a:spcBef>
            </a:pPr>
            <a:r>
              <a:rPr lang="en-US" altLang="sv-SE" sz="1100">
                <a:latin typeface="Arial" panose="020B0604020202020204" pitchFamily="34" charset="0"/>
              </a:rPr>
              <a:t>LTE L17 空中接口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E9967E25-0737-4167-8BE9-DED5CECDD48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50000"/>
              </a:spcBef>
            </a:pPr>
            <a:r>
              <a:rPr lang="en-US" altLang="sv-SE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5780" name="Rectangle 6">
            <a:extLst>
              <a:ext uri="{FF2B5EF4-FFF2-40B4-BE49-F238E27FC236}">
                <a16:creationId xmlns:a16="http://schemas.microsoft.com/office/drawing/2014/main" id="{AA0DED28-7FCA-46AB-B4D7-16D0F958336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50000"/>
              </a:spcBef>
            </a:pPr>
            <a:r>
              <a:rPr lang="en-US" altLang="sv-SE" sz="900">
                <a:latin typeface="Arial" panose="020B0604020202020204" pitchFamily="34" charset="0"/>
              </a:rPr>
              <a:t>© 爱立信 AB 2016 | LTE 中的 MIMO | LZU1082386 R1A | 图4-X</a:t>
            </a:r>
          </a:p>
        </p:txBody>
      </p:sp>
      <p:sp>
        <p:nvSpPr>
          <p:cNvPr id="75781" name="Rectangle 7">
            <a:extLst>
              <a:ext uri="{FF2B5EF4-FFF2-40B4-BE49-F238E27FC236}">
                <a16:creationId xmlns:a16="http://schemas.microsoft.com/office/drawing/2014/main" id="{1F2F0FA5-6058-43EC-9859-0576C11FC5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50000"/>
              </a:spcBef>
            </a:pPr>
            <a:fld id="{714D7E74-A68C-4B99-8843-643B02E695DE}" type="slidenum">
              <a:rPr lang="en-US" altLang="sv-SE" sz="900">
                <a:latin typeface="Arial" panose="020B0604020202020204" pitchFamily="34" charset="0"/>
              </a:rPr>
              <a:pPr algn="l" rtl="0">
                <a:spcBef>
                  <a:spcPct val="50000"/>
                </a:spcBef>
              </a:pPr>
              <a:t>2</a:t>
            </a:fld>
            <a:endParaRPr lang="en-US" altLang="sv-SE" sz="900">
              <a:latin typeface="Arial" panose="020B0604020202020204" pitchFamily="34" charset="0"/>
            </a:endParaRPr>
          </a:p>
        </p:txBody>
      </p:sp>
      <p:sp>
        <p:nvSpPr>
          <p:cNvPr id="75782" name="Rectangle 2">
            <a:extLst>
              <a:ext uri="{FF2B5EF4-FFF2-40B4-BE49-F238E27FC236}">
                <a16:creationId xmlns:a16="http://schemas.microsoft.com/office/drawing/2014/main" id="{84FD5DAB-4113-4E55-ACEB-9F2B84D6F5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0000" y="825500"/>
            <a:ext cx="6094413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3" name="Rectangle 3">
            <a:extLst>
              <a:ext uri="{FF2B5EF4-FFF2-40B4-BE49-F238E27FC236}">
                <a16:creationId xmlns:a16="http://schemas.microsoft.com/office/drawing/2014/main" id="{8B089B8B-0784-49D4-BB37-85D2D7F631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12174552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95246277-F712-497E-8FB9-539722C12599}" type="slidenum">
              <a:rPr lang="en-US" smtClean="0"/>
              <a:pPr algn="l" rtl="0">
                <a:defRPr/>
              </a:pPr>
              <a:t>29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简介 | LZU1082545 R1A | LZU1082545 R1A | 图1-X</a:t>
            </a:r>
          </a:p>
        </p:txBody>
      </p:sp>
    </p:spTree>
    <p:extLst>
      <p:ext uri="{BB962C8B-B14F-4D97-AF65-F5344CB8AC3E}">
        <p14:creationId xmlns:p14="http://schemas.microsoft.com/office/powerpoint/2010/main" val="40401664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95246277-F712-497E-8FB9-539722C12599}" type="slidenum">
              <a:rPr lang="en-US" smtClean="0"/>
              <a:pPr algn="l" rtl="0">
                <a:defRPr/>
              </a:pPr>
              <a:t>30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简介 | LZU1082545 R1A | LZU1082545 R1A | 图1-X</a:t>
            </a:r>
          </a:p>
        </p:txBody>
      </p:sp>
    </p:spTree>
    <p:extLst>
      <p:ext uri="{BB962C8B-B14F-4D97-AF65-F5344CB8AC3E}">
        <p14:creationId xmlns:p14="http://schemas.microsoft.com/office/powerpoint/2010/main" val="6716227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95246277-F712-497E-8FB9-539722C12599}" type="slidenum">
              <a:rPr lang="en-US" smtClean="0"/>
              <a:pPr algn="l" rtl="0">
                <a:defRPr/>
              </a:pPr>
              <a:t>31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简介 | LZU1082545 R1A | LZU1082545 R1A | 图1-X</a:t>
            </a:r>
          </a:p>
        </p:txBody>
      </p:sp>
    </p:spTree>
    <p:extLst>
      <p:ext uri="{BB962C8B-B14F-4D97-AF65-F5344CB8AC3E}">
        <p14:creationId xmlns:p14="http://schemas.microsoft.com/office/powerpoint/2010/main" val="31965637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3367" indent="-285911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642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1099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8554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6010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3466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30924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8381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1200"/>
              <a:t>5G 大规模 MIMO 和波束成形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3367" indent="-285911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642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1099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8554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6010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3466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30924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8381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1200"/>
              <a:t> </a:t>
            </a:r>
          </a:p>
        </p:txBody>
      </p:sp>
      <p:sp>
        <p:nvSpPr>
          <p:cNvPr id="11981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3367" indent="-285911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642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1099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8554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6010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3466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30924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8381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1200"/>
              <a:t>© 爱立信 AB 2017 | 预编码| LZU1082545 R1A | LZU1082545 R1A | 图5-X</a:t>
            </a:r>
          </a:p>
        </p:txBody>
      </p:sp>
      <p:sp>
        <p:nvSpPr>
          <p:cNvPr id="1198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3367" indent="-285911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642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1099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8554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6010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3466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30924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8381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fld id="{F4B0CF69-EBC4-4D7B-BDE8-19025A803ADC}" type="slidenum">
              <a:rPr lang="en-US" sz="1200"/>
              <a:t>32</a:t>
            </a:fld>
            <a:endParaRPr lang="en-US" sz="1200"/>
          </a:p>
        </p:txBody>
      </p:sp>
      <p:sp>
        <p:nvSpPr>
          <p:cNvPr id="1259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3825" y="750888"/>
            <a:ext cx="6667500" cy="37512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9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>
              <a:lnSpc>
                <a:spcPct val="115000"/>
              </a:lnSpc>
              <a:spcBef>
                <a:spcPts val="426"/>
              </a:spcBef>
            </a:pPr>
            <a:endParaRPr lang="sv-SE" altLang="sv-SE" dirty="0"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215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3367" indent="-285911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642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1099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8554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6010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3466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30924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8381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1200"/>
              <a:t>5G 大规模 MIMO 和波束成形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3367" indent="-285911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642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1099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8554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6010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3466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30924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8381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1200"/>
              <a:t> </a:t>
            </a:r>
          </a:p>
        </p:txBody>
      </p:sp>
      <p:sp>
        <p:nvSpPr>
          <p:cNvPr id="12186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3367" indent="-285911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642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1099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8554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6010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3466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30924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8381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1200"/>
              <a:t>© 爱立信 AB 2017 | 预编码| LZU1082545 R1A | LZU1082545 R1A | 图5-X</a:t>
            </a:r>
          </a:p>
        </p:txBody>
      </p:sp>
      <p:sp>
        <p:nvSpPr>
          <p:cNvPr id="1218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3367" indent="-285911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642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1099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8554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6010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3466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30924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8381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fld id="{0F55FDDA-613E-4545-B184-7C7AA47287D2}" type="slidenum">
              <a:rPr lang="en-US" sz="1200"/>
              <a:t>33</a:t>
            </a:fld>
            <a:endParaRPr lang="en-US" sz="1200"/>
          </a:p>
        </p:txBody>
      </p:sp>
      <p:sp>
        <p:nvSpPr>
          <p:cNvPr id="1280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3825" y="750888"/>
            <a:ext cx="6667500" cy="37512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7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sv-SE" altLang="sv-SE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391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3367" indent="-285911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642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1099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8554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6010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3466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30924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8381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1200"/>
              <a:t>5G 大规模 MIMO 和波束成形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3367" indent="-285911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642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1099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8554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6010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3466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30924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8381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1200"/>
              <a:t> </a:t>
            </a:r>
          </a:p>
        </p:txBody>
      </p:sp>
      <p:sp>
        <p:nvSpPr>
          <p:cNvPr id="1341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3367" indent="-285911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642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1099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8554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6010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3466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30924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8381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1200"/>
              <a:t>© 爱立信 AB 2017 | 预编码| LZU1082545 R1A | LZU1082545 R1A | 图5-X</a:t>
            </a:r>
          </a:p>
        </p:txBody>
      </p:sp>
      <p:sp>
        <p:nvSpPr>
          <p:cNvPr id="1341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3367" indent="-285911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642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1099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8554" indent="-228729" algn="ctr" defTabSz="94985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6010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3466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30924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8381" indent="-228729" algn="ctr" defTabSz="94985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fld id="{A8C620B2-2637-4B97-A3A5-E43D4C3C1E9B}" type="slidenum">
              <a:rPr lang="en-US" sz="1200"/>
              <a:t>34</a:t>
            </a:fld>
            <a:endParaRPr lang="en-US" sz="1200"/>
          </a:p>
        </p:txBody>
      </p:sp>
      <p:sp>
        <p:nvSpPr>
          <p:cNvPr id="1351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3825" y="750888"/>
            <a:ext cx="6667500" cy="37512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5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>
              <a:lnSpc>
                <a:spcPct val="115000"/>
              </a:lnSpc>
              <a:spcBef>
                <a:spcPts val="426"/>
              </a:spcBef>
            </a:pPr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839817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95246277-F712-497E-8FB9-539722C12599}" type="slidenum">
              <a:rPr lang="en-US" smtClean="0"/>
              <a:pPr algn="l" rtl="0">
                <a:defRPr/>
              </a:pPr>
              <a:t>35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简介 | LZU1082545 R1A | LZU1082545 R1A | 图1-X</a:t>
            </a:r>
          </a:p>
        </p:txBody>
      </p:sp>
    </p:spTree>
    <p:extLst>
      <p:ext uri="{BB962C8B-B14F-4D97-AF65-F5344CB8AC3E}">
        <p14:creationId xmlns:p14="http://schemas.microsoft.com/office/powerpoint/2010/main" val="3892797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95246277-F712-497E-8FB9-539722C12599}" type="slidenum">
              <a:rPr lang="en-US" smtClean="0"/>
              <a:pPr algn="l" rtl="0">
                <a:defRPr/>
              </a:pPr>
              <a:t>36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简介 | LZU1082545 R1A | LZU1082545 R1A | 图1-X</a:t>
            </a:r>
          </a:p>
        </p:txBody>
      </p:sp>
    </p:spTree>
    <p:extLst>
      <p:ext uri="{BB962C8B-B14F-4D97-AF65-F5344CB8AC3E}">
        <p14:creationId xmlns:p14="http://schemas.microsoft.com/office/powerpoint/2010/main" val="32898350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95246277-F712-497E-8FB9-539722C12599}" type="slidenum">
              <a:rPr lang="en-US" smtClean="0"/>
              <a:pPr algn="l" rtl="0">
                <a:defRPr/>
              </a:pPr>
              <a:t>37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简介 | LZU1082545 R1A | LZU1082545 R1A | 图1-X</a:t>
            </a:r>
          </a:p>
        </p:txBody>
      </p:sp>
    </p:spTree>
    <p:extLst>
      <p:ext uri="{BB962C8B-B14F-4D97-AF65-F5344CB8AC3E}">
        <p14:creationId xmlns:p14="http://schemas.microsoft.com/office/powerpoint/2010/main" val="32195783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 rtl="0"/>
            <a:r>
              <a:rPr lang="en-US"/>
              <a:t>2017-04-07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rtl="0"/>
            <a:fld id="{3082D4FF-555F-462B-9850-A543C3ECD7C4}" type="slidenum">
              <a:rPr lang="en-US" smtClean="0"/>
              <a:t>38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algn="l" rtl="0"/>
            <a:r>
              <a:rPr lang="en-US"/>
              <a:t>5G 大规模 MIMO 和波束成形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 rtl="0"/>
            <a:r>
              <a:rPr lang="en-US"/>
              <a:t>LZU1430487 Uen，Rev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567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95246277-F712-497E-8FB9-539722C12599}" type="slidenum">
              <a:rPr lang="en-US" smtClean="0"/>
              <a:pPr algn="l" rtl="0">
                <a:defRPr/>
              </a:pPr>
              <a:t>3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简介 | LZU1082545 R1A | LZU1082545 R1A | 图1-X</a:t>
            </a:r>
          </a:p>
        </p:txBody>
      </p:sp>
    </p:spTree>
    <p:extLst>
      <p:ext uri="{BB962C8B-B14F-4D97-AF65-F5344CB8AC3E}">
        <p14:creationId xmlns:p14="http://schemas.microsoft.com/office/powerpoint/2010/main" val="33781706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 rtl="0"/>
            <a:r>
              <a:rPr lang="en-US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rtl="0"/>
            <a:fld id="{BD8E6D72-46A8-408D-AF0C-AACC878D6DD1}" type="slidenum">
              <a:rPr lang="en-US" smtClean="0"/>
              <a:t>39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algn="l" rtl="0"/>
            <a:r>
              <a:rPr lang="en-US"/>
              <a:t>5G 大规模 MIMO 和波束成形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 rtl="0"/>
            <a:r>
              <a:rPr lang="en-US"/>
              <a:t>© 爱立信 AB 2017 | LTE Rel 8-14 中的 MIMO | LZU1082545 R1A | LZU1082545 R1A | 图6-X</a:t>
            </a:r>
          </a:p>
        </p:txBody>
      </p:sp>
    </p:spTree>
    <p:extLst>
      <p:ext uri="{BB962C8B-B14F-4D97-AF65-F5344CB8AC3E}">
        <p14:creationId xmlns:p14="http://schemas.microsoft.com/office/powerpoint/2010/main" val="23363843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95246277-F712-497E-8FB9-539722C12599}" type="slidenum">
              <a:rPr lang="en-US" smtClean="0"/>
              <a:pPr algn="l" rtl="0">
                <a:defRPr/>
              </a:pPr>
              <a:t>40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简介 | LZU1082545 R1A | LZU1082545 R1A | 图1-X</a:t>
            </a:r>
          </a:p>
        </p:txBody>
      </p:sp>
    </p:spTree>
    <p:extLst>
      <p:ext uri="{BB962C8B-B14F-4D97-AF65-F5344CB8AC3E}">
        <p14:creationId xmlns:p14="http://schemas.microsoft.com/office/powerpoint/2010/main" val="20769236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24953" indent="-278829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15313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61438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07562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53686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899811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45937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792063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1100"/>
              <a:t>5G 大规模 MIMO 和波束成形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24953" indent="-278829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15313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61438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07562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53686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899811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45937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792063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1200"/>
              <a:t> </a:t>
            </a:r>
          </a:p>
        </p:txBody>
      </p:sp>
      <p:sp>
        <p:nvSpPr>
          <p:cNvPr id="10445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24953" indent="-278829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15313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61438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07562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53686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899811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45937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792063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900"/>
              <a:t>© 爱立信 AB 2017 | LTE Rel 8-14 中的 MIMO | LZU1082545 R1A | LZU1082545 R1A | 图6-X</a:t>
            </a:r>
          </a:p>
        </p:txBody>
      </p:sp>
      <p:sp>
        <p:nvSpPr>
          <p:cNvPr id="1044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24953" indent="-278829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15313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61438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07562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53686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899811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45937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792063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fld id="{A3FD5C3A-8E87-4479-81A2-F74BBFE5DA51}" type="slidenum">
              <a:rPr lang="en-US" sz="900" smtClean="0"/>
              <a:t>41</a:t>
            </a:fld>
            <a:endParaRPr lang="en-US" sz="900"/>
          </a:p>
        </p:txBody>
      </p:sp>
      <p:sp>
        <p:nvSpPr>
          <p:cNvPr id="1085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8900" y="735013"/>
            <a:ext cx="6527800" cy="3671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51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sv-SE" altLang="sv-SE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228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817563"/>
            <a:ext cx="5959475" cy="3352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rtl="0">
              <a:defRPr/>
            </a:pPr>
            <a:fld id="{713284FA-B7ED-492E-9A94-1EC9D608D455}" type="slidenum">
              <a:rPr lang="en-US" smtClean="0"/>
              <a:t>42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LTE Rel 8-14 中的 MIMO | LZU1082545 R1A | LZU1082545 R1A | 图6-X</a:t>
            </a:r>
          </a:p>
        </p:txBody>
      </p:sp>
    </p:spTree>
    <p:extLst>
      <p:ext uri="{BB962C8B-B14F-4D97-AF65-F5344CB8AC3E}">
        <p14:creationId xmlns:p14="http://schemas.microsoft.com/office/powerpoint/2010/main" val="25951060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9588" y="738188"/>
            <a:ext cx="5957887" cy="3352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rtl="0">
              <a:defRPr/>
            </a:pPr>
            <a:fld id="{303B9AEC-EDF1-4BA8-9631-2C1A84626E49}" type="slidenum">
              <a:rPr lang="en-US" smtClean="0"/>
              <a:t>43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LTE Rel 8-14 中的 MIMO | LZU1082545 R1A | LZU1082545 R1A | 图6-X</a:t>
            </a:r>
          </a:p>
        </p:txBody>
      </p:sp>
    </p:spTree>
    <p:extLst>
      <p:ext uri="{BB962C8B-B14F-4D97-AF65-F5344CB8AC3E}">
        <p14:creationId xmlns:p14="http://schemas.microsoft.com/office/powerpoint/2010/main" val="38356294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49300"/>
            <a:ext cx="5959475" cy="3352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rtl="0">
              <a:defRPr/>
            </a:pPr>
            <a:fld id="{5394D9C3-180E-4B20-960D-BD27323012AD}" type="slidenum">
              <a:rPr lang="en-US" smtClean="0"/>
              <a:t>44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5G 中的大规模 MIMO 和波束移动性 | LZU1082545 PA1 | 图7-X</a:t>
            </a:r>
          </a:p>
        </p:txBody>
      </p:sp>
    </p:spTree>
    <p:extLst>
      <p:ext uri="{BB962C8B-B14F-4D97-AF65-F5344CB8AC3E}">
        <p14:creationId xmlns:p14="http://schemas.microsoft.com/office/powerpoint/2010/main" val="29300829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rtl="0"/>
            <a:fld id="{9F9047CB-99D0-4936-B440-2DDB90735A01}" type="slidenum">
              <a:rPr lang="en-US" altLang="sv-SE" smtClean="0"/>
              <a:t>45</a:t>
            </a:fld>
            <a:endParaRPr lang="en-US" altLang="sv-SE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爱立信5G RAN系统技术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2018 | NR 下层 | LZU1082528 R1B | LZU1082528 R1B | 图4-X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3663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 rtl="0"/>
            <a:r>
              <a:rPr lang="en-US"/>
              <a:t>2017-01-12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rtl="0"/>
            <a:fld id="{8793E6D3-E097-421E-8951-A400C5C76E0C}" type="slidenum">
              <a:rPr lang="en-US" smtClean="0"/>
              <a:t>46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algn="l" rtl="0"/>
            <a:r>
              <a:rPr lang="en-US"/>
              <a:t>NR 多天线概念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 rtl="0"/>
            <a:r>
              <a:rPr lang="en-US"/>
              <a:t>GFTB-17:002329 Uen，修订版 PA1</a:t>
            </a:r>
          </a:p>
        </p:txBody>
      </p:sp>
    </p:spTree>
    <p:extLst>
      <p:ext uri="{BB962C8B-B14F-4D97-AF65-F5344CB8AC3E}">
        <p14:creationId xmlns:p14="http://schemas.microsoft.com/office/powerpoint/2010/main" val="18992102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804863"/>
            <a:ext cx="5959475" cy="3352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rtl="0">
              <a:defRPr/>
            </a:pPr>
            <a:fld id="{66C9E8C5-621D-400F-B143-00C989F597B7}" type="slidenum">
              <a:rPr lang="en-US" smtClean="0"/>
              <a:t>47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5G 中的大规模 MIMO 和波束移动性 | LZU1082545 PA1 | 图7-X</a:t>
            </a:r>
          </a:p>
        </p:txBody>
      </p:sp>
    </p:spTree>
    <p:extLst>
      <p:ext uri="{BB962C8B-B14F-4D97-AF65-F5344CB8AC3E}">
        <p14:creationId xmlns:p14="http://schemas.microsoft.com/office/powerpoint/2010/main" val="34411437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35013"/>
            <a:ext cx="6527800" cy="3671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sz="1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 rtl="0"/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rtl="0"/>
            <a:fld id="{60C6350A-90EB-4895-8645-899074FD5CC3}" type="slidenum">
              <a:rPr lang="en-US" smtClean="0"/>
              <a:t>49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algn="l" rtl="0"/>
            <a:r>
              <a:rPr lang="en-US"/>
              <a:t>5G 大规模 MIMO 和波束成形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 rtl="0"/>
            <a:r>
              <a:rPr lang="en-US"/>
              <a:t>© 爱立信 AB 2017 | 5G 中的大规模 MIMO 和波束移动性 | LZU1082545 PA1 | 图7-X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409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95246277-F712-497E-8FB9-539722C12599}" type="slidenum">
              <a:rPr lang="en-US" smtClean="0"/>
              <a:pPr algn="l" rtl="0">
                <a:defRPr/>
              </a:pPr>
              <a:t>4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简介 | LZU1082545 R1A | LZU1082545 R1A | 图1-X</a:t>
            </a:r>
          </a:p>
        </p:txBody>
      </p:sp>
    </p:spTree>
    <p:extLst>
      <p:ext uri="{BB962C8B-B14F-4D97-AF65-F5344CB8AC3E}">
        <p14:creationId xmlns:p14="http://schemas.microsoft.com/office/powerpoint/2010/main" val="15933780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rtl="0" eaLnBrk="1" hangingPunct="1"/>
            <a:r>
              <a:rPr lang="en-US" sz="1200"/>
              <a:t> </a:t>
            </a:r>
          </a:p>
        </p:txBody>
      </p:sp>
      <p:sp>
        <p:nvSpPr>
          <p:cNvPr id="9219" name="Slide Number Placeholder 2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rtl="0" eaLnBrk="1" hangingPunct="1"/>
            <a:fld id="{C21C8221-F22A-417A-B3C5-46501F2EB446}" type="slidenum">
              <a:rPr lang="en-US" sz="1200" smtClean="0"/>
              <a:t>50</a:t>
            </a:fld>
            <a:endParaRPr lang="en-US" sz="1200"/>
          </a:p>
        </p:txBody>
      </p:sp>
      <p:sp>
        <p:nvSpPr>
          <p:cNvPr id="9220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rtl="0" eaLnBrk="1" hangingPunct="1"/>
            <a:r>
              <a:rPr lang="en-US" sz="1200"/>
              <a:t>5G 大规模 MIMO 和波束成形</a:t>
            </a:r>
          </a:p>
        </p:txBody>
      </p:sp>
      <p:sp>
        <p:nvSpPr>
          <p:cNvPr id="9221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rtl="0" eaLnBrk="1" hangingPunct="1"/>
            <a:r>
              <a:rPr lang="en-US" sz="1200"/>
              <a:t>© 爱立信 AB 2017 | 简介 | LZU1082545 R1A | LZU1082545 R1A | 图1-X</a:t>
            </a:r>
          </a:p>
        </p:txBody>
      </p:sp>
      <p:sp>
        <p:nvSpPr>
          <p:cNvPr id="92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3188" y="750888"/>
            <a:ext cx="6678612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95246277-F712-497E-8FB9-539722C12599}" type="slidenum">
              <a:rPr lang="en-US" smtClean="0"/>
              <a:pPr algn="l" rtl="0">
                <a:defRPr/>
              </a:pPr>
              <a:t>5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简介 | LZU1082545 R1A | LZU1082545 R1A | 图1-X</a:t>
            </a:r>
          </a:p>
        </p:txBody>
      </p:sp>
    </p:spTree>
    <p:extLst>
      <p:ext uri="{BB962C8B-B14F-4D97-AF65-F5344CB8AC3E}">
        <p14:creationId xmlns:p14="http://schemas.microsoft.com/office/powerpoint/2010/main" val="1238238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95246277-F712-497E-8FB9-539722C12599}" type="slidenum">
              <a:rPr lang="en-US" smtClean="0"/>
              <a:pPr algn="l" rtl="0">
                <a:defRPr/>
              </a:pPr>
              <a:t>6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简介 | LZU1082545 R1A | LZU1082545 R1A | 图1-X</a:t>
            </a:r>
          </a:p>
        </p:txBody>
      </p:sp>
    </p:spTree>
    <p:extLst>
      <p:ext uri="{BB962C8B-B14F-4D97-AF65-F5344CB8AC3E}">
        <p14:creationId xmlns:p14="http://schemas.microsoft.com/office/powerpoint/2010/main" val="3142079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8255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95246277-F712-497E-8FB9-539722C12599}" type="slidenum">
              <a:rPr lang="en-US" smtClean="0"/>
              <a:pPr algn="l" rtl="0">
                <a:defRPr/>
              </a:pPr>
              <a:t>7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5G 大规模 MIMO 和波束成形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l" rtl="0">
              <a:defRPr/>
            </a:pPr>
            <a:r>
              <a:rPr lang="en-US"/>
              <a:t>© 爱立信 AB 2017 | 简介 | LZU1082545 R1A | LZU1082545 R1A | 图1-X</a:t>
            </a:r>
          </a:p>
        </p:txBody>
      </p:sp>
    </p:spTree>
    <p:extLst>
      <p:ext uri="{BB962C8B-B14F-4D97-AF65-F5344CB8AC3E}">
        <p14:creationId xmlns:p14="http://schemas.microsoft.com/office/powerpoint/2010/main" val="4177028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24953" indent="-278829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15313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61438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07562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53686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899811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45937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792063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1100"/>
              <a:t>5G 大规模 MIMO 和波束成形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24953" indent="-278829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15313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61438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07562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53686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899811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45937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792063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1200"/>
              <a:t> </a:t>
            </a:r>
          </a:p>
        </p:txBody>
      </p:sp>
      <p:sp>
        <p:nvSpPr>
          <p:cNvPr id="10854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24953" indent="-278829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15313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61438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07562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53686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899811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45937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792063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en-US" sz="900"/>
              <a:t>© 爱立信 AB 2017 | 阵列天线基础知识 | LZU1082545 R1A | LZU1082545 R1A | 图2-X</a:t>
            </a:r>
          </a:p>
        </p:txBody>
      </p:sp>
      <p:sp>
        <p:nvSpPr>
          <p:cNvPr id="1085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24953" indent="-278829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15313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61438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07562" indent="-223063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53686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899811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45937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792063" indent="-2230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defRPr/>
            </a:pPr>
            <a:fld id="{36E2984B-FA4F-4F96-8906-B94544D0BC4A}" type="slidenum">
              <a:rPr lang="en-US" sz="900" smtClean="0"/>
              <a:t>8</a:t>
            </a:fld>
            <a:endParaRPr lang="en-US" sz="900"/>
          </a:p>
        </p:txBody>
      </p:sp>
      <p:sp>
        <p:nvSpPr>
          <p:cNvPr id="1136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8900" y="735013"/>
            <a:ext cx="6527800" cy="3671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71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>
              <a:lnSpc>
                <a:spcPct val="115000"/>
              </a:lnSpc>
            </a:pPr>
            <a:endParaRPr lang="sv-SE" altLang="sv-SE" dirty="0"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364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Info"/>
          <p:cNvSpPr txBox="1">
            <a:spLocks noChangeArrowheads="1"/>
          </p:cNvSpPr>
          <p:nvPr/>
        </p:nvSpPr>
        <p:spPr bwMode="auto">
          <a:xfrm>
            <a:off x="-2019299" y="2828925"/>
            <a:ext cx="19685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Slide title</a:t>
            </a:r>
          </a:p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70 pt</a:t>
            </a:r>
          </a:p>
          <a:p>
            <a:pPr algn="r" eaLnBrk="1" hangingPunct="1"/>
            <a:endParaRPr lang="en-US" sz="1200">
              <a:solidFill>
                <a:srgbClr val="FFFFFF"/>
              </a:solidFill>
            </a:endParaRPr>
          </a:p>
          <a:p>
            <a:pPr algn="r" eaLnBrk="1" hangingPunct="1"/>
            <a:endParaRPr lang="en-US" sz="1200">
              <a:solidFill>
                <a:srgbClr val="FFFFFF"/>
              </a:solidFill>
            </a:endParaRPr>
          </a:p>
          <a:p>
            <a:pPr algn="r" eaLnBrk="1" hangingPunct="1"/>
            <a:endParaRPr lang="en-US" sz="1200">
              <a:solidFill>
                <a:srgbClr val="FFFFFF"/>
              </a:solidFill>
            </a:endParaRPr>
          </a:p>
          <a:p>
            <a:pPr algn="r" eaLnBrk="1" hangingPunct="1"/>
            <a:r>
              <a:rPr lang="en-US" sz="1200">
                <a:solidFill>
                  <a:srgbClr val="9FB7D3"/>
                </a:solidFill>
              </a:rPr>
              <a:t>CAPITALS</a:t>
            </a:r>
          </a:p>
          <a:p>
            <a:pPr algn="r" eaLnBrk="1" hangingPunct="1"/>
            <a:endParaRPr lang="en-US" sz="1200">
              <a:solidFill>
                <a:srgbClr val="FFFFFF"/>
              </a:solidFill>
            </a:endParaRPr>
          </a:p>
          <a:p>
            <a:pPr algn="r" eaLnBrk="1" hangingPunct="1"/>
            <a:endParaRPr lang="en-US" sz="1200">
              <a:solidFill>
                <a:srgbClr val="FFFFFF"/>
              </a:solidFill>
            </a:endParaRPr>
          </a:p>
          <a:p>
            <a:pPr algn="r" eaLnBrk="1" hangingPunct="1"/>
            <a:endParaRPr lang="en-US" sz="1200">
              <a:solidFill>
                <a:srgbClr val="FFFFFF"/>
              </a:solidFill>
            </a:endParaRPr>
          </a:p>
          <a:p>
            <a:pPr algn="r" eaLnBrk="1" hangingPunct="1"/>
            <a:endParaRPr lang="en-US" sz="1200">
              <a:solidFill>
                <a:srgbClr val="FFFFFF"/>
              </a:solidFill>
            </a:endParaRPr>
          </a:p>
          <a:p>
            <a:pPr algn="r" eaLnBrk="1" hangingPunct="1"/>
            <a:endParaRPr lang="en-US" sz="1200">
              <a:solidFill>
                <a:srgbClr val="FFFFFF"/>
              </a:solidFill>
            </a:endParaRPr>
          </a:p>
          <a:p>
            <a:pPr algn="r" eaLnBrk="1" hangingPunct="1"/>
            <a:endParaRPr lang="en-US" sz="1200">
              <a:solidFill>
                <a:srgbClr val="FFFFFF"/>
              </a:solidFill>
            </a:endParaRPr>
          </a:p>
          <a:p>
            <a:pPr algn="r" eaLnBrk="1" hangingPunct="1"/>
            <a:endParaRPr lang="en-US" sz="1200">
              <a:solidFill>
                <a:srgbClr val="FFFFFF"/>
              </a:solidFill>
            </a:endParaRPr>
          </a:p>
          <a:p>
            <a:pPr algn="r" eaLnBrk="1" hangingPunct="1"/>
            <a:endParaRPr lang="en-US" sz="1200">
              <a:solidFill>
                <a:srgbClr val="FFFFFF"/>
              </a:solidFill>
            </a:endParaRPr>
          </a:p>
          <a:p>
            <a:pPr algn="r" eaLnBrk="1" hangingPunct="1"/>
            <a:endParaRPr lang="en-US" sz="1200">
              <a:solidFill>
                <a:srgbClr val="FFFFFF"/>
              </a:solidFill>
            </a:endParaRPr>
          </a:p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Slide subtitle </a:t>
            </a:r>
          </a:p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minimum 30 pt</a:t>
            </a:r>
          </a:p>
          <a:p>
            <a:pPr algn="r" eaLnBrk="1" hangingPunct="1"/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297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524933" y="1808164"/>
            <a:ext cx="11135784" cy="28400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>
            <a:lvl1pPr>
              <a:defRPr sz="7000" smtClean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24934" y="5137150"/>
            <a:ext cx="11140017" cy="138588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 anchor="b"/>
          <a:lstStyle>
            <a:lvl1pPr marL="0" indent="0">
              <a:buFont typeface="Arial" charset="0"/>
              <a:buNone/>
              <a:defRPr sz="3000" smtClean="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216D062-D5BF-4134-BE98-9A4C8C5A99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129" y="438150"/>
            <a:ext cx="581189" cy="62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53996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two horizontal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524934" y="4010025"/>
            <a:ext cx="11140017" cy="2070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sz="quarter" idx="10"/>
          </p:nvPr>
        </p:nvSpPr>
        <p:spPr>
          <a:xfrm>
            <a:off x="524935" y="1795463"/>
            <a:ext cx="11140016" cy="2070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06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Content over two content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quarter" idx="11"/>
          </p:nvPr>
        </p:nvSpPr>
        <p:spPr>
          <a:xfrm>
            <a:off x="6193367" y="4010025"/>
            <a:ext cx="5471584" cy="2070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2"/>
          </p:nvPr>
        </p:nvSpPr>
        <p:spPr>
          <a:xfrm>
            <a:off x="524934" y="4010025"/>
            <a:ext cx="5473700" cy="2070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529167" y="1795463"/>
            <a:ext cx="11135784" cy="2070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511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two content parts over conten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quarter" idx="12"/>
          </p:nvPr>
        </p:nvSpPr>
        <p:spPr>
          <a:xfrm>
            <a:off x="524934" y="4010025"/>
            <a:ext cx="11140017" cy="2070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>
          <a:xfrm>
            <a:off x="6193367" y="1795463"/>
            <a:ext cx="5471584" cy="2070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529167" y="1795463"/>
            <a:ext cx="5469467" cy="2070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469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quarter" idx="3"/>
          </p:nvPr>
        </p:nvSpPr>
        <p:spPr>
          <a:xfrm>
            <a:off x="6193367" y="4013201"/>
            <a:ext cx="5467351" cy="2066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/>
          </p:nvPr>
        </p:nvSpPr>
        <p:spPr>
          <a:xfrm>
            <a:off x="6193367" y="1795464"/>
            <a:ext cx="5467351" cy="20653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/>
          </p:nvPr>
        </p:nvSpPr>
        <p:spPr>
          <a:xfrm>
            <a:off x="524934" y="1795463"/>
            <a:ext cx="5465233" cy="42846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9992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half" idx="3"/>
          </p:nvPr>
        </p:nvSpPr>
        <p:spPr>
          <a:xfrm>
            <a:off x="6197601" y="1795463"/>
            <a:ext cx="5467351" cy="42846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/>
          </p:nvPr>
        </p:nvSpPr>
        <p:spPr>
          <a:xfrm>
            <a:off x="529168" y="4013201"/>
            <a:ext cx="5465233" cy="2066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/>
          </p:nvPr>
        </p:nvSpPr>
        <p:spPr>
          <a:xfrm>
            <a:off x="529168" y="1795464"/>
            <a:ext cx="5465233" cy="20653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6389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>
            <a:spLocks noGrp="1"/>
          </p:cNvSpPr>
          <p:nvPr>
            <p:ph sz="quarter" idx="4"/>
          </p:nvPr>
        </p:nvSpPr>
        <p:spPr>
          <a:xfrm>
            <a:off x="6197601" y="4022726"/>
            <a:ext cx="5467351" cy="2066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3"/>
          </p:nvPr>
        </p:nvSpPr>
        <p:spPr>
          <a:xfrm>
            <a:off x="529168" y="4022726"/>
            <a:ext cx="5465233" cy="2066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/>
          </p:nvPr>
        </p:nvSpPr>
        <p:spPr>
          <a:xfrm>
            <a:off x="6197601" y="1804989"/>
            <a:ext cx="5467351" cy="20653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/>
          </p:nvPr>
        </p:nvSpPr>
        <p:spPr>
          <a:xfrm>
            <a:off x="529168" y="1804989"/>
            <a:ext cx="5465233" cy="20653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8189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96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703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239724"/>
            <a:ext cx="9992784" cy="10858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69" y="1800232"/>
            <a:ext cx="11135784" cy="3851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5125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529168" y="1800000"/>
            <a:ext cx="11135785" cy="385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231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quarter" idx="3"/>
          </p:nvPr>
        </p:nvSpPr>
        <p:spPr>
          <a:xfrm>
            <a:off x="6193367" y="1795464"/>
            <a:ext cx="5467351" cy="42846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1"/>
          <p:cNvSpPr>
            <a:spLocks noGrp="1"/>
          </p:cNvSpPr>
          <p:nvPr>
            <p:ph sz="half" idx="1"/>
          </p:nvPr>
        </p:nvSpPr>
        <p:spPr>
          <a:xfrm>
            <a:off x="524934" y="1795463"/>
            <a:ext cx="5465233" cy="42846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176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quarter" idx="12"/>
          </p:nvPr>
        </p:nvSpPr>
        <p:spPr>
          <a:xfrm>
            <a:off x="8081434" y="1800225"/>
            <a:ext cx="3583517" cy="4724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305300" y="1800225"/>
            <a:ext cx="3583517" cy="4724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/>
          </p:nvPr>
        </p:nvSpPr>
        <p:spPr>
          <a:xfrm>
            <a:off x="524934" y="1800225"/>
            <a:ext cx="3583517" cy="47243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58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/>
          </p:nvPr>
        </p:nvSpPr>
        <p:spPr>
          <a:xfrm>
            <a:off x="524934" y="1800225"/>
            <a:ext cx="5473700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3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31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/>
          </p:nvPr>
        </p:nvSpPr>
        <p:spPr>
          <a:xfrm>
            <a:off x="524934" y="1800225"/>
            <a:ext cx="5139267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24935" y="239714"/>
            <a:ext cx="5139265" cy="10853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6448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/>
          </p:nvPr>
        </p:nvSpPr>
        <p:spPr>
          <a:xfrm>
            <a:off x="6191251" y="1800225"/>
            <a:ext cx="5473700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281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/>
          </p:nvPr>
        </p:nvSpPr>
        <p:spPr>
          <a:xfrm>
            <a:off x="6191251" y="1800225"/>
            <a:ext cx="5473700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193367" y="239714"/>
            <a:ext cx="4324351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1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 small title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/>
          </p:nvPr>
        </p:nvSpPr>
        <p:spPr>
          <a:xfrm>
            <a:off x="6191251" y="3545841"/>
            <a:ext cx="5473700" cy="297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191251" y="1797525"/>
            <a:ext cx="5473700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91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eftInfo"/>
          <p:cNvSpPr txBox="1">
            <a:spLocks noChangeArrowheads="1"/>
          </p:cNvSpPr>
          <p:nvPr/>
        </p:nvSpPr>
        <p:spPr bwMode="auto">
          <a:xfrm>
            <a:off x="-2516717" y="438150"/>
            <a:ext cx="2353733" cy="59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Slide title </a:t>
            </a:r>
          </a:p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44 pt</a:t>
            </a:r>
          </a:p>
          <a:p>
            <a:pPr algn="r" eaLnBrk="1" hangingPunct="1"/>
            <a:endParaRPr lang="en-US" sz="1200">
              <a:solidFill>
                <a:srgbClr val="FFFFFF"/>
              </a:solidFill>
            </a:endParaRPr>
          </a:p>
          <a:p>
            <a:pPr algn="r" eaLnBrk="1" hangingPunct="1"/>
            <a:endParaRPr lang="en-US" sz="1200">
              <a:solidFill>
                <a:srgbClr val="FFFFFF"/>
              </a:solidFill>
            </a:endParaRPr>
          </a:p>
          <a:p>
            <a:pPr algn="r" eaLnBrk="1" hangingPunct="1"/>
            <a:endParaRPr lang="en-US" sz="1200">
              <a:solidFill>
                <a:srgbClr val="FFFFFF"/>
              </a:solidFill>
            </a:endParaRPr>
          </a:p>
          <a:p>
            <a:pPr algn="r" eaLnBrk="1" hangingPunct="1"/>
            <a:endParaRPr lang="en-US" sz="1200">
              <a:solidFill>
                <a:srgbClr val="FFFFFF"/>
              </a:solidFill>
            </a:endParaRPr>
          </a:p>
          <a:p>
            <a:pPr algn="r" eaLnBrk="1" hangingPunct="1"/>
            <a:endParaRPr lang="en-US" sz="1200">
              <a:solidFill>
                <a:srgbClr val="FFFFFF"/>
              </a:solidFill>
            </a:endParaRPr>
          </a:p>
          <a:p>
            <a:pPr algn="r" eaLnBrk="1" hangingPunct="1"/>
            <a:endParaRPr lang="en-US" sz="1200">
              <a:solidFill>
                <a:srgbClr val="FFFFFF"/>
              </a:solidFill>
            </a:endParaRPr>
          </a:p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Text and bullet level 1</a:t>
            </a:r>
          </a:p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 minimum 24 pt</a:t>
            </a:r>
          </a:p>
          <a:p>
            <a:pPr algn="r" eaLnBrk="1" hangingPunct="1"/>
            <a:endParaRPr lang="en-US" sz="1200">
              <a:solidFill>
                <a:srgbClr val="FFFFFF"/>
              </a:solidFill>
            </a:endParaRPr>
          </a:p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Bullets level 2-5</a:t>
            </a:r>
          </a:p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minimum 20 pt</a:t>
            </a:r>
          </a:p>
          <a:p>
            <a:pPr algn="r" eaLnBrk="1" hangingPunct="1"/>
            <a:endParaRPr lang="en-US" sz="1200">
              <a:solidFill>
                <a:srgbClr val="FFFFFF"/>
              </a:solidFill>
            </a:endParaRPr>
          </a:p>
          <a:p>
            <a:pPr algn="r" eaLnBrk="1" hangingPunct="1">
              <a:spcBef>
                <a:spcPct val="50000"/>
              </a:spcBef>
            </a:pPr>
            <a:endParaRPr lang="en-US" sz="800">
              <a:solidFill>
                <a:schemeClr val="bg1"/>
              </a:solidFill>
            </a:endParaRPr>
          </a:p>
          <a:p>
            <a:pPr algn="r" eaLnBrk="1" hangingPunct="1">
              <a:spcBef>
                <a:spcPct val="50000"/>
              </a:spcBef>
            </a:pPr>
            <a:endParaRPr lang="en-US" sz="800">
              <a:solidFill>
                <a:schemeClr val="bg1"/>
              </a:solidFill>
            </a:endParaRPr>
          </a:p>
          <a:p>
            <a:pPr algn="r" eaLnBrk="1" hangingPunct="1">
              <a:spcBef>
                <a:spcPct val="50000"/>
              </a:spcBef>
            </a:pPr>
            <a:endParaRPr lang="en-US" sz="800">
              <a:solidFill>
                <a:schemeClr val="bg1"/>
              </a:solidFill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500">
                <a:solidFill>
                  <a:srgbClr val="9FB7D3"/>
                </a:solidFill>
              </a:rPr>
              <a:t>Characters for Embedded font:</a:t>
            </a:r>
            <a:br>
              <a:rPr lang="en-US" sz="500">
                <a:solidFill>
                  <a:srgbClr val="9FB7D3"/>
                </a:solidFill>
              </a:rPr>
            </a:br>
            <a:r>
              <a:rPr lang="en-US" sz="500">
                <a:solidFill>
                  <a:srgbClr val="9FB7D3"/>
                </a:solidFill>
                <a:latin typeface="Ericsson Capital TT" pitchFamily="2" charset="0"/>
              </a:rPr>
              <a:t>!"#$%&amp;'()*+,-./0123456789:;&lt;=&gt;?@ABCDEFGHIJKLMNOPQRSTUVWXYZ[\]^_`abcdefghijklmnopqrstuvwxyz{|}~¡¢£¤¥¦§¨©ª«¬®¯°±²³´¶·¸¹º»¼½ÀÁÂÃÄÅÆÇÈËÌÍÎÏÐÑÒÓÔÕÖ×ØÙÚÛÜÝÞßàáâãäåæçèéêëìíîïðñòóôõö÷øùúûüýþÿĀāĂăąĆćĊċČĎďĐđĒĖėĘęĚěĞğĠġĢģĪīĮįİıĶķĹĺĻļĽľŁłŃńŅņŇňŌŐőŒœŔŕŖŗŘřŚśŞşŠšŢţŤťŪūŮůŰűŲųŴŵŶŷŸŹźŻżŽžƒȘșˆˇ˘˙˚˛˜˝ẀẁẃẄẅỲỳ–—‘’‚“”„†‡•…‰‹›⁄€™ĀĀĂĂĄĄĆĆĊĊČČĎĎĐĐĒĒĖĖĘĘĚĚĞĞĠĠĢĢĪĪĮĮİĶĶĹĹĻĻĽĽŃŃŅŅŇŇŌŌŐŐŔŔŖŖŘŘŚŚŞŞŢŢŤŤŪŪŮŮŰŰŲŲŴŴŶŶŹŹŻŻȘș−≤≥ﬁﬂ</a:t>
            </a:r>
            <a:endParaRPr lang="en-US" sz="500" i="1">
              <a:solidFill>
                <a:srgbClr val="9FB7D3"/>
              </a:solidFill>
              <a:latin typeface="Ericsson Capital TT" pitchFamily="2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sz="500" i="1">
              <a:solidFill>
                <a:srgbClr val="9FB7D3"/>
              </a:solidFill>
              <a:latin typeface="Ericsson Capital TT" pitchFamily="2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500">
                <a:solidFill>
                  <a:srgbClr val="9FB7D3"/>
                </a:solidFill>
                <a:latin typeface="Ericsson Capital TT" pitchFamily="2" charset="0"/>
              </a:rPr>
              <a:t>ΆΈΉΊΌΎΏΐΑΒΓΕΖΗΘΙΚΛΜΝΞΟΠΡΣΤΥΦΧΨΪΫΆΈΉΊΰαβγδεζηθικλνξορςΣΤΥΦΧΨΩΪΫΌΎΏ</a:t>
            </a:r>
            <a:endParaRPr lang="en-US" sz="500" i="1">
              <a:solidFill>
                <a:srgbClr val="9FB7D3"/>
              </a:solidFill>
              <a:latin typeface="Ericsson Capital TT" pitchFamily="2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500">
                <a:solidFill>
                  <a:srgbClr val="9FB7D3"/>
                </a:solidFill>
                <a:latin typeface="Ericsson Capital TT" pitchFamily="2" charset="0"/>
              </a:rPr>
              <a:t>ЁЂЃЄЅІЇЈЉЊЋЌЎЏАБВГДЕЖЗИЙКЛМНОПРСТУФХЦЧШЩЪЫЬЭЮЯАБВГДЕЖЗИЙКЛМНОПРСТУФХЦЧШЩЪЫЬЭЮЯЁЂЃЄЅІЇЈЉЊЋЌЎЏѢѢѲѲѴѴҐҐәǽẀẁẂẃẄẅỲỳ№</a:t>
            </a:r>
          </a:p>
          <a:p>
            <a:pPr algn="l" eaLnBrk="1" hangingPunct="1">
              <a:lnSpc>
                <a:spcPct val="80000"/>
              </a:lnSpc>
              <a:spcBef>
                <a:spcPct val="20000"/>
              </a:spcBef>
            </a:pPr>
            <a:endParaRPr lang="en-US" sz="500">
              <a:solidFill>
                <a:srgbClr val="9FB7D3"/>
              </a:solidFill>
              <a:latin typeface="Ericsson Capital TT" pitchFamily="2" charset="0"/>
            </a:endParaRPr>
          </a:p>
          <a:p>
            <a:pPr algn="r" eaLnBrk="1" hangingPunct="1"/>
            <a:endParaRPr lang="en-US" sz="500">
              <a:solidFill>
                <a:schemeClr val="bg1"/>
              </a:solidFill>
              <a:latin typeface="Ericsson Capital TT" pitchFamily="2" charset="0"/>
            </a:endParaRPr>
          </a:p>
          <a:p>
            <a:pPr algn="r" eaLnBrk="1" hangingPunct="1"/>
            <a:endParaRPr lang="en-US" sz="800">
              <a:solidFill>
                <a:schemeClr val="bg1"/>
              </a:solidFill>
              <a:latin typeface="Ericsson Capital TT" pitchFamily="2" charset="0"/>
            </a:endParaRPr>
          </a:p>
          <a:p>
            <a:pPr algn="r" eaLnBrk="1" hangingPunct="1"/>
            <a:endParaRPr lang="en-US" sz="800">
              <a:solidFill>
                <a:schemeClr val="bg1"/>
              </a:solidFill>
              <a:latin typeface="Ericsson Capital TT" pitchFamily="2" charset="0"/>
            </a:endParaRPr>
          </a:p>
          <a:p>
            <a:pPr algn="r" eaLnBrk="1" hangingPunct="1"/>
            <a:endParaRPr lang="en-US" sz="800">
              <a:solidFill>
                <a:schemeClr val="bg1"/>
              </a:solidFill>
              <a:latin typeface="Ericsson Capital TT" pitchFamily="2" charset="0"/>
            </a:endParaRPr>
          </a:p>
          <a:p>
            <a:pPr algn="r" eaLnBrk="1" hangingPunct="1"/>
            <a:endParaRPr lang="en-US" sz="800">
              <a:solidFill>
                <a:schemeClr val="bg1"/>
              </a:solidFill>
              <a:latin typeface="Ericsson Capital TT" pitchFamily="2" charset="0"/>
            </a:endParaRPr>
          </a:p>
          <a:p>
            <a:pPr algn="r" eaLnBrk="1" hangingPunct="1"/>
            <a:endParaRPr lang="en-US" sz="800">
              <a:solidFill>
                <a:schemeClr val="bg1"/>
              </a:solidFill>
              <a:latin typeface="Ericsson Capital TT" pitchFamily="2" charset="0"/>
            </a:endParaRPr>
          </a:p>
          <a:p>
            <a:pPr algn="r" eaLnBrk="1" hangingPunct="1"/>
            <a:endParaRPr lang="en-US" sz="1400">
              <a:solidFill>
                <a:schemeClr val="bg1"/>
              </a:solidFill>
            </a:endParaRPr>
          </a:p>
          <a:p>
            <a:pPr algn="r" eaLnBrk="1" hangingPunct="1"/>
            <a:r>
              <a:rPr lang="en-US" sz="1200">
                <a:solidFill>
                  <a:schemeClr val="bg1"/>
                </a:solidFill>
              </a:rPr>
              <a:t>Do not add objects or text in the footer area</a:t>
            </a:r>
          </a:p>
        </p:txBody>
      </p:sp>
      <p:sp>
        <p:nvSpPr>
          <p:cNvPr id="21523" name="txtfooterCopy"/>
          <p:cNvSpPr txBox="1">
            <a:spLocks noChangeArrowheads="1"/>
          </p:cNvSpPr>
          <p:nvPr/>
        </p:nvSpPr>
        <p:spPr bwMode="auto">
          <a:xfrm>
            <a:off x="527051" y="6524625"/>
            <a:ext cx="9865783" cy="2159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72000" rIns="72000"/>
          <a:lstStyle>
            <a:lvl1pPr algn="l"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87888A"/>
                </a:solidFill>
              </a:rPr>
              <a:t>© </a:t>
            </a:r>
            <a:r>
              <a:rPr lang="en-US" sz="800" dirty="0" err="1">
                <a:solidFill>
                  <a:srgbClr val="87888A"/>
                </a:solidFill>
              </a:rPr>
              <a:t>Cienet</a:t>
            </a:r>
            <a:r>
              <a:rPr lang="en-US" sz="800" dirty="0">
                <a:solidFill>
                  <a:srgbClr val="87888A"/>
                </a:solidFill>
              </a:rPr>
              <a:t> Nanjing 2022  |  Massive MIMO |  Figure </a:t>
            </a:r>
            <a:fld id="{CC26EEC7-C252-4043-B8F9-20400637E470}" type="slidenum">
              <a:rPr lang="en-US" sz="800" smtClean="0">
                <a:solidFill>
                  <a:srgbClr val="87888A"/>
                </a:solidFill>
              </a:rPr>
              <a:t>‹#›</a:t>
            </a:fld>
            <a:r>
              <a:rPr lang="en-US" sz="800" dirty="0">
                <a:solidFill>
                  <a:srgbClr val="87888A"/>
                </a:solidFill>
              </a:rPr>
              <a:t>/48</a:t>
            </a:r>
          </a:p>
        </p:txBody>
      </p:sp>
      <p:sp>
        <p:nvSpPr>
          <p:cNvPr id="1029" name="Content_SM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9167" y="1800226"/>
            <a:ext cx="11135784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Title_SM"/>
          <p:cNvSpPr>
            <a:spLocks noGrp="1" noChangeArrowheads="1"/>
          </p:cNvSpPr>
          <p:nvPr>
            <p:ph type="title"/>
          </p:nvPr>
        </p:nvSpPr>
        <p:spPr bwMode="auto">
          <a:xfrm>
            <a:off x="524933" y="239713"/>
            <a:ext cx="9992784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Add Header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6CACF6C-8065-41F7-801E-3CB7A53D878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129" y="438150"/>
            <a:ext cx="581189" cy="6246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3" r:id="rId18"/>
  </p:sldLayoutIdLst>
  <p:hf sldNum="0" hdr="0" dt="0"/>
  <p:txStyles>
    <p:titleStyle>
      <a:lvl1pPr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Capital TT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Capital TT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Capital TT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Capital TT" pitchFamily="2" charset="0"/>
        </a:defRPr>
      </a:lvl9pPr>
    </p:titleStyle>
    <p:bodyStyle>
      <a:lvl1pPr marL="176213" indent="-176213" algn="l" rtl="0" eaLnBrk="1" fontAlgn="base" hangingPunct="1">
        <a:spcBef>
          <a:spcPct val="20000"/>
        </a:spcBef>
        <a:spcAft>
          <a:spcPct val="0"/>
        </a:spcAft>
        <a:buClr>
          <a:srgbClr val="00A9D4"/>
        </a:buClr>
        <a:buFont typeface="Arial" charset="0"/>
        <a:buChar char="›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1778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–"/>
        <a:defRPr sz="2000">
          <a:solidFill>
            <a:schemeClr val="tx1"/>
          </a:solidFill>
          <a:latin typeface="+mn-lt"/>
        </a:defRPr>
      </a:lvl2pPr>
      <a:lvl3pPr marL="892175" indent="-179388" algn="l" rtl="0" eaLnBrk="1" fontAlgn="base" hangingPunct="1">
        <a:spcBef>
          <a:spcPct val="20000"/>
        </a:spcBef>
        <a:spcAft>
          <a:spcPct val="0"/>
        </a:spcAft>
        <a:buClr>
          <a:srgbClr val="92CCE5"/>
        </a:buClr>
        <a:buFont typeface="Ericsson Capital TT" pitchFamily="2" charset="0"/>
        <a:buChar char="›"/>
        <a:defRPr sz="2000">
          <a:solidFill>
            <a:schemeClr val="tx1"/>
          </a:solidFill>
          <a:latin typeface="+mn-lt"/>
        </a:defRPr>
      </a:lvl3pPr>
      <a:lvl4pPr marL="1252538" indent="-1809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-"/>
        <a:defRPr sz="2000">
          <a:solidFill>
            <a:schemeClr val="tx1"/>
          </a:solidFill>
          <a:latin typeface="+mn-lt"/>
        </a:defRPr>
      </a:lvl4pPr>
      <a:lvl5pPr marL="1614488" indent="-1809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›"/>
        <a:defRPr sz="2000">
          <a:solidFill>
            <a:schemeClr val="tx1"/>
          </a:solidFill>
          <a:latin typeface="+mn-lt"/>
        </a:defRPr>
      </a:lvl5pPr>
      <a:lvl6pPr marL="2071688" indent="-1809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›"/>
        <a:defRPr sz="2000">
          <a:solidFill>
            <a:schemeClr val="tx1"/>
          </a:solidFill>
          <a:latin typeface="+mn-lt"/>
        </a:defRPr>
      </a:lvl6pPr>
      <a:lvl7pPr marL="2528888" indent="-1809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›"/>
        <a:defRPr sz="2000">
          <a:solidFill>
            <a:schemeClr val="tx1"/>
          </a:solidFill>
          <a:latin typeface="+mn-lt"/>
        </a:defRPr>
      </a:lvl7pPr>
      <a:lvl8pPr marL="2986088" indent="-1809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›"/>
        <a:defRPr sz="2000">
          <a:solidFill>
            <a:schemeClr val="tx1"/>
          </a:solidFill>
          <a:latin typeface="+mn-lt"/>
        </a:defRPr>
      </a:lvl8pPr>
      <a:lvl9pPr marL="3443288" indent="-1809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›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hyperlink" Target="https://www.onlinedoctranslator.com/zh-CN/?utm_source=onlinedoctranslator&amp;utm_medium=pptx&amp;utm_campaign=attribution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6" Type="http://schemas.openxmlformats.org/officeDocument/2006/relationships/image" Target="../media/image5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hyperlink" Target="https://www.onlinedoctranslator.com/zh-CN/?utm_source=onlinedoctranslator&amp;utm_medium=pptx&amp;utm_campaign=attribution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4.wmf"/><Relationship Id="rId3" Type="http://schemas.openxmlformats.org/officeDocument/2006/relationships/image" Target="../media/image59.png"/><Relationship Id="rId7" Type="http://schemas.openxmlformats.org/officeDocument/2006/relationships/image" Target="../media/image61.wmf"/><Relationship Id="rId12" Type="http://schemas.openxmlformats.org/officeDocument/2006/relationships/oleObject" Target="../embeddings/oleObject5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3.wmf"/><Relationship Id="rId5" Type="http://schemas.openxmlformats.org/officeDocument/2006/relationships/image" Target="../media/image60.wmf"/><Relationship Id="rId15" Type="http://schemas.openxmlformats.org/officeDocument/2006/relationships/image" Target="../media/image65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62.wmf"/><Relationship Id="rId14" Type="http://schemas.openxmlformats.org/officeDocument/2006/relationships/oleObject" Target="../embeddings/oleObject6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2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6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4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6.xml"/><Relationship Id="rId4" Type="http://schemas.openxmlformats.org/officeDocument/2006/relationships/image" Target="../media/image7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0.xml"/><Relationship Id="rId4" Type="http://schemas.openxmlformats.org/officeDocument/2006/relationships/image" Target="../media/image79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8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8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9.xml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6.png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24933" y="1808164"/>
            <a:ext cx="8355013" cy="2840037"/>
          </a:xfrm>
        </p:spPr>
        <p:txBody>
          <a:bodyPr/>
          <a:lstStyle/>
          <a:p>
            <a:pPr algn="l" rtl="0" eaLnBrk="1" hangingPunct="1"/>
            <a:r>
              <a:rPr lang="en-US" dirty="0"/>
              <a:t>大规模 MIMO 和波束成形</a:t>
            </a:r>
            <a:r>
              <a:rPr lang="en-US" dirty="0" err="1"/>
              <a:t>5G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F3EC2A-CF81-4699-BA86-3E061BB82C56}"/>
              </a:ext>
            </a:extLst>
          </p:cNvPr>
          <p:cNvSpPr txBox="1"/>
          <p:nvPr/>
        </p:nvSpPr>
        <p:spPr>
          <a:xfrm>
            <a:off x="6096000" y="505671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altLang="zh-CN" sz="2400" b="1" dirty="0">
                <a:solidFill>
                  <a:srgbClr val="1A74B0"/>
                </a:solidFill>
              </a:rPr>
              <a:t>南京</a:t>
            </a:r>
            <a:r>
              <a:rPr lang="en-US" altLang="zh-CN" sz="2400" b="1" dirty="0" err="1">
                <a:solidFill>
                  <a:srgbClr val="1A74B0"/>
                </a:solidFill>
              </a:rPr>
              <a:t>5G</a:t>
            </a:r>
            <a:r>
              <a:rPr lang="en-US" altLang="zh-CN" sz="2400" b="1" dirty="0">
                <a:solidFill>
                  <a:srgbClr val="1A74B0"/>
                </a:solidFill>
              </a:rPr>
              <a:t>基带团队</a:t>
            </a:r>
            <a:endParaRPr lang="zh-CN" altLang="en-US" sz="2400" b="1" dirty="0">
              <a:solidFill>
                <a:srgbClr val="1A74B0"/>
              </a:solidFill>
            </a:endParaRPr>
          </a:p>
        </p:txBody>
      </p:sp>
      <p:sp>
        <p:nvSpPr>
          <p:cNvPr id="100010001" name="ODT_ATTR_LBL_SHAPE">
            <a:extLst>
              <a:ext uri="{FF2B5EF4-FFF2-40B4-BE49-F238E27FC236}">
                <a16:creationId xmlns:a16="http://schemas.microsoft.com/office/drawing/2014/main" id="{ADCB8724-23CD-4EE8-B5B5-3CB2DDF8932E}"/>
              </a:ext>
            </a:extLst>
          </p:cNvPr>
          <p:cNvSpPr txBox="1"/>
          <p:nvPr/>
        </p:nvSpPr>
        <p:spPr>
          <a:xfrm>
            <a:off x="0" y="0"/>
            <a:ext cx="5000000" cy="276999"/>
          </a:xfrm>
          <a:prstGeom prst="rect">
            <a:avLst/>
          </a:prstGeom>
          <a:solidFill>
            <a:srgbClr val="FAFAFA"/>
          </a:solidFill>
        </p:spPr>
        <p:txBody>
          <a:bodyPr wrap="none" lIns="288000">
            <a:spAutoFit/>
          </a:bodyPr>
          <a:lstStyle/>
          <a:p>
            <a:pPr rtl="0"/>
            <a:r>
              <a:rPr lang="en-US" sz="1000" dirty="0">
                <a:solidFill>
                  <a:srgbClr val="0F2B46"/>
                </a:solidFill>
                <a:effectLst/>
                <a:latin typeface="Roboto" panose="02000000000000000000" pitchFamily="2" charset="0"/>
              </a:rPr>
              <a:t>从英语翻译成中文(简体) - </a:t>
            </a:r>
            <a:r>
              <a:rPr lang="en-US" sz="1000" u="sng" dirty="0">
                <a:solidFill>
                  <a:srgbClr val="0F2B46"/>
                </a:solidFill>
                <a:effectLst/>
                <a:latin typeface="Roboto" panose="02000000000000000000" pitchFamily="2" charset="0"/>
                <a:hlinkClick r:id="rId4" tooltip="Doc Translator - www.onlinedoctranslator.com"/>
              </a:rPr>
              <a:t>www.onlinedoctranslator.com</a:t>
            </a:r>
            <a:endParaRPr lang="en-US" sz="1000" dirty="0"/>
          </a:p>
        </p:txBody>
      </p:sp>
      <p:pic>
        <p:nvPicPr>
          <p:cNvPr id="1000100002" name="ODT_ATTR_LBL_LOGO">
            <a:extLst>
              <a:ext uri="{FF2B5EF4-FFF2-40B4-BE49-F238E27FC236}">
                <a16:creationId xmlns:a16="http://schemas.microsoft.com/office/drawing/2014/main" id="{B066AC4A-9A1C-4C10-800A-DAF9F276438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"/>
            <a:ext cx="316230" cy="1797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3997">
            <a:off x="3153395" y="3335321"/>
            <a:ext cx="9090759" cy="42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 bwMode="auto">
          <a:xfrm>
            <a:off x="2333897" y="3235620"/>
            <a:ext cx="4094545" cy="28651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Right"/>
            <a:lightRig rig="threePt" dir="t"/>
          </a:scene3d>
        </p:spPr>
        <p:txBody>
          <a:bodyPr vert="horz" wrap="none" lIns="74880" tIns="47549" rIns="74880" bIns="47549" numCol="1" spcCol="0" rtlCol="0" anchor="t" anchorCtr="0" compatLnSpc="1">
            <a:prstTxWarp prst="textNoShape">
              <a:avLst/>
            </a:prstTxWarp>
          </a:bodyPr>
          <a:lstStyle/>
          <a:p>
            <a:pPr algn="l" defTabSz="950855" rtl="0"/>
            <a:endParaRPr lang="en-US" sz="2667"/>
          </a:p>
        </p:txBody>
      </p:sp>
      <p:sp>
        <p:nvSpPr>
          <p:cNvPr id="39951" name="Rectangle 4"/>
          <p:cNvSpPr>
            <a:spLocks noGrp="1" noChangeArrowheads="1"/>
          </p:cNvSpPr>
          <p:nvPr>
            <p:ph type="title"/>
          </p:nvPr>
        </p:nvSpPr>
        <p:spPr>
          <a:xfrm>
            <a:off x="508007" y="440264"/>
            <a:ext cx="11360151" cy="609600"/>
          </a:xfrm>
        </p:spPr>
        <p:txBody>
          <a:bodyPr>
            <a:normAutofit/>
          </a:bodyPr>
          <a:lstStyle/>
          <a:p>
            <a:pPr algn="l" rtl="0" eaLnBrk="1" hangingPunct="1"/>
            <a:r>
              <a:rPr lang="sv-SE" altLang="sv-SE" dirty="0" err="1"/>
              <a:t>地面</a:t>
            </a:r>
            <a:r>
              <a:rPr lang="sv-SE" altLang="sv-SE" dirty="0"/>
              <a:t>飞机</a:t>
            </a:r>
            <a:endParaRPr lang="en-US" altLang="sv-SE" dirty="0"/>
          </a:p>
        </p:txBody>
      </p:sp>
      <p:sp>
        <p:nvSpPr>
          <p:cNvPr id="39952" name="Rectangle 5"/>
          <p:cNvSpPr>
            <a:spLocks noGrp="1" noChangeArrowheads="1"/>
          </p:cNvSpPr>
          <p:nvPr>
            <p:ph idx="1"/>
          </p:nvPr>
        </p:nvSpPr>
        <p:spPr>
          <a:xfrm>
            <a:off x="406401" y="1600200"/>
            <a:ext cx="10322559" cy="847725"/>
          </a:xfrm>
        </p:spPr>
        <p:txBody>
          <a:bodyPr/>
          <a:lstStyle/>
          <a:p>
            <a:pPr algn="l" rtl="0" eaLnBrk="1" hangingPunct="1"/>
            <a:r>
              <a:rPr lang="sv-SE" altLang="sv-SE" dirty="0"/>
              <a:t>A</a:t>
            </a:r>
            <a:r>
              <a:rPr lang="sv-SE" altLang="sv-SE" dirty="0" err="1"/>
              <a:t>地面</a:t>
            </a:r>
            <a:r>
              <a:rPr lang="sv-SE" altLang="sv-SE" dirty="0"/>
              <a:t>飞机</a:t>
            </a:r>
            <a:r>
              <a:rPr lang="sv-SE" altLang="sv-SE" dirty="0" err="1"/>
              <a:t>删除</a:t>
            </a:r>
            <a:r>
              <a:rPr lang="sv-SE" altLang="sv-SE" dirty="0"/>
              <a:t>背部</a:t>
            </a:r>
            <a:r>
              <a:rPr lang="sv-SE" altLang="sv-SE" dirty="0" err="1"/>
              <a:t>叶</a:t>
            </a:r>
            <a:r>
              <a:rPr lang="sv-SE" altLang="sv-SE" dirty="0"/>
              <a:t> </a:t>
            </a:r>
            <a:br>
              <a:rPr lang="sv-SE" altLang="sv-SE" dirty="0"/>
            </a:br>
            <a:r>
              <a:rPr lang="sv-SE" altLang="sv-SE" dirty="0"/>
              <a:t>和</a:t>
            </a:r>
            <a:r>
              <a:rPr lang="sv-SE" altLang="sv-SE" dirty="0" err="1"/>
              <a:t>浓缩物</a:t>
            </a:r>
            <a:r>
              <a:rPr lang="sv-SE" altLang="sv-SE" dirty="0"/>
              <a:t>这</a:t>
            </a:r>
            <a:r>
              <a:rPr lang="sv-SE" altLang="sv-SE" dirty="0" err="1"/>
              <a:t>活力</a:t>
            </a:r>
            <a:r>
              <a:rPr lang="sv-SE" altLang="sv-SE" dirty="0"/>
              <a:t>在前面</a:t>
            </a:r>
            <a:r>
              <a:rPr lang="sv-SE" altLang="sv-SE" dirty="0" err="1"/>
              <a:t>方向</a:t>
            </a:r>
            <a:r>
              <a:rPr lang="sv-SE" altLang="sv-SE" dirty="0"/>
              <a:t>(+3分贝)</a:t>
            </a:r>
            <a:endParaRPr lang="en-US" altLang="sv-SE" dirty="0"/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6566263" y="2447925"/>
            <a:ext cx="3143794" cy="30297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1" name="Group 20"/>
          <p:cNvGrpSpPr/>
          <p:nvPr/>
        </p:nvGrpSpPr>
        <p:grpSpPr>
          <a:xfrm>
            <a:off x="4017631" y="4622155"/>
            <a:ext cx="281939" cy="369504"/>
            <a:chOff x="7559040" y="2705156"/>
            <a:chExt cx="211454" cy="307920"/>
          </a:xfrm>
        </p:grpSpPr>
        <p:grpSp>
          <p:nvGrpSpPr>
            <p:cNvPr id="22" name="Group 21"/>
            <p:cNvGrpSpPr/>
            <p:nvPr/>
          </p:nvGrpSpPr>
          <p:grpSpPr>
            <a:xfrm>
              <a:off x="7724775" y="2705156"/>
              <a:ext cx="45719" cy="307920"/>
              <a:chOff x="7680325" y="2357549"/>
              <a:chExt cx="0" cy="722996"/>
            </a:xfrm>
          </p:grpSpPr>
          <p:cxnSp>
            <p:nvCxnSpPr>
              <p:cNvPr id="24" name="Straight Connector 23"/>
              <p:cNvCxnSpPr/>
              <p:nvPr/>
            </p:nvCxnSpPr>
            <p:spPr bwMode="auto">
              <a:xfrm>
                <a:off x="7680325" y="2357549"/>
                <a:ext cx="0" cy="30792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>
                <a:off x="7680325" y="2772625"/>
                <a:ext cx="0" cy="30792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3" name="Straight Connector 22"/>
            <p:cNvCxnSpPr/>
            <p:nvPr/>
          </p:nvCxnSpPr>
          <p:spPr bwMode="auto">
            <a:xfrm>
              <a:off x="7559040" y="2836297"/>
              <a:ext cx="165735" cy="4348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6" name="Group 25"/>
          <p:cNvGrpSpPr/>
          <p:nvPr/>
        </p:nvGrpSpPr>
        <p:grpSpPr>
          <a:xfrm>
            <a:off x="4735603" y="4202530"/>
            <a:ext cx="281939" cy="369504"/>
            <a:chOff x="7559040" y="2705156"/>
            <a:chExt cx="211454" cy="307920"/>
          </a:xfrm>
        </p:grpSpPr>
        <p:grpSp>
          <p:nvGrpSpPr>
            <p:cNvPr id="27" name="Group 26"/>
            <p:cNvGrpSpPr/>
            <p:nvPr/>
          </p:nvGrpSpPr>
          <p:grpSpPr>
            <a:xfrm>
              <a:off x="7724775" y="2705156"/>
              <a:ext cx="45719" cy="307920"/>
              <a:chOff x="7680325" y="2357549"/>
              <a:chExt cx="0" cy="722996"/>
            </a:xfrm>
          </p:grpSpPr>
          <p:cxnSp>
            <p:nvCxnSpPr>
              <p:cNvPr id="29" name="Straight Connector 28"/>
              <p:cNvCxnSpPr/>
              <p:nvPr/>
            </p:nvCxnSpPr>
            <p:spPr bwMode="auto">
              <a:xfrm>
                <a:off x="7680325" y="2357549"/>
                <a:ext cx="0" cy="30792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>
                <a:off x="7680325" y="2772625"/>
                <a:ext cx="0" cy="30792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8" name="Straight Connector 27"/>
            <p:cNvCxnSpPr/>
            <p:nvPr/>
          </p:nvCxnSpPr>
          <p:spPr bwMode="auto">
            <a:xfrm>
              <a:off x="7559040" y="2836297"/>
              <a:ext cx="165735" cy="4348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" name="TextBox 4"/>
          <p:cNvSpPr txBox="1"/>
          <p:nvPr/>
        </p:nvSpPr>
        <p:spPr>
          <a:xfrm>
            <a:off x="8836090" y="3802420"/>
            <a:ext cx="1268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+3分贝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191743" y="4404378"/>
            <a:ext cx="281939" cy="369504"/>
            <a:chOff x="7559040" y="2705156"/>
            <a:chExt cx="211454" cy="307920"/>
          </a:xfrm>
        </p:grpSpPr>
        <p:grpSp>
          <p:nvGrpSpPr>
            <p:cNvPr id="35" name="Group 34"/>
            <p:cNvGrpSpPr/>
            <p:nvPr/>
          </p:nvGrpSpPr>
          <p:grpSpPr>
            <a:xfrm>
              <a:off x="7724775" y="2705156"/>
              <a:ext cx="45719" cy="307920"/>
              <a:chOff x="7680325" y="2357549"/>
              <a:chExt cx="0" cy="722996"/>
            </a:xfrm>
          </p:grpSpPr>
          <p:cxnSp>
            <p:nvCxnSpPr>
              <p:cNvPr id="37" name="Straight Connector 36"/>
              <p:cNvCxnSpPr/>
              <p:nvPr/>
            </p:nvCxnSpPr>
            <p:spPr bwMode="auto">
              <a:xfrm>
                <a:off x="7680325" y="2357549"/>
                <a:ext cx="0" cy="30792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>
                <a:off x="7680325" y="2772625"/>
                <a:ext cx="0" cy="30792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6" name="Straight Connector 35"/>
            <p:cNvCxnSpPr/>
            <p:nvPr/>
          </p:nvCxnSpPr>
          <p:spPr bwMode="auto">
            <a:xfrm>
              <a:off x="7559040" y="2836297"/>
              <a:ext cx="165735" cy="4348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9" name="Group 38"/>
          <p:cNvGrpSpPr/>
          <p:nvPr/>
        </p:nvGrpSpPr>
        <p:grpSpPr>
          <a:xfrm>
            <a:off x="4090863" y="4002475"/>
            <a:ext cx="281939" cy="369504"/>
            <a:chOff x="7559040" y="2705156"/>
            <a:chExt cx="211454" cy="307920"/>
          </a:xfrm>
        </p:grpSpPr>
        <p:grpSp>
          <p:nvGrpSpPr>
            <p:cNvPr id="40" name="Group 39"/>
            <p:cNvGrpSpPr/>
            <p:nvPr/>
          </p:nvGrpSpPr>
          <p:grpSpPr>
            <a:xfrm>
              <a:off x="7724775" y="2705156"/>
              <a:ext cx="45719" cy="307920"/>
              <a:chOff x="7680325" y="2357549"/>
              <a:chExt cx="0" cy="722996"/>
            </a:xfrm>
          </p:grpSpPr>
          <p:cxnSp>
            <p:nvCxnSpPr>
              <p:cNvPr id="43" name="Straight Connector 42"/>
              <p:cNvCxnSpPr/>
              <p:nvPr/>
            </p:nvCxnSpPr>
            <p:spPr bwMode="auto">
              <a:xfrm>
                <a:off x="7680325" y="2357549"/>
                <a:ext cx="0" cy="30792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2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43"/>
              <p:cNvCxnSpPr/>
              <p:nvPr/>
            </p:nvCxnSpPr>
            <p:spPr bwMode="auto">
              <a:xfrm>
                <a:off x="7680325" y="2772625"/>
                <a:ext cx="0" cy="30792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2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2" name="Straight Connector 41"/>
            <p:cNvCxnSpPr/>
            <p:nvPr/>
          </p:nvCxnSpPr>
          <p:spPr bwMode="auto">
            <a:xfrm>
              <a:off x="7559040" y="2836297"/>
              <a:ext cx="165735" cy="4348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2"/>
              </a:solidFill>
              <a:prstDash val="lgDashDot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" name="TextBox 5"/>
          <p:cNvSpPr txBox="1"/>
          <p:nvPr/>
        </p:nvSpPr>
        <p:spPr>
          <a:xfrm>
            <a:off x="1990646" y="2835475"/>
            <a:ext cx="1314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镜像元素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717074" y="3504739"/>
            <a:ext cx="220695" cy="66864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785964" y="3464787"/>
            <a:ext cx="732299" cy="26417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Left Brace 11"/>
          <p:cNvSpPr/>
          <p:nvPr/>
        </p:nvSpPr>
        <p:spPr bwMode="auto">
          <a:xfrm rot="17568668">
            <a:off x="3109219" y="4758910"/>
            <a:ext cx="220980" cy="465499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Left Brace 50"/>
          <p:cNvSpPr/>
          <p:nvPr/>
        </p:nvSpPr>
        <p:spPr bwMode="auto">
          <a:xfrm rot="17568668">
            <a:off x="3551746" y="4950994"/>
            <a:ext cx="220980" cy="465499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86004" y="5084534"/>
            <a:ext cx="662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l-GR" sz="1400" dirty="0"/>
              <a:t>λ</a:t>
            </a:r>
            <a:r>
              <a:rPr lang="sv-SE" sz="1400" dirty="0"/>
              <a:t>/4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3207507" y="5243460"/>
            <a:ext cx="662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l-GR" sz="1400" dirty="0"/>
              <a:t>λ</a:t>
            </a:r>
            <a:r>
              <a:rPr lang="sv-SE" sz="1400" dirty="0"/>
              <a:t>/4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905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51" grpId="0" animBg="1"/>
      <p:bldP spid="13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AE2098-3225-46B1-AE30-00094DACB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054" y="973107"/>
            <a:ext cx="5473700" cy="2750533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B46B923-CD50-482D-957D-919B54F39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3" cy="1085371"/>
          </a:xfrm>
        </p:spPr>
        <p:txBody>
          <a:bodyPr wrap="square" anchor="ctr">
            <a:normAutofit/>
          </a:bodyPr>
          <a:lstStyle/>
          <a:p>
            <a:pPr algn="l" rtl="0"/>
            <a:r>
              <a:rPr lang="en-US" altLang="zh-CN" dirty="0"/>
              <a:t>阵列天线</a:t>
            </a:r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45240A-4208-4124-BC12-AAB65FCE2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57" y="3723640"/>
            <a:ext cx="5226269" cy="262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13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D2D631-27DB-4836-B7FE-E0F1B8632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9713"/>
            <a:ext cx="5894918" cy="4760145"/>
          </a:xfrm>
          <a:prstGeom prst="rect">
            <a:avLst/>
          </a:prstGeom>
          <a:noFill/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C30737D6-95D1-4811-9201-67F6E3EAD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3" cy="1085371"/>
          </a:xfrm>
        </p:spPr>
        <p:txBody>
          <a:bodyPr wrap="square" anchor="ctr">
            <a:normAutofit/>
          </a:bodyPr>
          <a:lstStyle/>
          <a:p>
            <a:pPr algn="l" rtl="0"/>
            <a:r>
              <a:rPr lang="en-US" altLang="zh-CN" dirty="0"/>
              <a:t>阵列天线</a:t>
            </a:r>
            <a:endParaRPr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059624-4E49-47AE-9F70-1449387BD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67" y="1533374"/>
            <a:ext cx="5996033" cy="498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67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4CC6FA-71DF-450F-9C49-539A95DF7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altLang="zh-CN" dirty="0"/>
              <a:t>波束控制</a:t>
            </a:r>
            <a:endParaRPr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3B3562-47F3-4791-85F9-B83E44B7F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35" y="1377891"/>
            <a:ext cx="4950284" cy="4586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581618E-FE3A-457C-9FC8-551B0BB6A0B0}"/>
                  </a:ext>
                </a:extLst>
              </p:cNvPr>
              <p:cNvSpPr txBox="1"/>
              <p:nvPr/>
            </p:nvSpPr>
            <p:spPr>
              <a:xfrm>
                <a:off x="7633263" y="1325085"/>
                <a:ext cx="155844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581618E-FE3A-457C-9FC8-551B0BB6A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263" y="1325085"/>
                <a:ext cx="1558440" cy="307777"/>
              </a:xfrm>
              <a:prstGeom prst="rect">
                <a:avLst/>
              </a:prstGeom>
              <a:blipFill>
                <a:blip r:embed="rId4"/>
                <a:stretch>
                  <a:fillRect l="-3516" r="-2734" b="-37255"/>
                </a:stretch>
              </a:blipFill>
            </p:spPr>
            <p:txBody>
              <a:bodyPr/>
              <a:lstStyle/>
              <a:p>
                <a:pPr rtl="0" algn="l"/>
                <a:r>
                  <a:rPr lang="zh-CN" altLang="en-US">
                    <a:noFill/>
                  </a:rPr>
                  <a:t> 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BCD5EA-109B-4698-813F-FA1040251EA6}"/>
                  </a:ext>
                </a:extLst>
              </p:cNvPr>
              <p:cNvSpPr txBox="1"/>
              <p:nvPr/>
            </p:nvSpPr>
            <p:spPr>
              <a:xfrm>
                <a:off x="7133608" y="1714862"/>
                <a:ext cx="2760949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∆∅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zh-CN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zh-CN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zh-CN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zh-CN" alt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𝑑𝑠𝑖𝑛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BCD5EA-109B-4698-813F-FA1040251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608" y="1714862"/>
                <a:ext cx="2760949" cy="5781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rtl="0" algn="l"/>
                <a:r>
                  <a:rPr lang="zh-CN" altLang="en-US">
                    <a:noFill/>
                  </a:rPr>
                  <a:t> 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366E36B7-D8A7-43E4-B43F-994B5CD80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222" y="2718233"/>
            <a:ext cx="3794521" cy="305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62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931BD0-540C-4F3B-AAAE-9F770338E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" y="1175160"/>
            <a:ext cx="5401780" cy="540178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DEDC77-1117-4157-BD1E-47F98A117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 wrap="square" anchor="ctr">
            <a:normAutofit/>
          </a:bodyPr>
          <a:lstStyle/>
          <a:p>
            <a:pPr algn="l" rtl="0"/>
            <a:r>
              <a:rPr lang="en-US" altLang="zh-CN" dirty="0"/>
              <a:t>波束成形</a:t>
            </a:r>
            <a:endParaRPr lang="zh-CN" altLang="en-US" dirty="0"/>
          </a:p>
        </p:txBody>
      </p:sp>
      <p:pic>
        <p:nvPicPr>
          <p:cNvPr id="7" name="Picture 6" descr="Diagram  Description automatically generated">
            <a:extLst>
              <a:ext uri="{FF2B5EF4-FFF2-40B4-BE49-F238E27FC236}">
                <a16:creationId xmlns:a16="http://schemas.microsoft.com/office/drawing/2014/main" id="{A8D36F71-474F-4E44-9932-EBAF3EE37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85" y="1513477"/>
            <a:ext cx="5111335" cy="472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39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10" y="304800"/>
            <a:ext cx="11518900" cy="609600"/>
          </a:xfrm>
        </p:spPr>
        <p:txBody>
          <a:bodyPr/>
          <a:lstStyle/>
          <a:p>
            <a:pPr algn="l" rtl="0" eaLnBrk="1" hangingPunct="1"/>
            <a:r>
              <a:rPr lang="en-US" altLang="sv-SE" dirty="0"/>
              <a:t>阵列天线示例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508001" y="1102241"/>
            <a:ext cx="11220451" cy="1317625"/>
          </a:xfrm>
        </p:spPr>
        <p:txBody>
          <a:bodyPr/>
          <a:lstStyle/>
          <a:p>
            <a:pPr algn="l" rtl="0" eaLnBrk="1" hangingPunct="1">
              <a:lnSpc>
                <a:spcPct val="90000"/>
              </a:lnSpc>
            </a:pPr>
            <a:r>
              <a:rPr lang="en-US" altLang="sv-SE" sz="2133" dirty="0">
                <a:cs typeface="Arial" pitchFamily="34" charset="0"/>
                <a:sym typeface="Symbol" pitchFamily="18" charset="2"/>
              </a:rPr>
              <a:t>四列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sv-SE" altLang="sv-SE" sz="2133" dirty="0">
                <a:cs typeface="Arial" pitchFamily="34" charset="0"/>
                <a:sym typeface="Symbol" pitchFamily="18" charset="2"/>
              </a:rPr>
              <a:t>双极化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sv-SE" altLang="sv-SE" sz="2133" dirty="0">
                <a:cs typeface="Arial" pitchFamily="34" charset="0"/>
                <a:sym typeface="Symbol" pitchFamily="18" charset="2"/>
              </a:rPr>
              <a:t>几根电缆...</a:t>
            </a:r>
            <a:endParaRPr lang="en-US" altLang="sv-SE" sz="2133" dirty="0">
              <a:cs typeface="Arial" pitchFamily="34" charset="0"/>
              <a:sym typeface="Symbol" pitchFamily="18" charset="2"/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4" r="15987"/>
          <a:stretch>
            <a:fillRect/>
          </a:stretch>
        </p:blipFill>
        <p:spPr bwMode="auto">
          <a:xfrm>
            <a:off x="5173611" y="2427799"/>
            <a:ext cx="1830261" cy="351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1" r="13802" b="6337"/>
          <a:stretch>
            <a:fillRect/>
          </a:stretch>
        </p:blipFill>
        <p:spPr bwMode="auto">
          <a:xfrm>
            <a:off x="441001" y="2427799"/>
            <a:ext cx="4564924" cy="352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1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888" y="2255851"/>
            <a:ext cx="4569883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449" y="3773496"/>
            <a:ext cx="4567767" cy="217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9193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SE" dirty="0" err="1"/>
              <a:t>较大</a:t>
            </a:r>
            <a:r>
              <a:rPr lang="sv-SE" dirty="0"/>
              <a:t> </a:t>
            </a:r>
            <a:r>
              <a:rPr lang="sv-SE" dirty="0" err="1"/>
              <a:t>天线</a:t>
            </a:r>
            <a:r>
              <a:rPr lang="sv-SE" dirty="0"/>
              <a:t>数组</a:t>
            </a:r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9638" y="2658085"/>
            <a:ext cx="2889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051" y="2723695"/>
            <a:ext cx="28892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969899" y="2080232"/>
            <a:ext cx="6126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377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v-SE" b="1" kern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4x1</a:t>
            </a:r>
            <a:endParaRPr lang="en-US" kern="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761364" y="2145844"/>
            <a:ext cx="6126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377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v-SE" b="1" kern="0">
                <a:solidFill>
                  <a:schemeClr val="tx2">
                    <a:lumMod val="50000"/>
                    <a:lumOff val="50000"/>
                  </a:schemeClr>
                </a:solidFill>
              </a:rPr>
              <a:t>1x1</a:t>
            </a:r>
            <a:endParaRPr lang="en-US" kern="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57180" y="2631778"/>
            <a:ext cx="419427" cy="415925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2000" rIns="72000"/>
          <a:lstStyle/>
          <a:p>
            <a:pPr algn="l" defTabSz="914377" rtl="0" fontAlgn="auto"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056246" y="2577273"/>
            <a:ext cx="460375" cy="1249035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2000" rIns="72000"/>
          <a:lstStyle/>
          <a:p>
            <a:pPr algn="l" defTabSz="914377" rtl="0" fontAlgn="auto"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924" y="2691539"/>
            <a:ext cx="2889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313185" y="2098139"/>
            <a:ext cx="6126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377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v-SE" b="1" kern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8x1</a:t>
            </a:r>
            <a:endParaRPr lang="en-US" kern="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388381" y="2577275"/>
            <a:ext cx="460375" cy="2428623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2000" rIns="72000"/>
          <a:lstStyle/>
          <a:p>
            <a:pPr algn="l" defTabSz="914377" rtl="0" fontAlgn="auto"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8504" y="3833335"/>
            <a:ext cx="2889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606457" y="2661123"/>
            <a:ext cx="442912" cy="374651"/>
            <a:chOff x="6078273" y="2646300"/>
            <a:chExt cx="442912" cy="374650"/>
          </a:xfrm>
        </p:grpSpPr>
        <p:sp>
          <p:nvSpPr>
            <p:cNvPr id="23" name="Rectangle 22"/>
            <p:cNvSpPr/>
            <p:nvPr/>
          </p:nvSpPr>
          <p:spPr bwMode="auto">
            <a:xfrm>
              <a:off x="6146535" y="2703450"/>
              <a:ext cx="307975" cy="260350"/>
            </a:xfrm>
            <a:prstGeom prst="rect">
              <a:avLst/>
            </a:prstGeom>
            <a:noFill/>
            <a:ln w="127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72000" rIns="72000"/>
            <a:lstStyle/>
            <a:p>
              <a:pPr algn="l" defTabSz="914377" rtl="0" fontAlgn="auto"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60"/>
            <p:cNvSpPr>
              <a:spLocks noChangeArrowheads="1"/>
            </p:cNvSpPr>
            <p:nvPr/>
          </p:nvSpPr>
          <p:spPr bwMode="auto">
            <a:xfrm>
              <a:off x="6078273" y="2646300"/>
              <a:ext cx="442912" cy="374650"/>
            </a:xfrm>
            <a:prstGeom prst="rect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2000" rIns="72000"/>
            <a:lstStyle>
              <a:lvl1pPr algn="l" eaLnBrk="0" hangingPunct="0">
                <a:spcBef>
                  <a:spcPct val="20000"/>
                </a:spcBef>
                <a:buClr>
                  <a:srgbClr val="00A9D4"/>
                </a:buClr>
                <a:buFont typeface="Arial" charset="0"/>
                <a:buChar char="›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defTabSz="914377" rtl="0"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None/>
              </a:pPr>
              <a:endParaRPr lang="sv-SE" altLang="sv-SE" sz="2000" kern="0">
                <a:solidFill>
                  <a:schemeClr val="accent1"/>
                </a:solidFill>
              </a:endParaRPr>
            </a:p>
          </p:txBody>
        </p:sp>
      </p:grp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6522371" y="2012888"/>
            <a:ext cx="6126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A9D4"/>
              </a:buClr>
              <a:buFont typeface="Arial" charset="0"/>
              <a:buChar char="›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77" rtl="0" eaLnBrk="1" fontAlgn="auto" hangingPunct="1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sv-SE" altLang="sv-SE" sz="2000" b="1" kern="0">
                <a:solidFill>
                  <a:schemeClr val="accent1"/>
                </a:solidFill>
              </a:rPr>
              <a:t>1x1</a:t>
            </a:r>
            <a:endParaRPr lang="en-US" altLang="sv-SE" sz="2000" kern="0" dirty="0">
              <a:solidFill>
                <a:schemeClr val="accent1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7541862" y="2675279"/>
            <a:ext cx="1454149" cy="376237"/>
            <a:chOff x="7641776" y="2660606"/>
            <a:chExt cx="1454150" cy="376237"/>
          </a:xfrm>
        </p:grpSpPr>
        <p:sp>
          <p:nvSpPr>
            <p:cNvPr id="30" name="Rectangle 29"/>
            <p:cNvSpPr/>
            <p:nvPr/>
          </p:nvSpPr>
          <p:spPr bwMode="auto">
            <a:xfrm>
              <a:off x="7706864" y="2712993"/>
              <a:ext cx="307975" cy="260350"/>
            </a:xfrm>
            <a:prstGeom prst="rect">
              <a:avLst/>
            </a:prstGeom>
            <a:noFill/>
            <a:ln w="127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72000" rIns="72000"/>
            <a:lstStyle/>
            <a:p>
              <a:pPr algn="l" defTabSz="914377" rtl="0" fontAlgn="auto"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040239" y="2712993"/>
              <a:ext cx="306387" cy="260350"/>
            </a:xfrm>
            <a:prstGeom prst="rect">
              <a:avLst/>
            </a:prstGeom>
            <a:noFill/>
            <a:ln w="127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72000" rIns="72000"/>
            <a:lstStyle/>
            <a:p>
              <a:pPr algn="l" defTabSz="914377" rtl="0" fontAlgn="auto"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8384726" y="2712993"/>
              <a:ext cx="306388" cy="260350"/>
            </a:xfrm>
            <a:prstGeom prst="rect">
              <a:avLst/>
            </a:prstGeom>
            <a:noFill/>
            <a:ln w="127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72000" rIns="72000"/>
            <a:lstStyle/>
            <a:p>
              <a:pPr algn="l" defTabSz="914377" rtl="0" fontAlgn="auto"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8716514" y="2712993"/>
              <a:ext cx="307975" cy="260350"/>
            </a:xfrm>
            <a:prstGeom prst="rect">
              <a:avLst/>
            </a:prstGeom>
            <a:noFill/>
            <a:ln w="127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72000" rIns="72000"/>
            <a:lstStyle/>
            <a:p>
              <a:pPr algn="l" defTabSz="914377" rtl="0" fontAlgn="auto"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Rectangle 73"/>
            <p:cNvSpPr>
              <a:spLocks noChangeArrowheads="1"/>
            </p:cNvSpPr>
            <p:nvPr/>
          </p:nvSpPr>
          <p:spPr bwMode="auto">
            <a:xfrm>
              <a:off x="7641776" y="2660606"/>
              <a:ext cx="1454150" cy="376237"/>
            </a:xfrm>
            <a:prstGeom prst="rect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2000" rIns="72000"/>
            <a:lstStyle>
              <a:lvl1pPr algn="l" eaLnBrk="0" hangingPunct="0">
                <a:spcBef>
                  <a:spcPct val="20000"/>
                </a:spcBef>
                <a:buClr>
                  <a:srgbClr val="00A9D4"/>
                </a:buClr>
                <a:buFont typeface="Arial" charset="0"/>
                <a:buChar char="›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defTabSz="914377" rtl="0"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None/>
              </a:pPr>
              <a:endParaRPr lang="sv-SE" altLang="sv-SE" sz="2000" kern="0">
                <a:solidFill>
                  <a:schemeClr val="accent1"/>
                </a:solidFill>
              </a:endParaRPr>
            </a:p>
          </p:txBody>
        </p:sp>
      </p:grpSp>
      <p:sp>
        <p:nvSpPr>
          <p:cNvPr id="35" name="TextBox 2"/>
          <p:cNvSpPr txBox="1">
            <a:spLocks noChangeArrowheads="1"/>
          </p:cNvSpPr>
          <p:nvPr/>
        </p:nvSpPr>
        <p:spPr bwMode="auto">
          <a:xfrm>
            <a:off x="7940376" y="2027040"/>
            <a:ext cx="6126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A9D4"/>
              </a:buClr>
              <a:buFont typeface="Arial" charset="0"/>
              <a:buChar char="›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77" rtl="0" eaLnBrk="1" fontAlgn="auto" hangingPunct="1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sv-SE" altLang="sv-SE" sz="2000" b="1" kern="0">
                <a:solidFill>
                  <a:schemeClr val="accent1"/>
                </a:solidFill>
              </a:rPr>
              <a:t>1x4</a:t>
            </a:r>
            <a:endParaRPr lang="en-US" altLang="sv-SE" sz="2000" kern="0" dirty="0">
              <a:solidFill>
                <a:schemeClr val="accent1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9368011" y="2646304"/>
            <a:ext cx="2690812" cy="401397"/>
            <a:chOff x="9269154" y="2635446"/>
            <a:chExt cx="2755900" cy="439737"/>
          </a:xfrm>
        </p:grpSpPr>
        <p:sp>
          <p:nvSpPr>
            <p:cNvPr id="36" name="Rectangle 35"/>
            <p:cNvSpPr/>
            <p:nvPr/>
          </p:nvSpPr>
          <p:spPr bwMode="auto">
            <a:xfrm rot="10800000">
              <a:off x="10315316" y="2724346"/>
              <a:ext cx="303213" cy="265112"/>
            </a:xfrm>
            <a:prstGeom prst="rect">
              <a:avLst/>
            </a:prstGeom>
            <a:noFill/>
            <a:ln w="127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72000" rIns="72000"/>
            <a:lstStyle/>
            <a:p>
              <a:pPr algn="l" defTabSz="914377" rtl="0" fontAlgn="auto"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 rot="10800000">
              <a:off x="9986704" y="2724346"/>
              <a:ext cx="303212" cy="265112"/>
            </a:xfrm>
            <a:prstGeom prst="rect">
              <a:avLst/>
            </a:prstGeom>
            <a:noFill/>
            <a:ln w="127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72000" rIns="72000"/>
            <a:lstStyle/>
            <a:p>
              <a:pPr algn="l" defTabSz="914377" rtl="0" fontAlgn="auto"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 rot="10800000">
              <a:off x="9645391" y="2724346"/>
              <a:ext cx="303213" cy="265112"/>
            </a:xfrm>
            <a:prstGeom prst="rect">
              <a:avLst/>
            </a:prstGeom>
            <a:noFill/>
            <a:ln w="127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72000" rIns="72000"/>
            <a:lstStyle/>
            <a:p>
              <a:pPr algn="l" defTabSz="914377" rtl="0" fontAlgn="auto"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 rot="10800000">
              <a:off x="9321587" y="2722759"/>
              <a:ext cx="303212" cy="265112"/>
            </a:xfrm>
            <a:prstGeom prst="rect">
              <a:avLst/>
            </a:prstGeom>
            <a:noFill/>
            <a:ln w="127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72000" rIns="72000"/>
            <a:lstStyle/>
            <a:p>
              <a:pPr algn="l" defTabSz="914377" rtl="0" fontAlgn="auto"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Rectangle 134"/>
            <p:cNvSpPr>
              <a:spLocks noChangeArrowheads="1"/>
            </p:cNvSpPr>
            <p:nvPr/>
          </p:nvSpPr>
          <p:spPr bwMode="auto">
            <a:xfrm rot="5400000">
              <a:off x="10427235" y="1477365"/>
              <a:ext cx="439737" cy="2755900"/>
            </a:xfrm>
            <a:prstGeom prst="rect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2000" rIns="72000"/>
            <a:lstStyle>
              <a:lvl1pPr algn="l" eaLnBrk="0" hangingPunct="0">
                <a:spcBef>
                  <a:spcPct val="20000"/>
                </a:spcBef>
                <a:buClr>
                  <a:srgbClr val="00A9D4"/>
                </a:buClr>
                <a:buFont typeface="Arial" charset="0"/>
                <a:buChar char="›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defTabSz="914377" rtl="0"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None/>
              </a:pPr>
              <a:endParaRPr lang="sv-SE" altLang="sv-SE" sz="2000" kern="0">
                <a:solidFill>
                  <a:schemeClr val="accent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 rot="10800000">
              <a:off x="11656754" y="2724346"/>
              <a:ext cx="303212" cy="265112"/>
            </a:xfrm>
            <a:prstGeom prst="rect">
              <a:avLst/>
            </a:prstGeom>
            <a:noFill/>
            <a:ln w="127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72000" rIns="72000"/>
            <a:lstStyle/>
            <a:p>
              <a:pPr algn="l" defTabSz="914377" rtl="0" fontAlgn="auto"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 rot="10800000">
              <a:off x="11328141" y="2724346"/>
              <a:ext cx="303213" cy="265112"/>
            </a:xfrm>
            <a:prstGeom prst="rect">
              <a:avLst/>
            </a:prstGeom>
            <a:noFill/>
            <a:ln w="127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72000" rIns="72000"/>
            <a:lstStyle/>
            <a:p>
              <a:pPr algn="l" defTabSz="914377" rtl="0" fontAlgn="auto"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 rot="10800000">
              <a:off x="10986829" y="2724346"/>
              <a:ext cx="303212" cy="265112"/>
            </a:xfrm>
            <a:prstGeom prst="rect">
              <a:avLst/>
            </a:prstGeom>
            <a:noFill/>
            <a:ln w="127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72000" rIns="72000"/>
            <a:lstStyle/>
            <a:p>
              <a:pPr algn="l" defTabSz="914377" rtl="0" fontAlgn="auto"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 rot="10800000">
              <a:off x="10658216" y="2724346"/>
              <a:ext cx="303213" cy="265112"/>
            </a:xfrm>
            <a:prstGeom prst="rect">
              <a:avLst/>
            </a:prstGeom>
            <a:noFill/>
            <a:ln w="127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72000" rIns="72000"/>
            <a:lstStyle/>
            <a:p>
              <a:pPr algn="l" defTabSz="914377" rtl="0" fontAlgn="auto"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TextBox 2"/>
          <p:cNvSpPr txBox="1">
            <a:spLocks noChangeArrowheads="1"/>
          </p:cNvSpPr>
          <p:nvPr/>
        </p:nvSpPr>
        <p:spPr bwMode="auto">
          <a:xfrm>
            <a:off x="10457882" y="1998065"/>
            <a:ext cx="6126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A9D4"/>
              </a:buClr>
              <a:buFont typeface="Arial" charset="0"/>
              <a:buChar char="›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77" rtl="0" eaLnBrk="1" fontAlgn="auto" hangingPunct="1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sv-SE" altLang="sv-SE" sz="2000" b="1" kern="0">
                <a:solidFill>
                  <a:schemeClr val="accent1"/>
                </a:solidFill>
              </a:rPr>
              <a:t>1x8</a:t>
            </a:r>
            <a:endParaRPr lang="en-US" altLang="sv-SE" sz="2000" kern="0" dirty="0">
              <a:solidFill>
                <a:schemeClr val="accent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88054" y="1328921"/>
            <a:ext cx="4429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14377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400" kern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X-pol</a:t>
            </a:r>
            <a:r>
              <a:rPr lang="sv-SE" sz="2400" kern="0" dirty="0" err="1">
                <a:solidFill>
                  <a:srgbClr val="FF0000"/>
                </a:solidFill>
              </a:rPr>
              <a:t>子数组</a:t>
            </a:r>
            <a:r>
              <a:rPr lang="sv-SE" sz="2400" kern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, 每个 pol 1 个端口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881414" y="1328921"/>
            <a:ext cx="4100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14377" rtl="0" fontAlgn="auto">
              <a:spcBef>
                <a:spcPts val="0"/>
              </a:spcBef>
              <a:spcAft>
                <a:spcPts val="0"/>
              </a:spcAft>
            </a:pPr>
            <a:r>
              <a:rPr lang="sv-SE" sz="2400" kern="0" dirty="0">
                <a:solidFill>
                  <a:schemeClr val="accent1"/>
                </a:solidFill>
              </a:rPr>
              <a:t>数组</a:t>
            </a:r>
            <a:r>
              <a:rPr lang="sv-SE" sz="2400" kern="0" dirty="0" err="1">
                <a:solidFill>
                  <a:schemeClr val="accent1"/>
                </a:solidFill>
              </a:rPr>
              <a:t>的</a:t>
            </a:r>
            <a:r>
              <a:rPr lang="sv-SE" sz="2400" kern="0" dirty="0">
                <a:solidFill>
                  <a:schemeClr val="accent1"/>
                </a:solidFill>
              </a:rPr>
              <a:t> </a:t>
            </a:r>
            <a:r>
              <a:rPr lang="sv-SE" sz="2400" kern="0" dirty="0" err="1">
                <a:solidFill>
                  <a:schemeClr val="accent1"/>
                </a:solidFill>
              </a:rPr>
              <a:t>子数组</a:t>
            </a:r>
            <a:r>
              <a:rPr lang="sv-SE" sz="2400" kern="0" dirty="0">
                <a:solidFill>
                  <a:schemeClr val="accent1"/>
                </a:solidFill>
              </a:rPr>
              <a:t>（奥萨）</a:t>
            </a:r>
            <a:endParaRPr lang="sv-SE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50" name="TextBox 2"/>
          <p:cNvSpPr txBox="1">
            <a:spLocks noChangeArrowheads="1"/>
          </p:cNvSpPr>
          <p:nvPr/>
        </p:nvSpPr>
        <p:spPr bwMode="auto">
          <a:xfrm>
            <a:off x="4531413" y="2098139"/>
            <a:ext cx="7553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377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v-SE" b="1" kern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32x1</a:t>
            </a:r>
            <a:endParaRPr lang="en-US" kern="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3697673" y="6008210"/>
            <a:ext cx="855696" cy="4571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algn="l" defTabSz="914377" rtl="0"/>
            <a:endParaRPr lang="sv-SE" kern="0"/>
          </a:p>
        </p:txBody>
      </p:sp>
      <p:pic>
        <p:nvPicPr>
          <p:cNvPr id="62" name="Picture 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575" y="2658908"/>
            <a:ext cx="2889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Rectangle 62"/>
          <p:cNvSpPr/>
          <p:nvPr/>
        </p:nvSpPr>
        <p:spPr bwMode="auto">
          <a:xfrm>
            <a:off x="4682031" y="2533496"/>
            <a:ext cx="460375" cy="3502977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2000" rIns="72000"/>
          <a:lstStyle/>
          <a:p>
            <a:pPr algn="l" defTabSz="914377" rtl="0" fontAlgn="auto"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64" name="Picture 6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2154" y="3800700"/>
            <a:ext cx="2889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6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4810" y="4928397"/>
            <a:ext cx="2889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TextBox 65"/>
          <p:cNvSpPr txBox="1"/>
          <p:nvPr/>
        </p:nvSpPr>
        <p:spPr>
          <a:xfrm rot="5400000">
            <a:off x="4682712" y="625204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77" rtl="0" fontAlgn="auto">
              <a:spcBef>
                <a:spcPts val="0"/>
              </a:spcBef>
              <a:spcAft>
                <a:spcPts val="0"/>
              </a:spcAft>
            </a:pPr>
            <a:r>
              <a:rPr lang="sv-SE" sz="1800" kern="0" dirty="0">
                <a:solidFill>
                  <a:sysClr val="windowText" lastClr="000000"/>
                </a:solidFill>
              </a:rPr>
              <a:t>…………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4553369" y="6041930"/>
            <a:ext cx="855696" cy="4571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algn="l" defTabSz="914377" rtl="0"/>
            <a:endParaRPr lang="sv-SE" kern="0"/>
          </a:p>
        </p:txBody>
      </p:sp>
      <p:sp>
        <p:nvSpPr>
          <p:cNvPr id="68" name="Rectangle 67"/>
          <p:cNvSpPr/>
          <p:nvPr/>
        </p:nvSpPr>
        <p:spPr bwMode="auto">
          <a:xfrm>
            <a:off x="4572385" y="6011851"/>
            <a:ext cx="855696" cy="4571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algn="l" defTabSz="914377" rtl="0"/>
            <a:endParaRPr lang="sv-SE" kern="0"/>
          </a:p>
        </p:txBody>
      </p:sp>
      <p:sp>
        <p:nvSpPr>
          <p:cNvPr id="48" name="Rounded Rectangle 189"/>
          <p:cNvSpPr>
            <a:spLocks noChangeArrowheads="1"/>
          </p:cNvSpPr>
          <p:nvPr/>
        </p:nvSpPr>
        <p:spPr bwMode="auto">
          <a:xfrm>
            <a:off x="6467136" y="4046321"/>
            <a:ext cx="4970533" cy="2025651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2000" rIns="72000"/>
          <a:lstStyle/>
          <a:p>
            <a:pPr algn="l" defTabSz="914377" rtl="0" fontAlgn="auto">
              <a:spcBef>
                <a:spcPts val="0"/>
              </a:spcBef>
              <a:spcAft>
                <a:spcPts val="0"/>
              </a:spcAft>
            </a:pPr>
            <a:endParaRPr lang="sv-SE" altLang="sv-SE" sz="1800" kern="0">
              <a:solidFill>
                <a:sysClr val="windowText" lastClr="000000"/>
              </a:solidFill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6816486" y="5476659"/>
            <a:ext cx="46362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377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v-SE" kern="0" dirty="0"/>
              <a:t>（</a:t>
            </a:r>
            <a:r>
              <a:rPr lang="sv-SE" kern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1×1</a:t>
            </a:r>
            <a:r>
              <a:rPr lang="sv-SE" kern="0" dirty="0"/>
              <a:t>)×(</a:t>
            </a:r>
            <a:r>
              <a:rPr lang="sv-SE" kern="0" dirty="0">
                <a:solidFill>
                  <a:schemeClr val="accent1"/>
                </a:solidFill>
              </a:rPr>
              <a:t>1×4</a:t>
            </a:r>
            <a:r>
              <a:rPr lang="sv-SE" kern="0" dirty="0"/>
              <a:t>) = 4 个 x-pol 元件，8 个端口</a:t>
            </a:r>
            <a:endParaRPr lang="en-US" kern="0" dirty="0"/>
          </a:p>
        </p:txBody>
      </p:sp>
      <p:sp>
        <p:nvSpPr>
          <p:cNvPr id="53" name="Rectangle 68"/>
          <p:cNvSpPr>
            <a:spLocks noChangeArrowheads="1"/>
          </p:cNvSpPr>
          <p:nvPr/>
        </p:nvSpPr>
        <p:spPr bwMode="auto">
          <a:xfrm>
            <a:off x="7248697" y="4326389"/>
            <a:ext cx="2492043" cy="732759"/>
          </a:xfrm>
          <a:prstGeom prst="rect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2000" rIns="72000"/>
          <a:lstStyle>
            <a:lvl1pPr algn="l" eaLnBrk="0" hangingPunct="0">
              <a:spcBef>
                <a:spcPct val="20000"/>
              </a:spcBef>
              <a:buClr>
                <a:srgbClr val="00A9D4"/>
              </a:buClr>
              <a:buFont typeface="Arial" charset="0"/>
              <a:buChar char="›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377" rtl="0" eaLnBrk="1" fontAlgn="auto" hangingPunct="1">
              <a:spcBef>
                <a:spcPct val="50000"/>
              </a:spcBef>
              <a:spcAft>
                <a:spcPts val="0"/>
              </a:spcAft>
              <a:buClrTx/>
              <a:buNone/>
            </a:pPr>
            <a:endParaRPr lang="sv-SE" altLang="sv-SE" sz="2000" kern="0">
              <a:solidFill>
                <a:schemeClr val="accent1"/>
              </a:solidFill>
            </a:endParaRPr>
          </a:p>
        </p:txBody>
      </p:sp>
      <p:pic>
        <p:nvPicPr>
          <p:cNvPr id="54" name="Picture 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5380" y="4593951"/>
            <a:ext cx="28892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Rectangle 54"/>
          <p:cNvSpPr/>
          <p:nvPr/>
        </p:nvSpPr>
        <p:spPr bwMode="auto">
          <a:xfrm>
            <a:off x="7341511" y="4502035"/>
            <a:ext cx="419427" cy="415925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2000" rIns="72000"/>
          <a:lstStyle/>
          <a:p>
            <a:pPr algn="l" defTabSz="914377" rtl="0" fontAlgn="auto"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56" name="Picture 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4195" y="4593951"/>
            <a:ext cx="28892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Rectangle 56"/>
          <p:cNvSpPr/>
          <p:nvPr/>
        </p:nvSpPr>
        <p:spPr bwMode="auto">
          <a:xfrm>
            <a:off x="7940325" y="4502034"/>
            <a:ext cx="419427" cy="415925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2000" rIns="72000"/>
          <a:lstStyle/>
          <a:p>
            <a:pPr algn="l" defTabSz="914377" rtl="0" fontAlgn="auto"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58" name="Picture 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1924" y="4593949"/>
            <a:ext cx="28892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Rectangle 58"/>
          <p:cNvSpPr/>
          <p:nvPr/>
        </p:nvSpPr>
        <p:spPr bwMode="auto">
          <a:xfrm>
            <a:off x="8528055" y="4502032"/>
            <a:ext cx="419427" cy="415925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2000" rIns="72000"/>
          <a:lstStyle/>
          <a:p>
            <a:pPr algn="l" defTabSz="914377" rtl="0" fontAlgn="auto"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60" name="Picture 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1675" y="4593951"/>
            <a:ext cx="28892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Rectangle 68"/>
          <p:cNvSpPr/>
          <p:nvPr/>
        </p:nvSpPr>
        <p:spPr bwMode="auto">
          <a:xfrm>
            <a:off x="9147805" y="4502035"/>
            <a:ext cx="419427" cy="415925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2000" rIns="72000"/>
          <a:lstStyle/>
          <a:p>
            <a:pPr algn="l" defTabSz="914377" rtl="0" fontAlgn="auto"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70" name="Rounded Rectangle 186"/>
          <p:cNvSpPr>
            <a:spLocks noChangeArrowheads="1"/>
          </p:cNvSpPr>
          <p:nvPr/>
        </p:nvSpPr>
        <p:spPr bwMode="auto">
          <a:xfrm>
            <a:off x="7330749" y="1995068"/>
            <a:ext cx="1831927" cy="1490389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2000" rIns="72000"/>
          <a:lstStyle>
            <a:lvl1pPr algn="l" eaLnBrk="0" hangingPunct="0">
              <a:spcBef>
                <a:spcPct val="20000"/>
              </a:spcBef>
              <a:buClr>
                <a:srgbClr val="00A9D4"/>
              </a:buClr>
              <a:buFont typeface="Arial" charset="0"/>
              <a:buChar char="›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377" rtl="0" eaLnBrk="1" fontAlgn="auto" hangingPunct="1">
              <a:spcBef>
                <a:spcPct val="50000"/>
              </a:spcBef>
              <a:spcAft>
                <a:spcPts val="0"/>
              </a:spcAft>
              <a:buClrTx/>
              <a:buNone/>
            </a:pPr>
            <a:endParaRPr lang="sv-SE" altLang="sv-SE" sz="2000" kern="0"/>
          </a:p>
        </p:txBody>
      </p:sp>
      <p:cxnSp>
        <p:nvCxnSpPr>
          <p:cNvPr id="71" name="Straight Arrow Connector 188"/>
          <p:cNvCxnSpPr>
            <a:cxnSpLocks noChangeShapeType="1"/>
            <a:stCxn id="70" idx="2"/>
            <a:endCxn id="48" idx="0"/>
          </p:cNvCxnSpPr>
          <p:nvPr/>
        </p:nvCxnSpPr>
        <p:spPr bwMode="auto">
          <a:xfrm rot="16200000" flipH="1">
            <a:off x="8319125" y="3413043"/>
            <a:ext cx="560865" cy="705691"/>
          </a:xfrm>
          <a:prstGeom prst="bentConnector3">
            <a:avLst>
              <a:gd name="adj1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" name="Rounded Rectangle 185"/>
          <p:cNvSpPr>
            <a:spLocks noChangeArrowheads="1"/>
          </p:cNvSpPr>
          <p:nvPr/>
        </p:nvSpPr>
        <p:spPr bwMode="auto">
          <a:xfrm>
            <a:off x="673451" y="1886295"/>
            <a:ext cx="821844" cy="1758589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2000" rIns="72000"/>
          <a:lstStyle/>
          <a:p>
            <a:pPr algn="l" defTabSz="914377" rtl="0" fontAlgn="auto">
              <a:spcBef>
                <a:spcPts val="0"/>
              </a:spcBef>
              <a:spcAft>
                <a:spcPts val="0"/>
              </a:spcAft>
            </a:pPr>
            <a:endParaRPr lang="sv-SE" altLang="sv-SE" sz="1800" kern="0">
              <a:solidFill>
                <a:sysClr val="windowText" lastClr="000000"/>
              </a:solidFill>
            </a:endParaRPr>
          </a:p>
        </p:txBody>
      </p:sp>
      <p:cxnSp>
        <p:nvCxnSpPr>
          <p:cNvPr id="73" name="Straight Arrow Connector 187"/>
          <p:cNvCxnSpPr>
            <a:cxnSpLocks noChangeShapeType="1"/>
            <a:stCxn id="72" idx="2"/>
            <a:endCxn id="48" idx="2"/>
          </p:cNvCxnSpPr>
          <p:nvPr/>
        </p:nvCxnSpPr>
        <p:spPr bwMode="auto">
          <a:xfrm rot="16200000" flipH="1">
            <a:off x="3804843" y="924413"/>
            <a:ext cx="2427088" cy="7868031"/>
          </a:xfrm>
          <a:prstGeom prst="bentConnector3">
            <a:avLst>
              <a:gd name="adj1" fmla="val 117609"/>
            </a:avLst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0975" y="4328432"/>
            <a:ext cx="1787903" cy="194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E8BD50-65B1-4043-BF81-99CD032233F9}"/>
              </a:ext>
            </a:extLst>
          </p:cNvPr>
          <p:cNvCxnSpPr/>
          <p:nvPr/>
        </p:nvCxnSpPr>
        <p:spPr bwMode="auto">
          <a:xfrm>
            <a:off x="941051" y="3051516"/>
            <a:ext cx="0" cy="1683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F1780F5-E9EF-4ACD-87C7-A5846D0DA3F6}"/>
              </a:ext>
            </a:extLst>
          </p:cNvPr>
          <p:cNvCxnSpPr/>
          <p:nvPr/>
        </p:nvCxnSpPr>
        <p:spPr bwMode="auto">
          <a:xfrm>
            <a:off x="1200975" y="3051516"/>
            <a:ext cx="0" cy="1683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98681F6-B8D3-4F94-8BB1-3D92B828709D}"/>
              </a:ext>
            </a:extLst>
          </p:cNvPr>
          <p:cNvCxnSpPr/>
          <p:nvPr/>
        </p:nvCxnSpPr>
        <p:spPr bwMode="auto">
          <a:xfrm>
            <a:off x="2178639" y="3833335"/>
            <a:ext cx="0" cy="1683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05DC4BC-A05A-4949-AE24-FFE750460BE1}"/>
              </a:ext>
            </a:extLst>
          </p:cNvPr>
          <p:cNvCxnSpPr/>
          <p:nvPr/>
        </p:nvCxnSpPr>
        <p:spPr bwMode="auto">
          <a:xfrm>
            <a:off x="2438563" y="3833335"/>
            <a:ext cx="0" cy="1683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20E1EC7-EC07-4928-9925-E58FE6293E9E}"/>
              </a:ext>
            </a:extLst>
          </p:cNvPr>
          <p:cNvCxnSpPr/>
          <p:nvPr/>
        </p:nvCxnSpPr>
        <p:spPr bwMode="auto">
          <a:xfrm>
            <a:off x="3509008" y="5005898"/>
            <a:ext cx="0" cy="1683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3E219C4-575A-427C-9953-1C748FAA283C}"/>
              </a:ext>
            </a:extLst>
          </p:cNvPr>
          <p:cNvCxnSpPr/>
          <p:nvPr/>
        </p:nvCxnSpPr>
        <p:spPr bwMode="auto">
          <a:xfrm>
            <a:off x="3768932" y="5005898"/>
            <a:ext cx="0" cy="1683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0A9B8B6-EA94-47F1-92E1-87ECF1CBD373}"/>
              </a:ext>
            </a:extLst>
          </p:cNvPr>
          <p:cNvCxnSpPr/>
          <p:nvPr/>
        </p:nvCxnSpPr>
        <p:spPr bwMode="auto">
          <a:xfrm>
            <a:off x="2134312" y="6268720"/>
            <a:ext cx="0" cy="1683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FEAF482-F5C6-4AFB-9EE9-B4441C9E0EDD}"/>
              </a:ext>
            </a:extLst>
          </p:cNvPr>
          <p:cNvCxnSpPr/>
          <p:nvPr/>
        </p:nvCxnSpPr>
        <p:spPr bwMode="auto">
          <a:xfrm>
            <a:off x="2394236" y="6268720"/>
            <a:ext cx="0" cy="1683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FE15232-00F6-4DF8-B634-3C45273F2B26}"/>
              </a:ext>
            </a:extLst>
          </p:cNvPr>
          <p:cNvCxnSpPr/>
          <p:nvPr/>
        </p:nvCxnSpPr>
        <p:spPr bwMode="auto">
          <a:xfrm>
            <a:off x="2669333" y="6268720"/>
            <a:ext cx="0" cy="1683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38B74EB-5910-488F-87AA-4AC2D1FEB251}"/>
              </a:ext>
            </a:extLst>
          </p:cNvPr>
          <p:cNvCxnSpPr/>
          <p:nvPr/>
        </p:nvCxnSpPr>
        <p:spPr bwMode="auto">
          <a:xfrm>
            <a:off x="2929257" y="6268720"/>
            <a:ext cx="0" cy="1683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27BD8D9-E9B6-4572-9815-FBBC44CC0E19}"/>
              </a:ext>
            </a:extLst>
          </p:cNvPr>
          <p:cNvCxnSpPr/>
          <p:nvPr/>
        </p:nvCxnSpPr>
        <p:spPr bwMode="auto">
          <a:xfrm>
            <a:off x="7445884" y="5059146"/>
            <a:ext cx="0" cy="1683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672E6E8-C15D-465E-92AA-21CF43A61F58}"/>
              </a:ext>
            </a:extLst>
          </p:cNvPr>
          <p:cNvCxnSpPr/>
          <p:nvPr/>
        </p:nvCxnSpPr>
        <p:spPr bwMode="auto">
          <a:xfrm>
            <a:off x="7705808" y="5059146"/>
            <a:ext cx="0" cy="1683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159B97F-08F7-4341-A80A-A9D450DF82CD}"/>
              </a:ext>
            </a:extLst>
          </p:cNvPr>
          <p:cNvCxnSpPr/>
          <p:nvPr/>
        </p:nvCxnSpPr>
        <p:spPr bwMode="auto">
          <a:xfrm>
            <a:off x="8029698" y="5059148"/>
            <a:ext cx="0" cy="1683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C618FCD-0308-4DAF-996F-22BE6A31F917}"/>
              </a:ext>
            </a:extLst>
          </p:cNvPr>
          <p:cNvCxnSpPr/>
          <p:nvPr/>
        </p:nvCxnSpPr>
        <p:spPr bwMode="auto">
          <a:xfrm>
            <a:off x="8289622" y="5059148"/>
            <a:ext cx="0" cy="1683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3032FBA-C0D8-4952-A67C-85AF4D10A8C8}"/>
              </a:ext>
            </a:extLst>
          </p:cNvPr>
          <p:cNvCxnSpPr/>
          <p:nvPr/>
        </p:nvCxnSpPr>
        <p:spPr bwMode="auto">
          <a:xfrm>
            <a:off x="8621469" y="5059148"/>
            <a:ext cx="0" cy="1683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E5E6109-515E-471B-A48D-1619D6638E75}"/>
              </a:ext>
            </a:extLst>
          </p:cNvPr>
          <p:cNvCxnSpPr/>
          <p:nvPr/>
        </p:nvCxnSpPr>
        <p:spPr bwMode="auto">
          <a:xfrm>
            <a:off x="8881393" y="5059148"/>
            <a:ext cx="0" cy="1683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E276A12-A027-4EE0-8B54-24987CA2C125}"/>
              </a:ext>
            </a:extLst>
          </p:cNvPr>
          <p:cNvCxnSpPr>
            <a:cxnSpLocks/>
          </p:cNvCxnSpPr>
          <p:nvPr/>
        </p:nvCxnSpPr>
        <p:spPr bwMode="auto">
          <a:xfrm>
            <a:off x="9241220" y="5059145"/>
            <a:ext cx="0" cy="1683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FB9CAB8-8E3B-4260-9A89-26991A173528}"/>
              </a:ext>
            </a:extLst>
          </p:cNvPr>
          <p:cNvCxnSpPr>
            <a:cxnSpLocks/>
          </p:cNvCxnSpPr>
          <p:nvPr/>
        </p:nvCxnSpPr>
        <p:spPr bwMode="auto">
          <a:xfrm>
            <a:off x="9501144" y="5059145"/>
            <a:ext cx="0" cy="1683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45933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906">
            <a:off x="316289" y="5101502"/>
            <a:ext cx="3341436" cy="77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5005">
            <a:off x="4244963" y="5232378"/>
            <a:ext cx="3177719" cy="86951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26101" lon="21301128" rev="29886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1853">
            <a:off x="7461580" y="5374860"/>
            <a:ext cx="5801466" cy="67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天线配置</a:t>
            </a:r>
          </a:p>
        </p:txBody>
      </p:sp>
      <p:sp>
        <p:nvSpPr>
          <p:cNvPr id="1025" name="TextBox 1024"/>
          <p:cNvSpPr txBox="1"/>
          <p:nvPr/>
        </p:nvSpPr>
        <p:spPr>
          <a:xfrm>
            <a:off x="4501744" y="1973386"/>
            <a:ext cx="1826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77" rtl="0" fontAlgn="auto">
              <a:spcBef>
                <a:spcPts val="0"/>
              </a:spcBef>
              <a:spcAft>
                <a:spcPts val="0"/>
              </a:spcAft>
            </a:pPr>
            <a:r>
              <a:rPr lang="en-US" sz="3600" kern="0" dirty="0">
                <a:solidFill>
                  <a:srgbClr val="FF0000"/>
                </a:solidFill>
              </a:rPr>
              <a:t>32T32R</a:t>
            </a:r>
            <a:br>
              <a:rPr lang="en-US" sz="3600" kern="0" dirty="0">
                <a:solidFill>
                  <a:srgbClr val="FF0000"/>
                </a:solidFill>
              </a:rPr>
            </a:br>
            <a:r>
              <a:rPr lang="en-US" sz="1800" kern="0" dirty="0">
                <a:solidFill>
                  <a:srgbClr val="FF0000"/>
                </a:solidFill>
              </a:rPr>
              <a:t>16个子阵列</a:t>
            </a:r>
            <a:endParaRPr lang="en-US" sz="1800" b="1" kern="0" dirty="0">
              <a:solidFill>
                <a:srgbClr val="FF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735962" y="2985005"/>
            <a:ext cx="2726747" cy="2055111"/>
            <a:chOff x="4735962" y="2085603"/>
            <a:chExt cx="2726746" cy="2055111"/>
          </a:xfrm>
        </p:grpSpPr>
        <p:sp>
          <p:nvSpPr>
            <p:cNvPr id="76" name="Rectangle 75"/>
            <p:cNvSpPr/>
            <p:nvPr/>
          </p:nvSpPr>
          <p:spPr bwMode="auto">
            <a:xfrm>
              <a:off x="4735962" y="2085603"/>
              <a:ext cx="1208382" cy="2055111"/>
            </a:xfrm>
            <a:prstGeom prst="rect">
              <a:avLst/>
            </a:prstGeom>
            <a:no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914377" rtl="0"/>
              <a:endParaRPr lang="en-US" kern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4787167" y="2172409"/>
              <a:ext cx="2675541" cy="1932600"/>
              <a:chOff x="4787167" y="2134030"/>
              <a:chExt cx="2675541" cy="19326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787167" y="2134030"/>
                <a:ext cx="1103426" cy="1932600"/>
                <a:chOff x="3931647" y="2179604"/>
                <a:chExt cx="2014860" cy="3528934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2036" y="2280846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2036" y="2644266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" name="Rectangle 1"/>
                <p:cNvSpPr/>
                <p:nvPr/>
              </p:nvSpPr>
              <p:spPr bwMode="auto">
                <a:xfrm>
                  <a:off x="3933645" y="2182481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7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1370" y="3170988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1370" y="3534408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" name="Rectangle 8"/>
                <p:cNvSpPr/>
                <p:nvPr/>
              </p:nvSpPr>
              <p:spPr bwMode="auto">
                <a:xfrm>
                  <a:off x="3932979" y="3072623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10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0704" y="4054120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0704" y="4417540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Rectangle 11"/>
                <p:cNvSpPr/>
                <p:nvPr/>
              </p:nvSpPr>
              <p:spPr bwMode="auto">
                <a:xfrm>
                  <a:off x="3932313" y="3955755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0038" y="4944262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0038" y="5307682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" name="Rectangle 14"/>
                <p:cNvSpPr/>
                <p:nvPr/>
              </p:nvSpPr>
              <p:spPr bwMode="auto">
                <a:xfrm>
                  <a:off x="3931647" y="4845897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16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4661" y="2280846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4661" y="2644266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" name="Rectangle 17"/>
                <p:cNvSpPr/>
                <p:nvPr/>
              </p:nvSpPr>
              <p:spPr bwMode="auto">
                <a:xfrm>
                  <a:off x="4456270" y="2182481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19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3995" y="3170988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3995" y="3534408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" name="Rectangle 20"/>
                <p:cNvSpPr/>
                <p:nvPr/>
              </p:nvSpPr>
              <p:spPr bwMode="auto">
                <a:xfrm>
                  <a:off x="4455604" y="3072623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3329" y="4054120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3329" y="4417540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" name="Rectangle 23"/>
                <p:cNvSpPr/>
                <p:nvPr/>
              </p:nvSpPr>
              <p:spPr bwMode="auto">
                <a:xfrm>
                  <a:off x="4454938" y="3955755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25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2663" y="4944262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2663" y="5307682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" name="Rectangle 26"/>
                <p:cNvSpPr/>
                <p:nvPr/>
              </p:nvSpPr>
              <p:spPr bwMode="auto">
                <a:xfrm>
                  <a:off x="4454272" y="4845897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52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5073" y="2277969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3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5073" y="2641389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4" name="Rectangle 53"/>
                <p:cNvSpPr/>
                <p:nvPr/>
              </p:nvSpPr>
              <p:spPr bwMode="auto">
                <a:xfrm>
                  <a:off x="4966682" y="2179604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55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4407" y="3168111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6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4407" y="3531531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" name="Rectangle 56"/>
                <p:cNvSpPr/>
                <p:nvPr/>
              </p:nvSpPr>
              <p:spPr bwMode="auto">
                <a:xfrm>
                  <a:off x="4966016" y="3069746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58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3741" y="4051243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3741" y="4414663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0" name="Rectangle 59"/>
                <p:cNvSpPr/>
                <p:nvPr/>
              </p:nvSpPr>
              <p:spPr bwMode="auto">
                <a:xfrm>
                  <a:off x="4965350" y="3952878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61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3075" y="4941385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3075" y="5304805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3" name="Rectangle 62"/>
                <p:cNvSpPr/>
                <p:nvPr/>
              </p:nvSpPr>
              <p:spPr bwMode="auto">
                <a:xfrm>
                  <a:off x="4964684" y="4843020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64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7698" y="2277969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7698" y="2641389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6" name="Rectangle 65"/>
                <p:cNvSpPr/>
                <p:nvPr/>
              </p:nvSpPr>
              <p:spPr bwMode="auto">
                <a:xfrm>
                  <a:off x="5489307" y="2179604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67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7032" y="3168111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7032" y="3531531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9" name="Rectangle 68"/>
                <p:cNvSpPr/>
                <p:nvPr/>
              </p:nvSpPr>
              <p:spPr bwMode="auto">
                <a:xfrm>
                  <a:off x="5488641" y="3069746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70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6366" y="4051243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6366" y="4414663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2" name="Rectangle 71"/>
                <p:cNvSpPr/>
                <p:nvPr/>
              </p:nvSpPr>
              <p:spPr bwMode="auto">
                <a:xfrm>
                  <a:off x="5487975" y="3952878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73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5700" y="4941385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5700" y="5304805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5" name="Rectangle 74"/>
                <p:cNvSpPr/>
                <p:nvPr/>
              </p:nvSpPr>
              <p:spPr bwMode="auto">
                <a:xfrm>
                  <a:off x="5487309" y="4843020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</p:grpSp>
          <p:sp>
            <p:nvSpPr>
              <p:cNvPr id="1027" name="TextBox 1026"/>
              <p:cNvSpPr txBox="1"/>
              <p:nvPr/>
            </p:nvSpPr>
            <p:spPr>
              <a:xfrm>
                <a:off x="5944344" y="2773025"/>
                <a:ext cx="15183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914377" rtl="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kern="0" dirty="0">
                    <a:solidFill>
                      <a:sysClr val="windowText" lastClr="000000"/>
                    </a:solidFill>
                  </a:rPr>
                  <a:t>4x4x2 端口</a:t>
                </a:r>
                <a:br>
                  <a:rPr lang="en-US" sz="1800" kern="0" dirty="0">
                    <a:solidFill>
                      <a:sysClr val="windowText" lastClr="000000"/>
                    </a:solidFill>
                  </a:rPr>
                </a:br>
                <a:r>
                  <a:rPr lang="en-US" sz="1800" kern="0" dirty="0">
                    <a:solidFill>
                      <a:sysClr val="windowText" lastClr="000000"/>
                    </a:solidFill>
                  </a:rPr>
                  <a:t>2x1 子数组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7985869" y="3010555"/>
            <a:ext cx="3877934" cy="2055111"/>
            <a:chOff x="8063964" y="2161844"/>
            <a:chExt cx="3877935" cy="2055111"/>
          </a:xfrm>
        </p:grpSpPr>
        <p:grpSp>
          <p:nvGrpSpPr>
            <p:cNvPr id="29" name="Group 28"/>
            <p:cNvGrpSpPr/>
            <p:nvPr/>
          </p:nvGrpSpPr>
          <p:grpSpPr>
            <a:xfrm>
              <a:off x="8063964" y="2161844"/>
              <a:ext cx="2359571" cy="2055111"/>
              <a:chOff x="8063964" y="1629572"/>
              <a:chExt cx="2359571" cy="2055111"/>
            </a:xfrm>
          </p:grpSpPr>
          <p:grpSp>
            <p:nvGrpSpPr>
              <p:cNvPr id="261" name="Group 260"/>
              <p:cNvGrpSpPr/>
              <p:nvPr/>
            </p:nvGrpSpPr>
            <p:grpSpPr>
              <a:xfrm>
                <a:off x="8123120" y="1677999"/>
                <a:ext cx="1103426" cy="1932600"/>
                <a:chOff x="3931647" y="2179604"/>
                <a:chExt cx="2014860" cy="3528934"/>
              </a:xfrm>
            </p:grpSpPr>
            <p:pic>
              <p:nvPicPr>
                <p:cNvPr id="262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2036" y="2280846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3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2036" y="2644266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4" name="Rectangle 263"/>
                <p:cNvSpPr/>
                <p:nvPr/>
              </p:nvSpPr>
              <p:spPr bwMode="auto">
                <a:xfrm>
                  <a:off x="3933645" y="2182481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265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1370" y="3170988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6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1370" y="3534408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7" name="Rectangle 266"/>
                <p:cNvSpPr/>
                <p:nvPr/>
              </p:nvSpPr>
              <p:spPr bwMode="auto">
                <a:xfrm>
                  <a:off x="3932979" y="3072623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268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0704" y="4054120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9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0704" y="4417540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0" name="Rectangle 269"/>
                <p:cNvSpPr/>
                <p:nvPr/>
              </p:nvSpPr>
              <p:spPr bwMode="auto">
                <a:xfrm>
                  <a:off x="3932313" y="3955755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271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0038" y="4944262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2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0038" y="5307682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3" name="Rectangle 272"/>
                <p:cNvSpPr/>
                <p:nvPr/>
              </p:nvSpPr>
              <p:spPr bwMode="auto">
                <a:xfrm>
                  <a:off x="3931647" y="4845897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274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4661" y="2280846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5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4661" y="2644266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6" name="Rectangle 275"/>
                <p:cNvSpPr/>
                <p:nvPr/>
              </p:nvSpPr>
              <p:spPr bwMode="auto">
                <a:xfrm>
                  <a:off x="4456270" y="2182481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277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3995" y="3170988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8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3995" y="3534408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9" name="Rectangle 278"/>
                <p:cNvSpPr/>
                <p:nvPr/>
              </p:nvSpPr>
              <p:spPr bwMode="auto">
                <a:xfrm>
                  <a:off x="4455604" y="3072623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280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3329" y="4054120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1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3329" y="4417540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2" name="Rectangle 281"/>
                <p:cNvSpPr/>
                <p:nvPr/>
              </p:nvSpPr>
              <p:spPr bwMode="auto">
                <a:xfrm>
                  <a:off x="4454938" y="3955755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283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2663" y="4944262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4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2663" y="5307682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5" name="Rectangle 284"/>
                <p:cNvSpPr/>
                <p:nvPr/>
              </p:nvSpPr>
              <p:spPr bwMode="auto">
                <a:xfrm>
                  <a:off x="4454272" y="4845897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286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5073" y="2277969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7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5073" y="2641389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8" name="Rectangle 287"/>
                <p:cNvSpPr/>
                <p:nvPr/>
              </p:nvSpPr>
              <p:spPr bwMode="auto">
                <a:xfrm>
                  <a:off x="4966682" y="2179604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289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4407" y="3168111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0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4407" y="3531531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1" name="Rectangle 290"/>
                <p:cNvSpPr/>
                <p:nvPr/>
              </p:nvSpPr>
              <p:spPr bwMode="auto">
                <a:xfrm>
                  <a:off x="4966016" y="3069746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292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3741" y="4051243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3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3741" y="4414663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4" name="Rectangle 293"/>
                <p:cNvSpPr/>
                <p:nvPr/>
              </p:nvSpPr>
              <p:spPr bwMode="auto">
                <a:xfrm>
                  <a:off x="4965350" y="3952878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295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3075" y="4941385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6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3075" y="5304805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7" name="Rectangle 296"/>
                <p:cNvSpPr/>
                <p:nvPr/>
              </p:nvSpPr>
              <p:spPr bwMode="auto">
                <a:xfrm>
                  <a:off x="4964684" y="4843020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298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7698" y="2277969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9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7698" y="2641389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0" name="Rectangle 299"/>
                <p:cNvSpPr/>
                <p:nvPr/>
              </p:nvSpPr>
              <p:spPr bwMode="auto">
                <a:xfrm>
                  <a:off x="5489307" y="2179604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301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7032" y="3168111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2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7032" y="3531531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3" name="Rectangle 302"/>
                <p:cNvSpPr/>
                <p:nvPr/>
              </p:nvSpPr>
              <p:spPr bwMode="auto">
                <a:xfrm>
                  <a:off x="5488641" y="3069746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304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6366" y="4051243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5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6366" y="4414663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6" name="Rectangle 305"/>
                <p:cNvSpPr/>
                <p:nvPr/>
              </p:nvSpPr>
              <p:spPr bwMode="auto">
                <a:xfrm>
                  <a:off x="5487975" y="3952878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307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5700" y="4941385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8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5700" y="5304805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9" name="Rectangle 308"/>
                <p:cNvSpPr/>
                <p:nvPr/>
              </p:nvSpPr>
              <p:spPr bwMode="auto">
                <a:xfrm>
                  <a:off x="5487309" y="4843020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</p:grpSp>
          <p:sp>
            <p:nvSpPr>
              <p:cNvPr id="314" name="Rectangle 313"/>
              <p:cNvSpPr/>
              <p:nvPr/>
            </p:nvSpPr>
            <p:spPr bwMode="auto">
              <a:xfrm>
                <a:off x="8063964" y="1629572"/>
                <a:ext cx="2359571" cy="2055111"/>
              </a:xfrm>
              <a:prstGeom prst="rect">
                <a:avLst/>
              </a:prstGeom>
              <a:no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914377" rtl="0"/>
                <a:endParaRPr lang="en-US" kern="0"/>
              </a:p>
            </p:txBody>
          </p:sp>
          <p:grpSp>
            <p:nvGrpSpPr>
              <p:cNvPr id="315" name="Group 314"/>
              <p:cNvGrpSpPr/>
              <p:nvPr/>
            </p:nvGrpSpPr>
            <p:grpSpPr>
              <a:xfrm>
                <a:off x="9254562" y="1682480"/>
                <a:ext cx="1103426" cy="1932600"/>
                <a:chOff x="3931647" y="2179604"/>
                <a:chExt cx="2014860" cy="3528934"/>
              </a:xfrm>
            </p:grpSpPr>
            <p:pic>
              <p:nvPicPr>
                <p:cNvPr id="316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2036" y="2280846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7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2036" y="2644266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8" name="Rectangle 317"/>
                <p:cNvSpPr/>
                <p:nvPr/>
              </p:nvSpPr>
              <p:spPr bwMode="auto">
                <a:xfrm>
                  <a:off x="3933645" y="2182481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319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1370" y="3170988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0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1370" y="3534408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1" name="Rectangle 320"/>
                <p:cNvSpPr/>
                <p:nvPr/>
              </p:nvSpPr>
              <p:spPr bwMode="auto">
                <a:xfrm>
                  <a:off x="3932979" y="3072623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322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0704" y="4054120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3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0704" y="4417540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4" name="Rectangle 323"/>
                <p:cNvSpPr/>
                <p:nvPr/>
              </p:nvSpPr>
              <p:spPr bwMode="auto">
                <a:xfrm>
                  <a:off x="3932313" y="3955755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325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0038" y="4944262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6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0038" y="5307682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7" name="Rectangle 326"/>
                <p:cNvSpPr/>
                <p:nvPr/>
              </p:nvSpPr>
              <p:spPr bwMode="auto">
                <a:xfrm>
                  <a:off x="3931647" y="4845897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328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4661" y="2280846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9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4661" y="2644266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0" name="Rectangle 329"/>
                <p:cNvSpPr/>
                <p:nvPr/>
              </p:nvSpPr>
              <p:spPr bwMode="auto">
                <a:xfrm>
                  <a:off x="4456270" y="2182481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331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3995" y="3170988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2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3995" y="3534408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3" name="Rectangle 332"/>
                <p:cNvSpPr/>
                <p:nvPr/>
              </p:nvSpPr>
              <p:spPr bwMode="auto">
                <a:xfrm>
                  <a:off x="4455604" y="3072623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334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3329" y="4054120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5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3329" y="4417540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6" name="Rectangle 335"/>
                <p:cNvSpPr/>
                <p:nvPr/>
              </p:nvSpPr>
              <p:spPr bwMode="auto">
                <a:xfrm>
                  <a:off x="4454938" y="3955755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337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2663" y="4944262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8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2663" y="5307682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9" name="Rectangle 338"/>
                <p:cNvSpPr/>
                <p:nvPr/>
              </p:nvSpPr>
              <p:spPr bwMode="auto">
                <a:xfrm>
                  <a:off x="4454272" y="4845897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340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5073" y="2277969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1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5073" y="2641389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2" name="Rectangle 341"/>
                <p:cNvSpPr/>
                <p:nvPr/>
              </p:nvSpPr>
              <p:spPr bwMode="auto">
                <a:xfrm>
                  <a:off x="4966682" y="2179604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343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4407" y="3168111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4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4407" y="3531531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5" name="Rectangle 344"/>
                <p:cNvSpPr/>
                <p:nvPr/>
              </p:nvSpPr>
              <p:spPr bwMode="auto">
                <a:xfrm>
                  <a:off x="4966016" y="3069746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346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3741" y="4051243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7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3741" y="4414663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8" name="Rectangle 347"/>
                <p:cNvSpPr/>
                <p:nvPr/>
              </p:nvSpPr>
              <p:spPr bwMode="auto">
                <a:xfrm>
                  <a:off x="4965350" y="3952878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349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3075" y="4941385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0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3075" y="5304805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51" name="Rectangle 350"/>
                <p:cNvSpPr/>
                <p:nvPr/>
              </p:nvSpPr>
              <p:spPr bwMode="auto">
                <a:xfrm>
                  <a:off x="4964684" y="4843020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352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7698" y="2277969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3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7698" y="2641389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54" name="Rectangle 353"/>
                <p:cNvSpPr/>
                <p:nvPr/>
              </p:nvSpPr>
              <p:spPr bwMode="auto">
                <a:xfrm>
                  <a:off x="5489307" y="2179604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355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7032" y="3168111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6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7032" y="3531531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57" name="Rectangle 356"/>
                <p:cNvSpPr/>
                <p:nvPr/>
              </p:nvSpPr>
              <p:spPr bwMode="auto">
                <a:xfrm>
                  <a:off x="5488641" y="3069746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358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6366" y="4051243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9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6366" y="4414663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60" name="Rectangle 359"/>
                <p:cNvSpPr/>
                <p:nvPr/>
              </p:nvSpPr>
              <p:spPr bwMode="auto">
                <a:xfrm>
                  <a:off x="5487975" y="3952878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  <p:pic>
              <p:nvPicPr>
                <p:cNvPr id="361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5700" y="4941385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2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5700" y="5304805"/>
                  <a:ext cx="319087" cy="319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63" name="Rectangle 362"/>
                <p:cNvSpPr/>
                <p:nvPr/>
              </p:nvSpPr>
              <p:spPr bwMode="auto">
                <a:xfrm>
                  <a:off x="5487309" y="4843020"/>
                  <a:ext cx="457200" cy="86264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77" rtl="0"/>
                  <a:endParaRPr lang="en-US" kern="0"/>
                </a:p>
              </p:txBody>
            </p:sp>
          </p:grpSp>
        </p:grpSp>
        <p:sp>
          <p:nvSpPr>
            <p:cNvPr id="371" name="TextBox 370"/>
            <p:cNvSpPr txBox="1"/>
            <p:nvPr/>
          </p:nvSpPr>
          <p:spPr>
            <a:xfrm>
              <a:off x="10423535" y="2833785"/>
              <a:ext cx="15183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14377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0" dirty="0">
                  <a:solidFill>
                    <a:sysClr val="windowText" lastClr="000000"/>
                  </a:solidFill>
                </a:rPr>
                <a:t>4x8x2 端口</a:t>
              </a:r>
              <a:br>
                <a:rPr lang="en-US" sz="1800" kern="0" dirty="0">
                  <a:solidFill>
                    <a:sysClr val="windowText" lastClr="000000"/>
                  </a:solidFill>
                </a:rPr>
              </a:br>
              <a:r>
                <a:rPr lang="en-US" sz="1800" kern="0" dirty="0">
                  <a:solidFill>
                    <a:sysClr val="windowText" lastClr="000000"/>
                  </a:solidFill>
                </a:rPr>
                <a:t>2x1 子数组</a:t>
              </a:r>
            </a:p>
          </p:txBody>
        </p:sp>
      </p:grpSp>
      <p:sp>
        <p:nvSpPr>
          <p:cNvPr id="372" name="TextBox 371"/>
          <p:cNvSpPr txBox="1"/>
          <p:nvPr/>
        </p:nvSpPr>
        <p:spPr>
          <a:xfrm>
            <a:off x="8324384" y="1973386"/>
            <a:ext cx="1826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77" rtl="0" fontAlgn="auto">
              <a:spcBef>
                <a:spcPts val="0"/>
              </a:spcBef>
              <a:spcAft>
                <a:spcPts val="0"/>
              </a:spcAft>
            </a:pPr>
            <a:r>
              <a:rPr lang="en-US" sz="3600" kern="0" dirty="0">
                <a:solidFill>
                  <a:srgbClr val="00B0F0"/>
                </a:solidFill>
              </a:rPr>
              <a:t>64T64R</a:t>
            </a:r>
            <a:br>
              <a:rPr lang="en-US" sz="3600" kern="0" dirty="0">
                <a:solidFill>
                  <a:srgbClr val="00B0F0"/>
                </a:solidFill>
              </a:rPr>
            </a:br>
            <a:r>
              <a:rPr lang="en-US" sz="1800" kern="0" dirty="0">
                <a:solidFill>
                  <a:srgbClr val="00B0F0"/>
                </a:solidFill>
              </a:rPr>
              <a:t>32个子阵列</a:t>
            </a:r>
          </a:p>
        </p:txBody>
      </p:sp>
      <p:sp>
        <p:nvSpPr>
          <p:cNvPr id="310" name="TextBox 309"/>
          <p:cNvSpPr txBox="1"/>
          <p:nvPr/>
        </p:nvSpPr>
        <p:spPr>
          <a:xfrm>
            <a:off x="673507" y="1964002"/>
            <a:ext cx="1390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77" rtl="0" fontAlgn="auto">
              <a:spcBef>
                <a:spcPts val="0"/>
              </a:spcBef>
              <a:spcAft>
                <a:spcPts val="0"/>
              </a:spcAft>
            </a:pPr>
            <a:r>
              <a:rPr lang="en-US" sz="3600" kern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8T8R</a:t>
            </a:r>
            <a:br>
              <a:rPr lang="en-US" sz="3600" kern="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1800" kern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4个子数组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35889" y="3010555"/>
            <a:ext cx="2680903" cy="2055111"/>
            <a:chOff x="735889" y="2060464"/>
            <a:chExt cx="2680902" cy="2055111"/>
          </a:xfrm>
        </p:grpSpPr>
        <p:sp>
          <p:nvSpPr>
            <p:cNvPr id="417" name="TextBox 416"/>
            <p:cNvSpPr txBox="1"/>
            <p:nvPr/>
          </p:nvSpPr>
          <p:spPr>
            <a:xfrm>
              <a:off x="1898427" y="2733867"/>
              <a:ext cx="15183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14377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0" dirty="0">
                  <a:solidFill>
                    <a:sysClr val="windowText" lastClr="000000"/>
                  </a:solidFill>
                </a:rPr>
                <a:t>1x4x2 端口</a:t>
              </a:r>
              <a:br>
                <a:rPr lang="en-US" sz="1800" kern="0" dirty="0">
                  <a:solidFill>
                    <a:sysClr val="windowText" lastClr="000000"/>
                  </a:solidFill>
                </a:rPr>
              </a:br>
              <a:r>
                <a:rPr lang="en-US" sz="1800" kern="0" dirty="0">
                  <a:solidFill>
                    <a:sysClr val="windowText" lastClr="000000"/>
                  </a:solidFill>
                </a:rPr>
                <a:t>8x1 子阵列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35889" y="2060464"/>
              <a:ext cx="1208382" cy="2055111"/>
              <a:chOff x="408337" y="2060464"/>
              <a:chExt cx="1208382" cy="2055111"/>
            </a:xfrm>
          </p:grpSpPr>
          <p:pic>
            <p:nvPicPr>
              <p:cNvPr id="312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090" y="2164336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3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090" y="2363360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6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725" y="2651817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7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725" y="2850841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4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361" y="3135459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5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361" y="3334484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7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996" y="3622940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996" y="3821965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9" name="Rectangle 378"/>
              <p:cNvSpPr/>
              <p:nvPr/>
            </p:nvSpPr>
            <p:spPr bwMode="auto">
              <a:xfrm>
                <a:off x="459542" y="2134030"/>
                <a:ext cx="250383" cy="1907461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914377" rtl="0"/>
                <a:endParaRPr lang="en-US" kern="0"/>
              </a:p>
            </p:txBody>
          </p:sp>
          <p:pic>
            <p:nvPicPr>
              <p:cNvPr id="380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303" y="2164336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1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303" y="2363360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938" y="2651817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4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938" y="2850841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6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573" y="3135459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7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573" y="3334484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9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208" y="3622940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0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208" y="3821965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2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827" y="2162760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3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827" y="2361785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5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462" y="2650241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6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462" y="2849266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8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097" y="3133883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097" y="3332908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1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732" y="3621364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2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732" y="3820389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4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0039" y="2162760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5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0039" y="2361785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7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9674" y="2650241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8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9674" y="2849266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9310" y="3133883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9310" y="3332908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8945" y="3621364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8945" y="3820389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6" name="Rectangle 415"/>
              <p:cNvSpPr/>
              <p:nvPr/>
            </p:nvSpPr>
            <p:spPr bwMode="auto">
              <a:xfrm>
                <a:off x="408337" y="2060464"/>
                <a:ext cx="1208382" cy="2055111"/>
              </a:xfrm>
              <a:prstGeom prst="rect">
                <a:avLst/>
              </a:prstGeom>
              <a:no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914377" rtl="0"/>
                <a:endParaRPr lang="en-US" kern="0"/>
              </a:p>
            </p:txBody>
          </p:sp>
          <p:sp>
            <p:nvSpPr>
              <p:cNvPr id="418" name="Rectangle 417"/>
              <p:cNvSpPr/>
              <p:nvPr/>
            </p:nvSpPr>
            <p:spPr bwMode="auto">
              <a:xfrm>
                <a:off x="742567" y="2132055"/>
                <a:ext cx="250383" cy="1907461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914377" rtl="0"/>
                <a:endParaRPr lang="en-US" kern="0"/>
              </a:p>
            </p:txBody>
          </p:sp>
          <p:sp>
            <p:nvSpPr>
              <p:cNvPr id="419" name="Rectangle 418"/>
              <p:cNvSpPr/>
              <p:nvPr/>
            </p:nvSpPr>
            <p:spPr bwMode="auto">
              <a:xfrm>
                <a:off x="1037467" y="2130525"/>
                <a:ext cx="250383" cy="1907461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914377" rtl="0"/>
                <a:endParaRPr lang="en-US" kern="0"/>
              </a:p>
            </p:txBody>
          </p:sp>
          <p:sp>
            <p:nvSpPr>
              <p:cNvPr id="420" name="Rectangle 419"/>
              <p:cNvSpPr/>
              <p:nvPr/>
            </p:nvSpPr>
            <p:spPr bwMode="auto">
              <a:xfrm>
                <a:off x="1320492" y="2128105"/>
                <a:ext cx="250383" cy="1907461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914377" rtl="0"/>
                <a:endParaRPr lang="en-US" kern="0"/>
              </a:p>
            </p:txBody>
          </p:sp>
        </p:grpSp>
      </p:grpSp>
      <p:cxnSp>
        <p:nvCxnSpPr>
          <p:cNvPr id="36" name="Straight Connector 35"/>
          <p:cNvCxnSpPr/>
          <p:nvPr/>
        </p:nvCxnSpPr>
        <p:spPr bwMode="auto">
          <a:xfrm flipV="1">
            <a:off x="3564268" y="1437231"/>
            <a:ext cx="0" cy="478614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6" name="Straight Connector 575"/>
          <p:cNvCxnSpPr/>
          <p:nvPr/>
        </p:nvCxnSpPr>
        <p:spPr bwMode="auto">
          <a:xfrm flipV="1">
            <a:off x="7723169" y="1393508"/>
            <a:ext cx="0" cy="47930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Quad Arrow 47"/>
          <p:cNvSpPr/>
          <p:nvPr/>
        </p:nvSpPr>
        <p:spPr bwMode="auto">
          <a:xfrm>
            <a:off x="6149416" y="5775626"/>
            <a:ext cx="860057" cy="629150"/>
          </a:xfrm>
          <a:prstGeom prst="quadArrow">
            <a:avLst>
              <a:gd name="adj1" fmla="val 8896"/>
              <a:gd name="adj2" fmla="val 12303"/>
              <a:gd name="adj3" fmla="val 225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300000" lon="18599980" rev="0"/>
            </a:camera>
            <a:lightRig rig="threePt" dir="t"/>
          </a:scene3d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Left-Right Arrow 49"/>
          <p:cNvSpPr/>
          <p:nvPr/>
        </p:nvSpPr>
        <p:spPr bwMode="auto">
          <a:xfrm>
            <a:off x="2429151" y="5630033"/>
            <a:ext cx="756751" cy="178925"/>
          </a:xfrm>
          <a:prstGeom prst="left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2008067" lon="18766173" rev="21345772"/>
            </a:camera>
            <a:lightRig rig="threePt" dir="t"/>
          </a:scene3d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6" name="Quad Arrow 225"/>
          <p:cNvSpPr/>
          <p:nvPr/>
        </p:nvSpPr>
        <p:spPr bwMode="auto">
          <a:xfrm>
            <a:off x="11433774" y="5808958"/>
            <a:ext cx="860057" cy="836966"/>
          </a:xfrm>
          <a:prstGeom prst="quadArrow">
            <a:avLst>
              <a:gd name="adj1" fmla="val 5020"/>
              <a:gd name="adj2" fmla="val 12303"/>
              <a:gd name="adj3" fmla="val 225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900000" lon="18599983" rev="0"/>
            </a:camera>
            <a:lightRig rig="threePt" dir="t"/>
          </a:scene3d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975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2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0893" y="1858911"/>
            <a:ext cx="5728470" cy="4326445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这</a:t>
            </a:r>
            <a:r>
              <a:rPr lang="en-US" dirty="0">
                <a:solidFill>
                  <a:srgbClr val="C00000"/>
                </a:solidFill>
              </a:rPr>
              <a:t>子数组</a:t>
            </a:r>
            <a:r>
              <a:rPr lang="en-US" dirty="0"/>
              <a:t>确定角度覆盖区域（转向范围）</a:t>
            </a:r>
          </a:p>
          <a:p>
            <a:pPr lvl="1" algn="l" rtl="0"/>
            <a:r>
              <a:rPr lang="en-US" dirty="0"/>
              <a:t>波束宽度与天线尺寸成反比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/>
              <a:t>一个</a:t>
            </a:r>
            <a:r>
              <a:rPr lang="en-US" dirty="0">
                <a:solidFill>
                  <a:srgbClr val="0070C0"/>
                </a:solidFill>
              </a:rPr>
              <a:t>子数组数组</a:t>
            </a:r>
            <a:r>
              <a:rPr lang="en-US" dirty="0"/>
              <a:t>具有更窄的 UE 特定波束，但与每个子阵列相同的角度覆盖区域</a:t>
            </a:r>
          </a:p>
          <a:p>
            <a:pPr algn="l" rtl="0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pPr algn="l" rtl="0"/>
            <a:r>
              <a:rPr lang="en-US" dirty="0"/>
              <a:t>子数组数组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480672" y="2138609"/>
            <a:ext cx="250383" cy="863564"/>
            <a:chOff x="3129646" y="1611087"/>
            <a:chExt cx="250383" cy="863564"/>
          </a:xfrm>
        </p:grpSpPr>
        <p:sp>
          <p:nvSpPr>
            <p:cNvPr id="5" name="Rectangle 4"/>
            <p:cNvSpPr/>
            <p:nvPr/>
          </p:nvSpPr>
          <p:spPr bwMode="auto">
            <a:xfrm>
              <a:off x="3129646" y="1611087"/>
              <a:ext cx="250383" cy="863564"/>
            </a:xfrm>
            <a:prstGeom prst="rect">
              <a:avLst/>
            </a:prstGeom>
            <a:noFill/>
            <a:ln w="19050" cap="flat" cmpd="sng" algn="ctr">
              <a:solidFill>
                <a:srgbClr val="58585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167464" y="1645480"/>
              <a:ext cx="174746" cy="794778"/>
              <a:chOff x="3172365" y="1643068"/>
              <a:chExt cx="174746" cy="794778"/>
            </a:xfrm>
          </p:grpSpPr>
          <p:pic>
            <p:nvPicPr>
              <p:cNvPr id="7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2365" y="2056422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2365" y="2263100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2365" y="1849745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2365" y="1643068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5" name="Rectangle 194"/>
          <p:cNvSpPr/>
          <p:nvPr/>
        </p:nvSpPr>
        <p:spPr bwMode="auto">
          <a:xfrm>
            <a:off x="8492468" y="1871086"/>
            <a:ext cx="3081175" cy="1265728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9995564" y="1518979"/>
            <a:ext cx="239252" cy="1727128"/>
            <a:chOff x="9815052" y="1890242"/>
            <a:chExt cx="239252" cy="1727128"/>
          </a:xfrm>
        </p:grpSpPr>
        <p:cxnSp>
          <p:nvCxnSpPr>
            <p:cNvPr id="73" name="Straight Arrow Connector 72"/>
            <p:cNvCxnSpPr/>
            <p:nvPr/>
          </p:nvCxnSpPr>
          <p:spPr bwMode="auto">
            <a:xfrm flipV="1">
              <a:off x="9934678" y="1890242"/>
              <a:ext cx="0" cy="172712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5" name="Straight Connector 74"/>
            <p:cNvCxnSpPr>
              <a:cxnSpLocks/>
            </p:cNvCxnSpPr>
            <p:nvPr/>
          </p:nvCxnSpPr>
          <p:spPr bwMode="auto">
            <a:xfrm>
              <a:off x="9815052" y="2255658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8" name="Straight Connector 657"/>
            <p:cNvCxnSpPr>
              <a:cxnSpLocks/>
            </p:cNvCxnSpPr>
            <p:nvPr/>
          </p:nvCxnSpPr>
          <p:spPr bwMode="auto">
            <a:xfrm>
              <a:off x="9815052" y="3536560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8" name="Group 77"/>
          <p:cNvGrpSpPr/>
          <p:nvPr/>
        </p:nvGrpSpPr>
        <p:grpSpPr>
          <a:xfrm>
            <a:off x="8206912" y="2342467"/>
            <a:ext cx="3746500" cy="244935"/>
            <a:chOff x="8026400" y="2713730"/>
            <a:chExt cx="3746500" cy="244935"/>
          </a:xfrm>
        </p:grpSpPr>
        <p:cxnSp>
          <p:nvCxnSpPr>
            <p:cNvPr id="71" name="Straight Arrow Connector 70"/>
            <p:cNvCxnSpPr/>
            <p:nvPr/>
          </p:nvCxnSpPr>
          <p:spPr bwMode="auto">
            <a:xfrm>
              <a:off x="8026400" y="2839039"/>
              <a:ext cx="37465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7" name="Straight Connector 76"/>
            <p:cNvCxnSpPr>
              <a:cxnSpLocks/>
            </p:cNvCxnSpPr>
            <p:nvPr/>
          </p:nvCxnSpPr>
          <p:spPr bwMode="auto">
            <a:xfrm rot="5400000">
              <a:off x="11250561" y="2839039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1" name="Straight Connector 660"/>
            <p:cNvCxnSpPr>
              <a:cxnSpLocks/>
            </p:cNvCxnSpPr>
            <p:nvPr/>
          </p:nvCxnSpPr>
          <p:spPr bwMode="auto">
            <a:xfrm rot="5400000">
              <a:off x="8182903" y="2833356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0" name="TextBox 79"/>
          <p:cNvSpPr txBox="1"/>
          <p:nvPr/>
        </p:nvSpPr>
        <p:spPr>
          <a:xfrm>
            <a:off x="11538838" y="2097393"/>
            <a:ext cx="7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+60°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9413444" y="1491495"/>
            <a:ext cx="7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+15°</a:t>
            </a:r>
          </a:p>
        </p:txBody>
      </p:sp>
      <p:sp>
        <p:nvSpPr>
          <p:cNvPr id="472" name="TextBox 471"/>
          <p:cNvSpPr txBox="1"/>
          <p:nvPr/>
        </p:nvSpPr>
        <p:spPr>
          <a:xfrm>
            <a:off x="6330605" y="1440443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子数组</a:t>
            </a:r>
          </a:p>
        </p:txBody>
      </p:sp>
      <p:cxnSp>
        <p:nvCxnSpPr>
          <p:cNvPr id="474" name="Straight Arrow Connector 473"/>
          <p:cNvCxnSpPr>
            <a:cxnSpLocks/>
          </p:cNvCxnSpPr>
          <p:nvPr/>
        </p:nvCxnSpPr>
        <p:spPr bwMode="auto">
          <a:xfrm>
            <a:off x="7005342" y="1900079"/>
            <a:ext cx="282400" cy="2155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75" name="TextBox 474"/>
          <p:cNvSpPr txBox="1"/>
          <p:nvPr/>
        </p:nvSpPr>
        <p:spPr>
          <a:xfrm>
            <a:off x="6006371" y="3826567"/>
            <a:ext cx="2276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子数组数组</a:t>
            </a:r>
          </a:p>
        </p:txBody>
      </p:sp>
      <p:cxnSp>
        <p:nvCxnSpPr>
          <p:cNvPr id="476" name="Straight Arrow Connector 475"/>
          <p:cNvCxnSpPr/>
          <p:nvPr/>
        </p:nvCxnSpPr>
        <p:spPr bwMode="auto">
          <a:xfrm>
            <a:off x="6304614" y="4204877"/>
            <a:ext cx="282400" cy="2155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0" name="Rectangle 69"/>
          <p:cNvSpPr/>
          <p:nvPr/>
        </p:nvSpPr>
        <p:spPr bwMode="auto">
          <a:xfrm>
            <a:off x="7480672" y="2115596"/>
            <a:ext cx="250383" cy="89017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45906" y="4361192"/>
            <a:ext cx="1079348" cy="1761521"/>
            <a:chOff x="3039727" y="3490303"/>
            <a:chExt cx="1079348" cy="1761521"/>
          </a:xfrm>
        </p:grpSpPr>
        <p:grpSp>
          <p:nvGrpSpPr>
            <p:cNvPr id="12" name="Group 11"/>
            <p:cNvGrpSpPr/>
            <p:nvPr/>
          </p:nvGrpSpPr>
          <p:grpSpPr>
            <a:xfrm>
              <a:off x="3039727" y="4388260"/>
              <a:ext cx="1079348" cy="863564"/>
              <a:chOff x="3042272" y="4388260"/>
              <a:chExt cx="1079348" cy="863564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3042272" y="4388260"/>
                <a:ext cx="250383" cy="863564"/>
                <a:chOff x="3129646" y="1611087"/>
                <a:chExt cx="250383" cy="863564"/>
              </a:xfrm>
            </p:grpSpPr>
            <p:sp>
              <p:nvSpPr>
                <p:cNvPr id="64" name="Rectangle 63"/>
                <p:cNvSpPr/>
                <p:nvPr/>
              </p:nvSpPr>
              <p:spPr bwMode="auto">
                <a:xfrm>
                  <a:off x="3129646" y="1611087"/>
                  <a:ext cx="250383" cy="86356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58585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8585A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oup 64"/>
                <p:cNvGrpSpPr/>
                <p:nvPr/>
              </p:nvGrpSpPr>
              <p:grpSpPr>
                <a:xfrm>
                  <a:off x="3167464" y="1645480"/>
                  <a:ext cx="174746" cy="794778"/>
                  <a:chOff x="3172365" y="1643068"/>
                  <a:chExt cx="174746" cy="794778"/>
                </a:xfrm>
              </p:grpSpPr>
              <p:pic>
                <p:nvPicPr>
                  <p:cNvPr id="66" name="Picture 6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2056422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7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2263100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8" name="Picture 67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1849745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9" name="Picture 68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1643068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43" name="Group 42"/>
              <p:cNvGrpSpPr/>
              <p:nvPr/>
            </p:nvGrpSpPr>
            <p:grpSpPr>
              <a:xfrm>
                <a:off x="3318594" y="4388260"/>
                <a:ext cx="250383" cy="863564"/>
                <a:chOff x="3129646" y="1611087"/>
                <a:chExt cx="250383" cy="863564"/>
              </a:xfrm>
            </p:grpSpPr>
            <p:sp>
              <p:nvSpPr>
                <p:cNvPr id="58" name="Rectangle 57"/>
                <p:cNvSpPr/>
                <p:nvPr/>
              </p:nvSpPr>
              <p:spPr bwMode="auto">
                <a:xfrm>
                  <a:off x="3129646" y="1611087"/>
                  <a:ext cx="250383" cy="86356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58585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8585A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59" name="Group 58"/>
                <p:cNvGrpSpPr/>
                <p:nvPr/>
              </p:nvGrpSpPr>
              <p:grpSpPr>
                <a:xfrm>
                  <a:off x="3167464" y="1645480"/>
                  <a:ext cx="174746" cy="794778"/>
                  <a:chOff x="3172365" y="1643068"/>
                  <a:chExt cx="174746" cy="794778"/>
                </a:xfrm>
              </p:grpSpPr>
              <p:pic>
                <p:nvPicPr>
                  <p:cNvPr id="60" name="Picture 59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2056422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1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2263100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2" name="Picture 61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1849745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3" name="Picture 62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1643068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44" name="Group 43"/>
              <p:cNvGrpSpPr/>
              <p:nvPr/>
            </p:nvGrpSpPr>
            <p:grpSpPr>
              <a:xfrm>
                <a:off x="3594916" y="4388260"/>
                <a:ext cx="250383" cy="863564"/>
                <a:chOff x="3129646" y="1611087"/>
                <a:chExt cx="250383" cy="863564"/>
              </a:xfrm>
            </p:grpSpPr>
            <p:sp>
              <p:nvSpPr>
                <p:cNvPr id="52" name="Rectangle 51"/>
                <p:cNvSpPr/>
                <p:nvPr/>
              </p:nvSpPr>
              <p:spPr bwMode="auto">
                <a:xfrm>
                  <a:off x="3129646" y="1611087"/>
                  <a:ext cx="250383" cy="86356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58585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8585A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" name="Group 52"/>
                <p:cNvGrpSpPr/>
                <p:nvPr/>
              </p:nvGrpSpPr>
              <p:grpSpPr>
                <a:xfrm>
                  <a:off x="3167464" y="1645480"/>
                  <a:ext cx="174746" cy="794778"/>
                  <a:chOff x="3172365" y="1643068"/>
                  <a:chExt cx="174746" cy="794778"/>
                </a:xfrm>
              </p:grpSpPr>
              <p:pic>
                <p:nvPicPr>
                  <p:cNvPr id="54" name="Picture 53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2056422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5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2263100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6" name="Picture 5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1849745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7" name="Picture 56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1643068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45" name="Group 44"/>
              <p:cNvGrpSpPr/>
              <p:nvPr/>
            </p:nvGrpSpPr>
            <p:grpSpPr>
              <a:xfrm>
                <a:off x="3871237" y="4388260"/>
                <a:ext cx="250383" cy="863564"/>
                <a:chOff x="3129646" y="1611087"/>
                <a:chExt cx="250383" cy="863564"/>
              </a:xfrm>
            </p:grpSpPr>
            <p:sp>
              <p:nvSpPr>
                <p:cNvPr id="46" name="Rectangle 45"/>
                <p:cNvSpPr/>
                <p:nvPr/>
              </p:nvSpPr>
              <p:spPr bwMode="auto">
                <a:xfrm>
                  <a:off x="3129646" y="1611087"/>
                  <a:ext cx="250383" cy="86356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58585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8585A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" name="Group 46"/>
                <p:cNvGrpSpPr/>
                <p:nvPr/>
              </p:nvGrpSpPr>
              <p:grpSpPr>
                <a:xfrm>
                  <a:off x="3167464" y="1645480"/>
                  <a:ext cx="174746" cy="794778"/>
                  <a:chOff x="3172365" y="1643068"/>
                  <a:chExt cx="174746" cy="794778"/>
                </a:xfrm>
              </p:grpSpPr>
              <p:pic>
                <p:nvPicPr>
                  <p:cNvPr id="48" name="Picture 47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2056422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9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2263100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0" name="Picture 49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1849745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1" name="Picture 5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1643068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grpSp>
          <p:nvGrpSpPr>
            <p:cNvPr id="13" name="Group 12"/>
            <p:cNvGrpSpPr/>
            <p:nvPr/>
          </p:nvGrpSpPr>
          <p:grpSpPr>
            <a:xfrm>
              <a:off x="3039727" y="3490303"/>
              <a:ext cx="1079348" cy="863564"/>
              <a:chOff x="3042272" y="4388260"/>
              <a:chExt cx="1079348" cy="863564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3042272" y="4388260"/>
                <a:ext cx="250383" cy="863564"/>
                <a:chOff x="3129646" y="1611087"/>
                <a:chExt cx="250383" cy="863564"/>
              </a:xfrm>
            </p:grpSpPr>
            <p:sp>
              <p:nvSpPr>
                <p:cNvPr id="36" name="Rectangle 35"/>
                <p:cNvSpPr/>
                <p:nvPr/>
              </p:nvSpPr>
              <p:spPr bwMode="auto">
                <a:xfrm>
                  <a:off x="3129646" y="1611087"/>
                  <a:ext cx="250383" cy="86356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58585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8585A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7" name="Group 36"/>
                <p:cNvGrpSpPr/>
                <p:nvPr/>
              </p:nvGrpSpPr>
              <p:grpSpPr>
                <a:xfrm>
                  <a:off x="3167464" y="1645480"/>
                  <a:ext cx="174746" cy="794778"/>
                  <a:chOff x="3172365" y="1643068"/>
                  <a:chExt cx="174746" cy="794778"/>
                </a:xfrm>
              </p:grpSpPr>
              <p:pic>
                <p:nvPicPr>
                  <p:cNvPr id="38" name="Picture 37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2056422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2263100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" name="Picture 39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1849745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1" name="Picture 4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1643068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15" name="Group 14"/>
              <p:cNvGrpSpPr/>
              <p:nvPr/>
            </p:nvGrpSpPr>
            <p:grpSpPr>
              <a:xfrm>
                <a:off x="3318594" y="4388260"/>
                <a:ext cx="250383" cy="863564"/>
                <a:chOff x="3129646" y="1611087"/>
                <a:chExt cx="250383" cy="863564"/>
              </a:xfrm>
            </p:grpSpPr>
            <p:sp>
              <p:nvSpPr>
                <p:cNvPr id="30" name="Rectangle 29"/>
                <p:cNvSpPr/>
                <p:nvPr/>
              </p:nvSpPr>
              <p:spPr bwMode="auto">
                <a:xfrm>
                  <a:off x="3129646" y="1611087"/>
                  <a:ext cx="250383" cy="86356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58585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8585A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" name="Group 30"/>
                <p:cNvGrpSpPr/>
                <p:nvPr/>
              </p:nvGrpSpPr>
              <p:grpSpPr>
                <a:xfrm>
                  <a:off x="3167464" y="1645480"/>
                  <a:ext cx="174746" cy="794778"/>
                  <a:chOff x="3172365" y="1643068"/>
                  <a:chExt cx="174746" cy="794778"/>
                </a:xfrm>
              </p:grpSpPr>
              <p:pic>
                <p:nvPicPr>
                  <p:cNvPr id="32" name="Picture 31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2056422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3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2263100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4" name="Picture 33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1849745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5" name="Picture 34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1643068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16" name="Group 15"/>
              <p:cNvGrpSpPr/>
              <p:nvPr/>
            </p:nvGrpSpPr>
            <p:grpSpPr>
              <a:xfrm>
                <a:off x="3594916" y="4388260"/>
                <a:ext cx="250383" cy="863564"/>
                <a:chOff x="3129646" y="1611087"/>
                <a:chExt cx="250383" cy="863564"/>
              </a:xfrm>
            </p:grpSpPr>
            <p:sp>
              <p:nvSpPr>
                <p:cNvPr id="24" name="Rectangle 23"/>
                <p:cNvSpPr/>
                <p:nvPr/>
              </p:nvSpPr>
              <p:spPr bwMode="auto">
                <a:xfrm>
                  <a:off x="3129646" y="1611087"/>
                  <a:ext cx="250383" cy="86356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58585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8585A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" name="Group 24"/>
                <p:cNvGrpSpPr/>
                <p:nvPr/>
              </p:nvGrpSpPr>
              <p:grpSpPr>
                <a:xfrm>
                  <a:off x="3167464" y="1645480"/>
                  <a:ext cx="174746" cy="794778"/>
                  <a:chOff x="3172365" y="1643068"/>
                  <a:chExt cx="174746" cy="794778"/>
                </a:xfrm>
              </p:grpSpPr>
              <p:pic>
                <p:nvPicPr>
                  <p:cNvPr id="26" name="Picture 2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2056422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7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2263100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8" name="Picture 27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1849745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9" name="Picture 28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1643068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17" name="Group 16"/>
              <p:cNvGrpSpPr/>
              <p:nvPr/>
            </p:nvGrpSpPr>
            <p:grpSpPr>
              <a:xfrm>
                <a:off x="3871237" y="4388260"/>
                <a:ext cx="250383" cy="863564"/>
                <a:chOff x="3129646" y="1611087"/>
                <a:chExt cx="250383" cy="863564"/>
              </a:xfrm>
            </p:grpSpPr>
            <p:sp>
              <p:nvSpPr>
                <p:cNvPr id="18" name="Rectangle 17"/>
                <p:cNvSpPr/>
                <p:nvPr/>
              </p:nvSpPr>
              <p:spPr bwMode="auto">
                <a:xfrm>
                  <a:off x="3129646" y="1611087"/>
                  <a:ext cx="250383" cy="86356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58585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2000" tIns="45720" rIns="7200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8585A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" name="Group 18"/>
                <p:cNvGrpSpPr/>
                <p:nvPr/>
              </p:nvGrpSpPr>
              <p:grpSpPr>
                <a:xfrm>
                  <a:off x="3167464" y="1645480"/>
                  <a:ext cx="174746" cy="794778"/>
                  <a:chOff x="3172365" y="1643068"/>
                  <a:chExt cx="174746" cy="794778"/>
                </a:xfrm>
              </p:grpSpPr>
              <p:pic>
                <p:nvPicPr>
                  <p:cNvPr id="20" name="Picture 19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2056422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2263100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2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1849745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3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2365" y="1643068"/>
                    <a:ext cx="174746" cy="174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  <p:grpSp>
        <p:nvGrpSpPr>
          <p:cNvPr id="200" name="Group 199"/>
          <p:cNvGrpSpPr/>
          <p:nvPr/>
        </p:nvGrpSpPr>
        <p:grpSpPr>
          <a:xfrm>
            <a:off x="9935133" y="4288045"/>
            <a:ext cx="239252" cy="1727128"/>
            <a:chOff x="9815052" y="1890242"/>
            <a:chExt cx="239252" cy="1727128"/>
          </a:xfrm>
        </p:grpSpPr>
        <p:cxnSp>
          <p:nvCxnSpPr>
            <p:cNvPr id="295" name="Straight Arrow Connector 294"/>
            <p:cNvCxnSpPr/>
            <p:nvPr/>
          </p:nvCxnSpPr>
          <p:spPr bwMode="auto">
            <a:xfrm flipV="1">
              <a:off x="9934678" y="1890242"/>
              <a:ext cx="0" cy="172712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6" name="Straight Connector 295"/>
            <p:cNvCxnSpPr>
              <a:cxnSpLocks/>
            </p:cNvCxnSpPr>
            <p:nvPr/>
          </p:nvCxnSpPr>
          <p:spPr bwMode="auto">
            <a:xfrm>
              <a:off x="9815052" y="2255658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1" name="Group 200"/>
          <p:cNvGrpSpPr/>
          <p:nvPr/>
        </p:nvGrpSpPr>
        <p:grpSpPr>
          <a:xfrm>
            <a:off x="8146481" y="5117216"/>
            <a:ext cx="3746500" cy="239252"/>
            <a:chOff x="8026400" y="2719413"/>
            <a:chExt cx="3746500" cy="239252"/>
          </a:xfrm>
        </p:grpSpPr>
        <p:cxnSp>
          <p:nvCxnSpPr>
            <p:cNvPr id="293" name="Straight Arrow Connector 292"/>
            <p:cNvCxnSpPr/>
            <p:nvPr/>
          </p:nvCxnSpPr>
          <p:spPr bwMode="auto">
            <a:xfrm>
              <a:off x="8026400" y="2839039"/>
              <a:ext cx="37465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4" name="Straight Connector 293"/>
            <p:cNvCxnSpPr>
              <a:cxnSpLocks/>
            </p:cNvCxnSpPr>
            <p:nvPr/>
          </p:nvCxnSpPr>
          <p:spPr bwMode="auto">
            <a:xfrm rot="5400000">
              <a:off x="11250561" y="2839039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2" name="TextBox 201"/>
          <p:cNvSpPr txBox="1"/>
          <p:nvPr/>
        </p:nvSpPr>
        <p:spPr>
          <a:xfrm>
            <a:off x="11478407" y="4866459"/>
            <a:ext cx="7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+60°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9353013" y="4260561"/>
            <a:ext cx="7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+15°</a:t>
            </a:r>
          </a:p>
        </p:txBody>
      </p:sp>
      <p:sp>
        <p:nvSpPr>
          <p:cNvPr id="302" name="Rectangle 301"/>
          <p:cNvSpPr/>
          <p:nvPr/>
        </p:nvSpPr>
        <p:spPr bwMode="auto">
          <a:xfrm>
            <a:off x="8440278" y="4611264"/>
            <a:ext cx="3038129" cy="1302310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8" name="Rectangle 197"/>
          <p:cNvSpPr/>
          <p:nvPr/>
        </p:nvSpPr>
        <p:spPr bwMode="auto">
          <a:xfrm>
            <a:off x="9306979" y="5298652"/>
            <a:ext cx="692141" cy="614922"/>
          </a:xfrm>
          <a:prstGeom prst="rect">
            <a:avLst/>
          </a:prstGeom>
          <a:noFill/>
          <a:ln w="5715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5" name="Arrow: Right 444"/>
          <p:cNvSpPr/>
          <p:nvPr/>
        </p:nvSpPr>
        <p:spPr bwMode="auto">
          <a:xfrm>
            <a:off x="10022478" y="5394518"/>
            <a:ext cx="373459" cy="345530"/>
          </a:xfrm>
          <a:prstGeom prst="rightArrow">
            <a:avLst/>
          </a:prstGeom>
          <a:solidFill>
            <a:srgbClr val="007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6" name="Arrow: Right 445"/>
          <p:cNvSpPr/>
          <p:nvPr/>
        </p:nvSpPr>
        <p:spPr bwMode="auto">
          <a:xfrm rot="10800000">
            <a:off x="8958246" y="5424594"/>
            <a:ext cx="373459" cy="345530"/>
          </a:xfrm>
          <a:prstGeom prst="rightArrow">
            <a:avLst/>
          </a:prstGeom>
          <a:solidFill>
            <a:srgbClr val="007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7" name="Arrow: Right 446"/>
          <p:cNvSpPr/>
          <p:nvPr/>
        </p:nvSpPr>
        <p:spPr bwMode="auto">
          <a:xfrm rot="16200000">
            <a:off x="9497277" y="4935117"/>
            <a:ext cx="373459" cy="345530"/>
          </a:xfrm>
          <a:prstGeom prst="rightArrow">
            <a:avLst/>
          </a:prstGeom>
          <a:solidFill>
            <a:srgbClr val="007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8" name="Rectangle 447"/>
          <p:cNvSpPr/>
          <p:nvPr/>
        </p:nvSpPr>
        <p:spPr bwMode="auto">
          <a:xfrm>
            <a:off x="6741113" y="4326124"/>
            <a:ext cx="1076690" cy="1830982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9" name="TextBox 658"/>
          <p:cNvSpPr txBox="1"/>
          <p:nvPr/>
        </p:nvSpPr>
        <p:spPr>
          <a:xfrm>
            <a:off x="9563709" y="3152636"/>
            <a:ext cx="657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-15°</a:t>
            </a:r>
          </a:p>
        </p:txBody>
      </p:sp>
      <p:sp>
        <p:nvSpPr>
          <p:cNvPr id="660" name="TextBox 659"/>
          <p:cNvSpPr txBox="1"/>
          <p:nvPr/>
        </p:nvSpPr>
        <p:spPr>
          <a:xfrm>
            <a:off x="7816956" y="2437781"/>
            <a:ext cx="657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-60°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6B196145-5D9E-4278-AF7C-96114A6A18C1}"/>
              </a:ext>
            </a:extLst>
          </p:cNvPr>
          <p:cNvSpPr txBox="1"/>
          <p:nvPr/>
        </p:nvSpPr>
        <p:spPr>
          <a:xfrm>
            <a:off x="9534188" y="5999248"/>
            <a:ext cx="657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-15°</a:t>
            </a: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2B5D6E91-6ED3-412C-985B-CD72B8C7FDD8}"/>
              </a:ext>
            </a:extLst>
          </p:cNvPr>
          <p:cNvSpPr txBox="1"/>
          <p:nvPr/>
        </p:nvSpPr>
        <p:spPr>
          <a:xfrm>
            <a:off x="7787435" y="5284393"/>
            <a:ext cx="657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-60°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953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Rectangle 595">
            <a:extLst>
              <a:ext uri="{FF2B5EF4-FFF2-40B4-BE49-F238E27FC236}">
                <a16:creationId xmlns:a16="http://schemas.microsoft.com/office/drawing/2014/main" id="{3D35BCE2-24E5-40A2-BD3A-B4A00EFD5921}"/>
              </a:ext>
            </a:extLst>
          </p:cNvPr>
          <p:cNvSpPr/>
          <p:nvPr/>
        </p:nvSpPr>
        <p:spPr bwMode="auto">
          <a:xfrm>
            <a:off x="2598381" y="4305072"/>
            <a:ext cx="2102120" cy="912551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83" name="Rectangle 1482"/>
          <p:cNvSpPr/>
          <p:nvPr/>
        </p:nvSpPr>
        <p:spPr bwMode="auto">
          <a:xfrm>
            <a:off x="6693841" y="1679317"/>
            <a:ext cx="2084059" cy="185893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5" name="Rectangle 604">
            <a:extLst>
              <a:ext uri="{FF2B5EF4-FFF2-40B4-BE49-F238E27FC236}">
                <a16:creationId xmlns:a16="http://schemas.microsoft.com/office/drawing/2014/main" id="{1BFA0B0A-658B-406F-BA0E-A207638838A7}"/>
              </a:ext>
            </a:extLst>
          </p:cNvPr>
          <p:cNvSpPr/>
          <p:nvPr/>
        </p:nvSpPr>
        <p:spPr bwMode="auto">
          <a:xfrm>
            <a:off x="6707135" y="3809008"/>
            <a:ext cx="2084059" cy="1858936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6938" y="5949663"/>
            <a:ext cx="10814470" cy="744399"/>
          </a:xfrm>
        </p:spPr>
        <p:txBody>
          <a:bodyPr/>
          <a:lstStyle/>
          <a:p>
            <a:pPr algn="l" rtl="0"/>
            <a:r>
              <a:rPr lang="en-US" sz="1600" dirty="0"/>
              <a:t>更多的子阵列（=更多的发射器/接收器）并不总是能提供更高的容量！</a:t>
            </a:r>
          </a:p>
          <a:p>
            <a:pPr algn="l" rtl="0"/>
            <a:r>
              <a:rPr lang="en-US" sz="1600" dirty="0"/>
              <a:t>根据 UE 角度分布选择阵列大小。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pPr algn="l" rtl="0"/>
            <a:r>
              <a:rPr lang="en-US" dirty="0"/>
              <a:t>子数组数组</a:t>
            </a:r>
          </a:p>
        </p:txBody>
      </p:sp>
      <p:grpSp>
        <p:nvGrpSpPr>
          <p:cNvPr id="444" name="Group 443"/>
          <p:cNvGrpSpPr/>
          <p:nvPr/>
        </p:nvGrpSpPr>
        <p:grpSpPr>
          <a:xfrm>
            <a:off x="5846897" y="2445211"/>
            <a:ext cx="169660" cy="306643"/>
            <a:chOff x="3129646" y="2022107"/>
            <a:chExt cx="250383" cy="452543"/>
          </a:xfrm>
        </p:grpSpPr>
        <p:sp>
          <p:nvSpPr>
            <p:cNvPr id="545" name="Rectangle 544"/>
            <p:cNvSpPr/>
            <p:nvPr/>
          </p:nvSpPr>
          <p:spPr bwMode="auto">
            <a:xfrm>
              <a:off x="3129646" y="2022107"/>
              <a:ext cx="250383" cy="452543"/>
            </a:xfrm>
            <a:prstGeom prst="rect">
              <a:avLst/>
            </a:prstGeom>
            <a:noFill/>
            <a:ln w="19050" cap="flat" cmpd="sng" algn="ctr">
              <a:solidFill>
                <a:srgbClr val="58585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</a:endParaRPr>
            </a:p>
          </p:txBody>
        </p:sp>
        <p:grpSp>
          <p:nvGrpSpPr>
            <p:cNvPr id="546" name="Group 545"/>
            <p:cNvGrpSpPr/>
            <p:nvPr/>
          </p:nvGrpSpPr>
          <p:grpSpPr>
            <a:xfrm>
              <a:off x="3167464" y="2058834"/>
              <a:ext cx="174746" cy="381424"/>
              <a:chOff x="3172365" y="2056422"/>
              <a:chExt cx="174746" cy="381424"/>
            </a:xfrm>
          </p:grpSpPr>
          <p:pic>
            <p:nvPicPr>
              <p:cNvPr id="547" name="Picture 54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2365" y="2056422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8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2365" y="2263100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810" name="TextBox 809"/>
          <p:cNvSpPr txBox="1"/>
          <p:nvPr/>
        </p:nvSpPr>
        <p:spPr>
          <a:xfrm>
            <a:off x="9575605" y="4424248"/>
            <a:ext cx="182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dirty="0"/>
              <a:t>未使用的光束</a:t>
            </a:r>
            <a:br>
              <a:rPr lang="en-US" sz="1400" dirty="0"/>
            </a:br>
            <a:r>
              <a:rPr lang="en-US" sz="1400" dirty="0"/>
              <a:t>方向</a:t>
            </a:r>
          </a:p>
        </p:txBody>
      </p:sp>
      <p:cxnSp>
        <p:nvCxnSpPr>
          <p:cNvPr id="811" name="Straight Arrow Connector 810"/>
          <p:cNvCxnSpPr>
            <a:cxnSpLocks/>
          </p:cNvCxnSpPr>
          <p:nvPr/>
        </p:nvCxnSpPr>
        <p:spPr bwMode="auto">
          <a:xfrm flipH="1" flipV="1">
            <a:off x="8839992" y="4066537"/>
            <a:ext cx="599509" cy="29638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D7099984-90DE-4AAB-8889-21006A3B0BED}"/>
              </a:ext>
            </a:extLst>
          </p:cNvPr>
          <p:cNvGrpSpPr/>
          <p:nvPr/>
        </p:nvGrpSpPr>
        <p:grpSpPr>
          <a:xfrm>
            <a:off x="1265272" y="4154509"/>
            <a:ext cx="806731" cy="1248228"/>
            <a:chOff x="1265272" y="4154509"/>
            <a:chExt cx="806731" cy="1248228"/>
          </a:xfrm>
        </p:grpSpPr>
        <p:sp>
          <p:nvSpPr>
            <p:cNvPr id="659" name="Rectangle 658"/>
            <p:cNvSpPr/>
            <p:nvPr/>
          </p:nvSpPr>
          <p:spPr bwMode="auto">
            <a:xfrm>
              <a:off x="1265272" y="4154509"/>
              <a:ext cx="806731" cy="1248228"/>
            </a:xfrm>
            <a:prstGeom prst="rect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860" name="Group 859"/>
            <p:cNvGrpSpPr/>
            <p:nvPr/>
          </p:nvGrpSpPr>
          <p:grpSpPr>
            <a:xfrm>
              <a:off x="1302537" y="4189062"/>
              <a:ext cx="731366" cy="1193606"/>
              <a:chOff x="3039727" y="3490303"/>
              <a:chExt cx="1079348" cy="1761521"/>
            </a:xfrm>
          </p:grpSpPr>
          <p:grpSp>
            <p:nvGrpSpPr>
              <p:cNvPr id="861" name="Group 860"/>
              <p:cNvGrpSpPr/>
              <p:nvPr/>
            </p:nvGrpSpPr>
            <p:grpSpPr>
              <a:xfrm>
                <a:off x="3039727" y="4388260"/>
                <a:ext cx="1079348" cy="863564"/>
                <a:chOff x="3042272" y="4388260"/>
                <a:chExt cx="1079348" cy="863564"/>
              </a:xfrm>
            </p:grpSpPr>
            <p:grpSp>
              <p:nvGrpSpPr>
                <p:cNvPr id="891" name="Group 890"/>
                <p:cNvGrpSpPr/>
                <p:nvPr/>
              </p:nvGrpSpPr>
              <p:grpSpPr>
                <a:xfrm>
                  <a:off x="3042272" y="4388260"/>
                  <a:ext cx="250383" cy="863564"/>
                  <a:chOff x="3129646" y="1611087"/>
                  <a:chExt cx="250383" cy="863564"/>
                </a:xfrm>
              </p:grpSpPr>
              <p:sp>
                <p:nvSpPr>
                  <p:cNvPr id="913" name="Rectangle 912"/>
                  <p:cNvSpPr/>
                  <p:nvPr/>
                </p:nvSpPr>
                <p:spPr bwMode="auto">
                  <a:xfrm>
                    <a:off x="3129646" y="1611087"/>
                    <a:ext cx="250383" cy="863564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914" name="Group 913"/>
                  <p:cNvGrpSpPr/>
                  <p:nvPr/>
                </p:nvGrpSpPr>
                <p:grpSpPr>
                  <a:xfrm>
                    <a:off x="3167464" y="1645480"/>
                    <a:ext cx="174746" cy="794778"/>
                    <a:chOff x="3172365" y="1643068"/>
                    <a:chExt cx="174746" cy="794778"/>
                  </a:xfrm>
                </p:grpSpPr>
                <p:pic>
                  <p:nvPicPr>
                    <p:cNvPr id="915" name="Picture 91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16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17" name="Picture 91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1849745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18" name="Picture 91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1643068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892" name="Group 891"/>
                <p:cNvGrpSpPr/>
                <p:nvPr/>
              </p:nvGrpSpPr>
              <p:grpSpPr>
                <a:xfrm>
                  <a:off x="3318594" y="4388260"/>
                  <a:ext cx="250383" cy="863564"/>
                  <a:chOff x="3129646" y="1611087"/>
                  <a:chExt cx="250383" cy="863564"/>
                </a:xfrm>
              </p:grpSpPr>
              <p:sp>
                <p:nvSpPr>
                  <p:cNvPr id="907" name="Rectangle 906"/>
                  <p:cNvSpPr/>
                  <p:nvPr/>
                </p:nvSpPr>
                <p:spPr bwMode="auto">
                  <a:xfrm>
                    <a:off x="3129646" y="1611087"/>
                    <a:ext cx="250383" cy="863564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908" name="Group 907"/>
                  <p:cNvGrpSpPr/>
                  <p:nvPr/>
                </p:nvGrpSpPr>
                <p:grpSpPr>
                  <a:xfrm>
                    <a:off x="3167464" y="1645480"/>
                    <a:ext cx="174746" cy="794778"/>
                    <a:chOff x="3172365" y="1643068"/>
                    <a:chExt cx="174746" cy="794778"/>
                  </a:xfrm>
                </p:grpSpPr>
                <p:pic>
                  <p:nvPicPr>
                    <p:cNvPr id="909" name="Picture 9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10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11" name="Picture 9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1849745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12" name="Picture 9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1643068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893" name="Group 892"/>
                <p:cNvGrpSpPr/>
                <p:nvPr/>
              </p:nvGrpSpPr>
              <p:grpSpPr>
                <a:xfrm>
                  <a:off x="3594916" y="4388260"/>
                  <a:ext cx="250383" cy="863564"/>
                  <a:chOff x="3129646" y="1611087"/>
                  <a:chExt cx="250383" cy="863564"/>
                </a:xfrm>
              </p:grpSpPr>
              <p:sp>
                <p:nvSpPr>
                  <p:cNvPr id="901" name="Rectangle 900"/>
                  <p:cNvSpPr/>
                  <p:nvPr/>
                </p:nvSpPr>
                <p:spPr bwMode="auto">
                  <a:xfrm>
                    <a:off x="3129646" y="1611087"/>
                    <a:ext cx="250383" cy="863564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902" name="Group 901"/>
                  <p:cNvGrpSpPr/>
                  <p:nvPr/>
                </p:nvGrpSpPr>
                <p:grpSpPr>
                  <a:xfrm>
                    <a:off x="3167464" y="1645480"/>
                    <a:ext cx="174746" cy="794778"/>
                    <a:chOff x="3172365" y="1643068"/>
                    <a:chExt cx="174746" cy="794778"/>
                  </a:xfrm>
                </p:grpSpPr>
                <p:pic>
                  <p:nvPicPr>
                    <p:cNvPr id="903" name="Picture 9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04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05" name="Picture 9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1849745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06" name="Picture 9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1643068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894" name="Group 893"/>
                <p:cNvGrpSpPr/>
                <p:nvPr/>
              </p:nvGrpSpPr>
              <p:grpSpPr>
                <a:xfrm>
                  <a:off x="3871237" y="4388260"/>
                  <a:ext cx="250383" cy="863564"/>
                  <a:chOff x="3129646" y="1611087"/>
                  <a:chExt cx="250383" cy="863564"/>
                </a:xfrm>
              </p:grpSpPr>
              <p:sp>
                <p:nvSpPr>
                  <p:cNvPr id="895" name="Rectangle 894"/>
                  <p:cNvSpPr/>
                  <p:nvPr/>
                </p:nvSpPr>
                <p:spPr bwMode="auto">
                  <a:xfrm>
                    <a:off x="3129646" y="1611087"/>
                    <a:ext cx="250383" cy="863564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896" name="Group 895"/>
                  <p:cNvGrpSpPr/>
                  <p:nvPr/>
                </p:nvGrpSpPr>
                <p:grpSpPr>
                  <a:xfrm>
                    <a:off x="3167464" y="1645480"/>
                    <a:ext cx="174746" cy="794778"/>
                    <a:chOff x="3172365" y="1643068"/>
                    <a:chExt cx="174746" cy="794778"/>
                  </a:xfrm>
                </p:grpSpPr>
                <p:pic>
                  <p:nvPicPr>
                    <p:cNvPr id="897" name="Picture 89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98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99" name="Picture 89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1849745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00" name="Picture 89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1643068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862" name="Group 861"/>
              <p:cNvGrpSpPr/>
              <p:nvPr/>
            </p:nvGrpSpPr>
            <p:grpSpPr>
              <a:xfrm>
                <a:off x="3039727" y="3490303"/>
                <a:ext cx="1079348" cy="863564"/>
                <a:chOff x="3042272" y="4388260"/>
                <a:chExt cx="1079348" cy="863564"/>
              </a:xfrm>
            </p:grpSpPr>
            <p:grpSp>
              <p:nvGrpSpPr>
                <p:cNvPr id="863" name="Group 862"/>
                <p:cNvGrpSpPr/>
                <p:nvPr/>
              </p:nvGrpSpPr>
              <p:grpSpPr>
                <a:xfrm>
                  <a:off x="3042272" y="4388260"/>
                  <a:ext cx="250383" cy="863564"/>
                  <a:chOff x="3129646" y="1611087"/>
                  <a:chExt cx="250383" cy="863564"/>
                </a:xfrm>
              </p:grpSpPr>
              <p:sp>
                <p:nvSpPr>
                  <p:cNvPr id="885" name="Rectangle 884"/>
                  <p:cNvSpPr/>
                  <p:nvPr/>
                </p:nvSpPr>
                <p:spPr bwMode="auto">
                  <a:xfrm>
                    <a:off x="3129646" y="1611087"/>
                    <a:ext cx="250383" cy="863564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886" name="Group 885"/>
                  <p:cNvGrpSpPr/>
                  <p:nvPr/>
                </p:nvGrpSpPr>
                <p:grpSpPr>
                  <a:xfrm>
                    <a:off x="3167464" y="1645480"/>
                    <a:ext cx="174746" cy="794778"/>
                    <a:chOff x="3172365" y="1643068"/>
                    <a:chExt cx="174746" cy="794778"/>
                  </a:xfrm>
                </p:grpSpPr>
                <p:pic>
                  <p:nvPicPr>
                    <p:cNvPr id="887" name="Picture 88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88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89" name="Picture 88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1849745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90" name="Picture 88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1643068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864" name="Group 863"/>
                <p:cNvGrpSpPr/>
                <p:nvPr/>
              </p:nvGrpSpPr>
              <p:grpSpPr>
                <a:xfrm>
                  <a:off x="3318594" y="4388260"/>
                  <a:ext cx="250383" cy="863564"/>
                  <a:chOff x="3129646" y="1611087"/>
                  <a:chExt cx="250383" cy="863564"/>
                </a:xfrm>
              </p:grpSpPr>
              <p:sp>
                <p:nvSpPr>
                  <p:cNvPr id="879" name="Rectangle 878"/>
                  <p:cNvSpPr/>
                  <p:nvPr/>
                </p:nvSpPr>
                <p:spPr bwMode="auto">
                  <a:xfrm>
                    <a:off x="3129646" y="1611087"/>
                    <a:ext cx="250383" cy="863564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880" name="Group 879"/>
                  <p:cNvGrpSpPr/>
                  <p:nvPr/>
                </p:nvGrpSpPr>
                <p:grpSpPr>
                  <a:xfrm>
                    <a:off x="3167464" y="1645480"/>
                    <a:ext cx="174746" cy="794778"/>
                    <a:chOff x="3172365" y="1643068"/>
                    <a:chExt cx="174746" cy="794778"/>
                  </a:xfrm>
                </p:grpSpPr>
                <p:pic>
                  <p:nvPicPr>
                    <p:cNvPr id="881" name="Picture 88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82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83" name="Picture 88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1849745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84" name="Picture 88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1643068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865" name="Group 864"/>
                <p:cNvGrpSpPr/>
                <p:nvPr/>
              </p:nvGrpSpPr>
              <p:grpSpPr>
                <a:xfrm>
                  <a:off x="3594916" y="4388260"/>
                  <a:ext cx="250383" cy="863564"/>
                  <a:chOff x="3129646" y="1611087"/>
                  <a:chExt cx="250383" cy="863564"/>
                </a:xfrm>
              </p:grpSpPr>
              <p:sp>
                <p:nvSpPr>
                  <p:cNvPr id="873" name="Rectangle 872"/>
                  <p:cNvSpPr/>
                  <p:nvPr/>
                </p:nvSpPr>
                <p:spPr bwMode="auto">
                  <a:xfrm>
                    <a:off x="3129646" y="1611087"/>
                    <a:ext cx="250383" cy="863564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874" name="Group 873"/>
                  <p:cNvGrpSpPr/>
                  <p:nvPr/>
                </p:nvGrpSpPr>
                <p:grpSpPr>
                  <a:xfrm>
                    <a:off x="3167464" y="1645480"/>
                    <a:ext cx="174746" cy="794778"/>
                    <a:chOff x="3172365" y="1643068"/>
                    <a:chExt cx="174746" cy="794778"/>
                  </a:xfrm>
                </p:grpSpPr>
                <p:pic>
                  <p:nvPicPr>
                    <p:cNvPr id="875" name="Picture 87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76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77" name="Picture 87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1849745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78" name="Picture 87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1643068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866" name="Group 865"/>
                <p:cNvGrpSpPr/>
                <p:nvPr/>
              </p:nvGrpSpPr>
              <p:grpSpPr>
                <a:xfrm>
                  <a:off x="3871237" y="4388260"/>
                  <a:ext cx="250383" cy="863564"/>
                  <a:chOff x="3129646" y="1611087"/>
                  <a:chExt cx="250383" cy="863564"/>
                </a:xfrm>
              </p:grpSpPr>
              <p:sp>
                <p:nvSpPr>
                  <p:cNvPr id="867" name="Rectangle 866"/>
                  <p:cNvSpPr/>
                  <p:nvPr/>
                </p:nvSpPr>
                <p:spPr bwMode="auto">
                  <a:xfrm>
                    <a:off x="3129646" y="1611087"/>
                    <a:ext cx="250383" cy="863564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868" name="Group 867"/>
                  <p:cNvGrpSpPr/>
                  <p:nvPr/>
                </p:nvGrpSpPr>
                <p:grpSpPr>
                  <a:xfrm>
                    <a:off x="3167464" y="1645480"/>
                    <a:ext cx="174746" cy="794778"/>
                    <a:chOff x="3172365" y="1643068"/>
                    <a:chExt cx="174746" cy="794778"/>
                  </a:xfrm>
                </p:grpSpPr>
                <p:pic>
                  <p:nvPicPr>
                    <p:cNvPr id="869" name="Picture 86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70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71" name="Picture 87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1849745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72" name="Picture 87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1643068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</p:grpSp>
      </p:grpSp>
      <p:grpSp>
        <p:nvGrpSpPr>
          <p:cNvPr id="920" name="Group 919"/>
          <p:cNvGrpSpPr/>
          <p:nvPr/>
        </p:nvGrpSpPr>
        <p:grpSpPr>
          <a:xfrm>
            <a:off x="1864243" y="2382036"/>
            <a:ext cx="169660" cy="585150"/>
            <a:chOff x="3129646" y="1611087"/>
            <a:chExt cx="250383" cy="863564"/>
          </a:xfrm>
        </p:grpSpPr>
        <p:sp>
          <p:nvSpPr>
            <p:cNvPr id="921" name="Rectangle 920"/>
            <p:cNvSpPr/>
            <p:nvPr/>
          </p:nvSpPr>
          <p:spPr bwMode="auto">
            <a:xfrm>
              <a:off x="3129646" y="1611087"/>
              <a:ext cx="250383" cy="863564"/>
            </a:xfrm>
            <a:prstGeom prst="rect">
              <a:avLst/>
            </a:prstGeom>
            <a:noFill/>
            <a:ln w="19050" cap="flat" cmpd="sng" algn="ctr">
              <a:solidFill>
                <a:srgbClr val="58585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</a:endParaRPr>
            </a:p>
          </p:txBody>
        </p:sp>
        <p:grpSp>
          <p:nvGrpSpPr>
            <p:cNvPr id="922" name="Group 921"/>
            <p:cNvGrpSpPr/>
            <p:nvPr/>
          </p:nvGrpSpPr>
          <p:grpSpPr>
            <a:xfrm>
              <a:off x="3167464" y="1645480"/>
              <a:ext cx="174746" cy="794778"/>
              <a:chOff x="3172365" y="1643068"/>
              <a:chExt cx="174746" cy="794778"/>
            </a:xfrm>
          </p:grpSpPr>
          <p:pic>
            <p:nvPicPr>
              <p:cNvPr id="923" name="Picture 92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2365" y="2056422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2365" y="2263100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5" name="Picture 92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2365" y="1849745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6" name="Picture 92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2365" y="1643068"/>
                <a:ext cx="174746" cy="17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927" name="Rectangle 926"/>
          <p:cNvSpPr/>
          <p:nvPr/>
        </p:nvSpPr>
        <p:spPr bwMode="auto">
          <a:xfrm>
            <a:off x="2600894" y="2194862"/>
            <a:ext cx="2084059" cy="85765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928" name="Group 927"/>
          <p:cNvGrpSpPr/>
          <p:nvPr/>
        </p:nvGrpSpPr>
        <p:grpSpPr>
          <a:xfrm>
            <a:off x="3566282" y="1944471"/>
            <a:ext cx="162117" cy="1170301"/>
            <a:chOff x="9815052" y="1890242"/>
            <a:chExt cx="239252" cy="1727128"/>
          </a:xfrm>
        </p:grpSpPr>
        <p:cxnSp>
          <p:nvCxnSpPr>
            <p:cNvPr id="929" name="Straight Arrow Connector 928"/>
            <p:cNvCxnSpPr/>
            <p:nvPr/>
          </p:nvCxnSpPr>
          <p:spPr bwMode="auto">
            <a:xfrm flipV="1">
              <a:off x="9934678" y="1890242"/>
              <a:ext cx="0" cy="172712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30" name="Straight Connector 929"/>
            <p:cNvCxnSpPr>
              <a:cxnSpLocks/>
            </p:cNvCxnSpPr>
            <p:nvPr/>
          </p:nvCxnSpPr>
          <p:spPr bwMode="auto">
            <a:xfrm>
              <a:off x="9815052" y="2255658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1" name="Straight Connector 930"/>
            <p:cNvCxnSpPr>
              <a:cxnSpLocks/>
            </p:cNvCxnSpPr>
            <p:nvPr/>
          </p:nvCxnSpPr>
          <p:spPr bwMode="auto">
            <a:xfrm>
              <a:off x="9815052" y="3536560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32" name="Group 931"/>
          <p:cNvGrpSpPr/>
          <p:nvPr/>
        </p:nvGrpSpPr>
        <p:grpSpPr>
          <a:xfrm>
            <a:off x="2419204" y="2520170"/>
            <a:ext cx="2538628" cy="165968"/>
            <a:chOff x="8026400" y="2713730"/>
            <a:chExt cx="3746500" cy="244935"/>
          </a:xfrm>
        </p:grpSpPr>
        <p:cxnSp>
          <p:nvCxnSpPr>
            <p:cNvPr id="933" name="Straight Arrow Connector 932"/>
            <p:cNvCxnSpPr/>
            <p:nvPr/>
          </p:nvCxnSpPr>
          <p:spPr bwMode="auto">
            <a:xfrm>
              <a:off x="8026400" y="2839039"/>
              <a:ext cx="37465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34" name="Straight Connector 933"/>
            <p:cNvCxnSpPr>
              <a:cxnSpLocks/>
            </p:cNvCxnSpPr>
            <p:nvPr/>
          </p:nvCxnSpPr>
          <p:spPr bwMode="auto">
            <a:xfrm rot="5400000">
              <a:off x="11250561" y="2839039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5" name="Straight Connector 934"/>
            <p:cNvCxnSpPr>
              <a:cxnSpLocks/>
            </p:cNvCxnSpPr>
            <p:nvPr/>
          </p:nvCxnSpPr>
          <p:spPr bwMode="auto">
            <a:xfrm rot="5400000">
              <a:off x="8182903" y="2833356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36" name="TextBox 935"/>
          <p:cNvSpPr txBox="1"/>
          <p:nvPr/>
        </p:nvSpPr>
        <p:spPr>
          <a:xfrm>
            <a:off x="4676715" y="2348471"/>
            <a:ext cx="422064" cy="230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100"/>
              <a:t>+60°</a:t>
            </a:r>
          </a:p>
        </p:txBody>
      </p:sp>
      <p:sp>
        <p:nvSpPr>
          <p:cNvPr id="937" name="TextBox 936"/>
          <p:cNvSpPr txBox="1"/>
          <p:nvPr/>
        </p:nvSpPr>
        <p:spPr>
          <a:xfrm>
            <a:off x="3207246" y="1943553"/>
            <a:ext cx="422064" cy="230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100"/>
              <a:t>+15°</a:t>
            </a:r>
          </a:p>
        </p:txBody>
      </p:sp>
      <p:grpSp>
        <p:nvGrpSpPr>
          <p:cNvPr id="938" name="Group 937"/>
          <p:cNvGrpSpPr/>
          <p:nvPr/>
        </p:nvGrpSpPr>
        <p:grpSpPr>
          <a:xfrm>
            <a:off x="2580219" y="2124251"/>
            <a:ext cx="2178387" cy="968524"/>
            <a:chOff x="8264024" y="2129433"/>
            <a:chExt cx="3214858" cy="1429346"/>
          </a:xfrm>
          <a:solidFill>
            <a:schemeClr val="bg2"/>
          </a:solidFill>
        </p:grpSpPr>
        <p:grpSp>
          <p:nvGrpSpPr>
            <p:cNvPr id="939" name="Group 938"/>
            <p:cNvGrpSpPr/>
            <p:nvPr/>
          </p:nvGrpSpPr>
          <p:grpSpPr>
            <a:xfrm>
              <a:off x="9988913" y="2129433"/>
              <a:ext cx="1485619" cy="645658"/>
              <a:chOff x="10008892" y="2918125"/>
              <a:chExt cx="1485619" cy="645658"/>
            </a:xfrm>
            <a:grpFill/>
          </p:grpSpPr>
          <p:sp>
            <p:nvSpPr>
              <p:cNvPr id="1006" name="Oval 1005"/>
              <p:cNvSpPr/>
              <p:nvPr/>
            </p:nvSpPr>
            <p:spPr bwMode="auto">
              <a:xfrm>
                <a:off x="10197500" y="30747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07" name="Oval 1006"/>
              <p:cNvSpPr/>
              <p:nvPr/>
            </p:nvSpPr>
            <p:spPr bwMode="auto">
              <a:xfrm>
                <a:off x="10349900" y="32271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08" name="Oval 1007"/>
              <p:cNvSpPr/>
              <p:nvPr/>
            </p:nvSpPr>
            <p:spPr bwMode="auto">
              <a:xfrm>
                <a:off x="10502300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09" name="Oval 1008"/>
              <p:cNvSpPr/>
              <p:nvPr/>
            </p:nvSpPr>
            <p:spPr bwMode="auto">
              <a:xfrm>
                <a:off x="10588051" y="316392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0" name="Oval 1009"/>
              <p:cNvSpPr/>
              <p:nvPr/>
            </p:nvSpPr>
            <p:spPr bwMode="auto">
              <a:xfrm>
                <a:off x="10776846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1" name="Oval 1010"/>
              <p:cNvSpPr/>
              <p:nvPr/>
            </p:nvSpPr>
            <p:spPr bwMode="auto">
              <a:xfrm>
                <a:off x="10680982" y="2952422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2" name="Oval 1011"/>
              <p:cNvSpPr/>
              <p:nvPr/>
            </p:nvSpPr>
            <p:spPr bwMode="auto">
              <a:xfrm>
                <a:off x="10844947" y="317036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3" name="Oval 1012"/>
              <p:cNvSpPr/>
              <p:nvPr/>
            </p:nvSpPr>
            <p:spPr bwMode="auto">
              <a:xfrm>
                <a:off x="10424114" y="299401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4" name="Oval 1013"/>
              <p:cNvSpPr/>
              <p:nvPr/>
            </p:nvSpPr>
            <p:spPr bwMode="auto">
              <a:xfrm>
                <a:off x="11008096" y="30310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5" name="Oval 1014"/>
              <p:cNvSpPr/>
              <p:nvPr/>
            </p:nvSpPr>
            <p:spPr bwMode="auto">
              <a:xfrm>
                <a:off x="11160496" y="31834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6" name="Oval 1015"/>
              <p:cNvSpPr/>
              <p:nvPr/>
            </p:nvSpPr>
            <p:spPr bwMode="auto">
              <a:xfrm>
                <a:off x="10633050" y="347641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7" name="Oval 1016"/>
              <p:cNvSpPr/>
              <p:nvPr/>
            </p:nvSpPr>
            <p:spPr bwMode="auto">
              <a:xfrm>
                <a:off x="11398647" y="3120239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8" name="Oval 1017"/>
              <p:cNvSpPr/>
              <p:nvPr/>
            </p:nvSpPr>
            <p:spPr bwMode="auto">
              <a:xfrm>
                <a:off x="10259632" y="294560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9" name="Oval 1018"/>
              <p:cNvSpPr/>
              <p:nvPr/>
            </p:nvSpPr>
            <p:spPr bwMode="auto">
              <a:xfrm>
                <a:off x="10053393" y="3423214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0" name="Oval 1019"/>
              <p:cNvSpPr/>
              <p:nvPr/>
            </p:nvSpPr>
            <p:spPr bwMode="auto">
              <a:xfrm>
                <a:off x="10880814" y="291995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1" name="Oval 1020"/>
              <p:cNvSpPr/>
              <p:nvPr/>
            </p:nvSpPr>
            <p:spPr bwMode="auto">
              <a:xfrm>
                <a:off x="11234710" y="2950323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2" name="Oval 1021"/>
              <p:cNvSpPr/>
              <p:nvPr/>
            </p:nvSpPr>
            <p:spPr bwMode="auto">
              <a:xfrm>
                <a:off x="11078574" y="347391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3" name="Oval 1022"/>
              <p:cNvSpPr/>
              <p:nvPr/>
            </p:nvSpPr>
            <p:spPr bwMode="auto">
              <a:xfrm>
                <a:off x="10019640" y="326721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4" name="Oval 1023"/>
              <p:cNvSpPr/>
              <p:nvPr/>
            </p:nvSpPr>
            <p:spPr bwMode="auto">
              <a:xfrm>
                <a:off x="11008096" y="327403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5" name="Oval 1024"/>
              <p:cNvSpPr/>
              <p:nvPr/>
            </p:nvSpPr>
            <p:spPr bwMode="auto">
              <a:xfrm>
                <a:off x="10256085" y="340736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6" name="Oval 1025"/>
              <p:cNvSpPr/>
              <p:nvPr/>
            </p:nvSpPr>
            <p:spPr bwMode="auto">
              <a:xfrm>
                <a:off x="10008892" y="291812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940" name="Group 939"/>
            <p:cNvGrpSpPr/>
            <p:nvPr/>
          </p:nvGrpSpPr>
          <p:grpSpPr>
            <a:xfrm>
              <a:off x="9993263" y="2915615"/>
              <a:ext cx="1485619" cy="643164"/>
              <a:chOff x="10008892" y="2918125"/>
              <a:chExt cx="1485619" cy="643164"/>
            </a:xfrm>
            <a:grpFill/>
          </p:grpSpPr>
          <p:sp>
            <p:nvSpPr>
              <p:cNvPr id="985" name="Oval 984"/>
              <p:cNvSpPr/>
              <p:nvPr/>
            </p:nvSpPr>
            <p:spPr bwMode="auto">
              <a:xfrm>
                <a:off x="10197500" y="30747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6" name="Oval 985"/>
              <p:cNvSpPr/>
              <p:nvPr/>
            </p:nvSpPr>
            <p:spPr bwMode="auto">
              <a:xfrm>
                <a:off x="10349900" y="32271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7" name="Oval 986"/>
              <p:cNvSpPr/>
              <p:nvPr/>
            </p:nvSpPr>
            <p:spPr bwMode="auto">
              <a:xfrm>
                <a:off x="10502300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8" name="Oval 987"/>
              <p:cNvSpPr/>
              <p:nvPr/>
            </p:nvSpPr>
            <p:spPr bwMode="auto">
              <a:xfrm>
                <a:off x="10588051" y="316392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9" name="Oval 988"/>
              <p:cNvSpPr/>
              <p:nvPr/>
            </p:nvSpPr>
            <p:spPr bwMode="auto">
              <a:xfrm>
                <a:off x="10776846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0" name="Oval 989"/>
              <p:cNvSpPr/>
              <p:nvPr/>
            </p:nvSpPr>
            <p:spPr bwMode="auto">
              <a:xfrm>
                <a:off x="10680982" y="2952422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1" name="Oval 990"/>
              <p:cNvSpPr/>
              <p:nvPr/>
            </p:nvSpPr>
            <p:spPr bwMode="auto">
              <a:xfrm>
                <a:off x="10844947" y="317036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2" name="Oval 991"/>
              <p:cNvSpPr/>
              <p:nvPr/>
            </p:nvSpPr>
            <p:spPr bwMode="auto">
              <a:xfrm>
                <a:off x="10424114" y="299401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3" name="Oval 992"/>
              <p:cNvSpPr/>
              <p:nvPr/>
            </p:nvSpPr>
            <p:spPr bwMode="auto">
              <a:xfrm>
                <a:off x="11008096" y="30310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4" name="Oval 993"/>
              <p:cNvSpPr/>
              <p:nvPr/>
            </p:nvSpPr>
            <p:spPr bwMode="auto">
              <a:xfrm>
                <a:off x="11160496" y="31834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5" name="Oval 994"/>
              <p:cNvSpPr/>
              <p:nvPr/>
            </p:nvSpPr>
            <p:spPr bwMode="auto">
              <a:xfrm>
                <a:off x="11312896" y="33358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6" name="Oval 995"/>
              <p:cNvSpPr/>
              <p:nvPr/>
            </p:nvSpPr>
            <p:spPr bwMode="auto">
              <a:xfrm>
                <a:off x="11398647" y="3120239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7" name="Oval 996"/>
              <p:cNvSpPr/>
              <p:nvPr/>
            </p:nvSpPr>
            <p:spPr bwMode="auto">
              <a:xfrm>
                <a:off x="10259632" y="294560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8" name="Oval 997"/>
              <p:cNvSpPr/>
              <p:nvPr/>
            </p:nvSpPr>
            <p:spPr bwMode="auto">
              <a:xfrm>
                <a:off x="10053393" y="3423214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9" name="Oval 998"/>
              <p:cNvSpPr/>
              <p:nvPr/>
            </p:nvSpPr>
            <p:spPr bwMode="auto">
              <a:xfrm>
                <a:off x="10880814" y="291995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00" name="Oval 999"/>
              <p:cNvSpPr/>
              <p:nvPr/>
            </p:nvSpPr>
            <p:spPr bwMode="auto">
              <a:xfrm>
                <a:off x="11234710" y="2950323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01" name="Oval 1000"/>
              <p:cNvSpPr/>
              <p:nvPr/>
            </p:nvSpPr>
            <p:spPr bwMode="auto">
              <a:xfrm>
                <a:off x="11078574" y="347391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02" name="Oval 1001"/>
              <p:cNvSpPr/>
              <p:nvPr/>
            </p:nvSpPr>
            <p:spPr bwMode="auto">
              <a:xfrm>
                <a:off x="10019640" y="326721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03" name="Oval 1002"/>
              <p:cNvSpPr/>
              <p:nvPr/>
            </p:nvSpPr>
            <p:spPr bwMode="auto">
              <a:xfrm>
                <a:off x="11008096" y="327403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04" name="Oval 1003"/>
              <p:cNvSpPr/>
              <p:nvPr/>
            </p:nvSpPr>
            <p:spPr bwMode="auto">
              <a:xfrm>
                <a:off x="10256085" y="340736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05" name="Oval 1004"/>
              <p:cNvSpPr/>
              <p:nvPr/>
            </p:nvSpPr>
            <p:spPr bwMode="auto">
              <a:xfrm>
                <a:off x="10008892" y="291812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941" name="Group 940"/>
            <p:cNvGrpSpPr/>
            <p:nvPr/>
          </p:nvGrpSpPr>
          <p:grpSpPr>
            <a:xfrm>
              <a:off x="8383993" y="2893890"/>
              <a:ext cx="1485619" cy="643164"/>
              <a:chOff x="10008892" y="2918125"/>
              <a:chExt cx="1485619" cy="643164"/>
            </a:xfrm>
            <a:grpFill/>
          </p:grpSpPr>
          <p:sp>
            <p:nvSpPr>
              <p:cNvPr id="964" name="Oval 963"/>
              <p:cNvSpPr/>
              <p:nvPr/>
            </p:nvSpPr>
            <p:spPr bwMode="auto">
              <a:xfrm>
                <a:off x="10197500" y="30747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5" name="Oval 964"/>
              <p:cNvSpPr/>
              <p:nvPr/>
            </p:nvSpPr>
            <p:spPr bwMode="auto">
              <a:xfrm>
                <a:off x="10349900" y="32271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6" name="Oval 965"/>
              <p:cNvSpPr/>
              <p:nvPr/>
            </p:nvSpPr>
            <p:spPr bwMode="auto">
              <a:xfrm>
                <a:off x="10502300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7" name="Oval 966"/>
              <p:cNvSpPr/>
              <p:nvPr/>
            </p:nvSpPr>
            <p:spPr bwMode="auto">
              <a:xfrm>
                <a:off x="10588051" y="316392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8" name="Oval 967"/>
              <p:cNvSpPr/>
              <p:nvPr/>
            </p:nvSpPr>
            <p:spPr bwMode="auto">
              <a:xfrm>
                <a:off x="10776846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9" name="Oval 968"/>
              <p:cNvSpPr/>
              <p:nvPr/>
            </p:nvSpPr>
            <p:spPr bwMode="auto">
              <a:xfrm>
                <a:off x="10680982" y="2952422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0" name="Oval 969"/>
              <p:cNvSpPr/>
              <p:nvPr/>
            </p:nvSpPr>
            <p:spPr bwMode="auto">
              <a:xfrm>
                <a:off x="10844947" y="317036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1" name="Oval 970"/>
              <p:cNvSpPr/>
              <p:nvPr/>
            </p:nvSpPr>
            <p:spPr bwMode="auto">
              <a:xfrm>
                <a:off x="10424114" y="299401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2" name="Oval 971"/>
              <p:cNvSpPr/>
              <p:nvPr/>
            </p:nvSpPr>
            <p:spPr bwMode="auto">
              <a:xfrm>
                <a:off x="11008096" y="30310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3" name="Oval 972"/>
              <p:cNvSpPr/>
              <p:nvPr/>
            </p:nvSpPr>
            <p:spPr bwMode="auto">
              <a:xfrm>
                <a:off x="11160496" y="31834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4" name="Oval 973"/>
              <p:cNvSpPr/>
              <p:nvPr/>
            </p:nvSpPr>
            <p:spPr bwMode="auto">
              <a:xfrm>
                <a:off x="11312896" y="33358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5" name="Oval 974"/>
              <p:cNvSpPr/>
              <p:nvPr/>
            </p:nvSpPr>
            <p:spPr bwMode="auto">
              <a:xfrm>
                <a:off x="11398647" y="3120239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6" name="Oval 975"/>
              <p:cNvSpPr/>
              <p:nvPr/>
            </p:nvSpPr>
            <p:spPr bwMode="auto">
              <a:xfrm>
                <a:off x="10259632" y="294560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7" name="Oval 976"/>
              <p:cNvSpPr/>
              <p:nvPr/>
            </p:nvSpPr>
            <p:spPr bwMode="auto">
              <a:xfrm>
                <a:off x="10053393" y="3423214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8" name="Oval 977"/>
              <p:cNvSpPr/>
              <p:nvPr/>
            </p:nvSpPr>
            <p:spPr bwMode="auto">
              <a:xfrm>
                <a:off x="10880814" y="291995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9" name="Oval 978"/>
              <p:cNvSpPr/>
              <p:nvPr/>
            </p:nvSpPr>
            <p:spPr bwMode="auto">
              <a:xfrm>
                <a:off x="11234710" y="2950323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0" name="Oval 979"/>
              <p:cNvSpPr/>
              <p:nvPr/>
            </p:nvSpPr>
            <p:spPr bwMode="auto">
              <a:xfrm>
                <a:off x="11078574" y="347391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1" name="Oval 980"/>
              <p:cNvSpPr/>
              <p:nvPr/>
            </p:nvSpPr>
            <p:spPr bwMode="auto">
              <a:xfrm>
                <a:off x="10019640" y="326721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2" name="Oval 981"/>
              <p:cNvSpPr/>
              <p:nvPr/>
            </p:nvSpPr>
            <p:spPr bwMode="auto">
              <a:xfrm>
                <a:off x="11008096" y="327403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3" name="Oval 982"/>
              <p:cNvSpPr/>
              <p:nvPr/>
            </p:nvSpPr>
            <p:spPr bwMode="auto">
              <a:xfrm>
                <a:off x="10256085" y="340736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4" name="Oval 983"/>
              <p:cNvSpPr/>
              <p:nvPr/>
            </p:nvSpPr>
            <p:spPr bwMode="auto">
              <a:xfrm>
                <a:off x="10008892" y="291812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942" name="Group 941"/>
            <p:cNvGrpSpPr/>
            <p:nvPr/>
          </p:nvGrpSpPr>
          <p:grpSpPr>
            <a:xfrm>
              <a:off x="8264024" y="2154289"/>
              <a:ext cx="1625470" cy="650029"/>
              <a:chOff x="9869041" y="2918125"/>
              <a:chExt cx="1625470" cy="650029"/>
            </a:xfrm>
            <a:grpFill/>
          </p:grpSpPr>
          <p:sp>
            <p:nvSpPr>
              <p:cNvPr id="943" name="Oval 942"/>
              <p:cNvSpPr/>
              <p:nvPr/>
            </p:nvSpPr>
            <p:spPr bwMode="auto">
              <a:xfrm>
                <a:off x="10197500" y="30747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4" name="Oval 943"/>
              <p:cNvSpPr/>
              <p:nvPr/>
            </p:nvSpPr>
            <p:spPr bwMode="auto">
              <a:xfrm>
                <a:off x="10349900" y="32271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5" name="Oval 944"/>
              <p:cNvSpPr/>
              <p:nvPr/>
            </p:nvSpPr>
            <p:spPr bwMode="auto">
              <a:xfrm>
                <a:off x="10502300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6" name="Oval 945"/>
              <p:cNvSpPr/>
              <p:nvPr/>
            </p:nvSpPr>
            <p:spPr bwMode="auto">
              <a:xfrm>
                <a:off x="10588051" y="316392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7" name="Oval 946"/>
              <p:cNvSpPr/>
              <p:nvPr/>
            </p:nvSpPr>
            <p:spPr bwMode="auto">
              <a:xfrm>
                <a:off x="10776846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8" name="Oval 947"/>
              <p:cNvSpPr/>
              <p:nvPr/>
            </p:nvSpPr>
            <p:spPr bwMode="auto">
              <a:xfrm>
                <a:off x="10680982" y="2952422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9" name="Oval 948"/>
              <p:cNvSpPr/>
              <p:nvPr/>
            </p:nvSpPr>
            <p:spPr bwMode="auto">
              <a:xfrm>
                <a:off x="10844947" y="317036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0" name="Oval 949"/>
              <p:cNvSpPr/>
              <p:nvPr/>
            </p:nvSpPr>
            <p:spPr bwMode="auto">
              <a:xfrm>
                <a:off x="10424114" y="299401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1" name="Oval 950"/>
              <p:cNvSpPr/>
              <p:nvPr/>
            </p:nvSpPr>
            <p:spPr bwMode="auto">
              <a:xfrm>
                <a:off x="11264964" y="348078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2" name="Oval 951"/>
              <p:cNvSpPr/>
              <p:nvPr/>
            </p:nvSpPr>
            <p:spPr bwMode="auto">
              <a:xfrm>
                <a:off x="11160496" y="31834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3" name="Oval 952"/>
              <p:cNvSpPr/>
              <p:nvPr/>
            </p:nvSpPr>
            <p:spPr bwMode="auto">
              <a:xfrm>
                <a:off x="11312896" y="33358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4" name="Oval 953"/>
              <p:cNvSpPr/>
              <p:nvPr/>
            </p:nvSpPr>
            <p:spPr bwMode="auto">
              <a:xfrm>
                <a:off x="11398647" y="3120239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5" name="Oval 954"/>
              <p:cNvSpPr/>
              <p:nvPr/>
            </p:nvSpPr>
            <p:spPr bwMode="auto">
              <a:xfrm>
                <a:off x="10259632" y="294560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6" name="Oval 955"/>
              <p:cNvSpPr/>
              <p:nvPr/>
            </p:nvSpPr>
            <p:spPr bwMode="auto">
              <a:xfrm>
                <a:off x="10053393" y="3423214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7" name="Oval 956"/>
              <p:cNvSpPr/>
              <p:nvPr/>
            </p:nvSpPr>
            <p:spPr bwMode="auto">
              <a:xfrm>
                <a:off x="9869041" y="339879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8" name="Oval 957"/>
              <p:cNvSpPr/>
              <p:nvPr/>
            </p:nvSpPr>
            <p:spPr bwMode="auto">
              <a:xfrm>
                <a:off x="10643514" y="346690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9" name="Oval 958"/>
              <p:cNvSpPr/>
              <p:nvPr/>
            </p:nvSpPr>
            <p:spPr bwMode="auto">
              <a:xfrm>
                <a:off x="11078574" y="347391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0" name="Oval 959"/>
              <p:cNvSpPr/>
              <p:nvPr/>
            </p:nvSpPr>
            <p:spPr bwMode="auto">
              <a:xfrm>
                <a:off x="10019640" y="326721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1" name="Oval 960"/>
              <p:cNvSpPr/>
              <p:nvPr/>
            </p:nvSpPr>
            <p:spPr bwMode="auto">
              <a:xfrm>
                <a:off x="11008096" y="327403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2" name="Oval 961"/>
              <p:cNvSpPr/>
              <p:nvPr/>
            </p:nvSpPr>
            <p:spPr bwMode="auto">
              <a:xfrm>
                <a:off x="10256085" y="340736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3" name="Oval 962"/>
              <p:cNvSpPr/>
              <p:nvPr/>
            </p:nvSpPr>
            <p:spPr bwMode="auto">
              <a:xfrm>
                <a:off x="10008892" y="291812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029" name="Rectangle 1028"/>
          <p:cNvSpPr/>
          <p:nvPr/>
        </p:nvSpPr>
        <p:spPr bwMode="auto">
          <a:xfrm>
            <a:off x="1864243" y="2366443"/>
            <a:ext cx="169660" cy="60318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30" name="TextBox 1029"/>
          <p:cNvSpPr txBox="1"/>
          <p:nvPr/>
        </p:nvSpPr>
        <p:spPr>
          <a:xfrm>
            <a:off x="3243056" y="3057030"/>
            <a:ext cx="391030" cy="230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100"/>
              <a:t>-15°</a:t>
            </a:r>
          </a:p>
        </p:txBody>
      </p:sp>
      <p:sp>
        <p:nvSpPr>
          <p:cNvPr id="1031" name="TextBox 1030"/>
          <p:cNvSpPr txBox="1"/>
          <p:nvPr/>
        </p:nvSpPr>
        <p:spPr>
          <a:xfrm>
            <a:off x="2221067" y="2367207"/>
            <a:ext cx="391030" cy="230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100"/>
              <a:t>-60°</a:t>
            </a:r>
          </a:p>
        </p:txBody>
      </p:sp>
      <p:grpSp>
        <p:nvGrpSpPr>
          <p:cNvPr id="1036" name="Group 1035"/>
          <p:cNvGrpSpPr/>
          <p:nvPr/>
        </p:nvGrpSpPr>
        <p:grpSpPr>
          <a:xfrm>
            <a:off x="3552471" y="4042267"/>
            <a:ext cx="162117" cy="1266573"/>
            <a:chOff x="9815052" y="1890242"/>
            <a:chExt cx="239252" cy="1727128"/>
          </a:xfrm>
        </p:grpSpPr>
        <p:cxnSp>
          <p:nvCxnSpPr>
            <p:cNvPr id="1037" name="Straight Arrow Connector 1036"/>
            <p:cNvCxnSpPr/>
            <p:nvPr/>
          </p:nvCxnSpPr>
          <p:spPr bwMode="auto">
            <a:xfrm flipV="1">
              <a:off x="9934678" y="1890242"/>
              <a:ext cx="0" cy="172712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38" name="Straight Connector 1037"/>
            <p:cNvCxnSpPr>
              <a:cxnSpLocks/>
            </p:cNvCxnSpPr>
            <p:nvPr/>
          </p:nvCxnSpPr>
          <p:spPr bwMode="auto">
            <a:xfrm>
              <a:off x="9815052" y="2255658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9" name="Straight Connector 1038"/>
            <p:cNvCxnSpPr>
              <a:cxnSpLocks/>
            </p:cNvCxnSpPr>
            <p:nvPr/>
          </p:nvCxnSpPr>
          <p:spPr bwMode="auto">
            <a:xfrm>
              <a:off x="9815052" y="3536560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40" name="Group 1039"/>
          <p:cNvGrpSpPr/>
          <p:nvPr/>
        </p:nvGrpSpPr>
        <p:grpSpPr>
          <a:xfrm>
            <a:off x="2423889" y="4694997"/>
            <a:ext cx="2538628" cy="179621"/>
            <a:chOff x="8026400" y="2713730"/>
            <a:chExt cx="3746500" cy="244935"/>
          </a:xfrm>
        </p:grpSpPr>
        <p:cxnSp>
          <p:nvCxnSpPr>
            <p:cNvPr id="1041" name="Straight Arrow Connector 1040"/>
            <p:cNvCxnSpPr/>
            <p:nvPr/>
          </p:nvCxnSpPr>
          <p:spPr bwMode="auto">
            <a:xfrm>
              <a:off x="8026400" y="2839039"/>
              <a:ext cx="37465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42" name="Straight Connector 1041"/>
            <p:cNvCxnSpPr>
              <a:cxnSpLocks/>
            </p:cNvCxnSpPr>
            <p:nvPr/>
          </p:nvCxnSpPr>
          <p:spPr bwMode="auto">
            <a:xfrm rot="5400000">
              <a:off x="11250561" y="2839039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3" name="Straight Connector 1042"/>
            <p:cNvCxnSpPr>
              <a:cxnSpLocks/>
            </p:cNvCxnSpPr>
            <p:nvPr/>
          </p:nvCxnSpPr>
          <p:spPr bwMode="auto">
            <a:xfrm rot="5400000">
              <a:off x="8168844" y="2833356"/>
              <a:ext cx="23925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44" name="TextBox 1043"/>
          <p:cNvSpPr txBox="1"/>
          <p:nvPr/>
        </p:nvSpPr>
        <p:spPr>
          <a:xfrm>
            <a:off x="3211932" y="4004269"/>
            <a:ext cx="422064" cy="230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100"/>
              <a:t>+15°</a:t>
            </a:r>
          </a:p>
        </p:txBody>
      </p:sp>
      <p:grpSp>
        <p:nvGrpSpPr>
          <p:cNvPr id="1045" name="Group 1044"/>
          <p:cNvGrpSpPr/>
          <p:nvPr/>
        </p:nvGrpSpPr>
        <p:grpSpPr>
          <a:xfrm>
            <a:off x="2566408" y="4238644"/>
            <a:ext cx="2178387" cy="1048198"/>
            <a:chOff x="8264024" y="2129433"/>
            <a:chExt cx="3214858" cy="1429346"/>
          </a:xfrm>
          <a:solidFill>
            <a:schemeClr val="bg2"/>
          </a:solidFill>
        </p:grpSpPr>
        <p:grpSp>
          <p:nvGrpSpPr>
            <p:cNvPr id="1046" name="Group 1045"/>
            <p:cNvGrpSpPr/>
            <p:nvPr/>
          </p:nvGrpSpPr>
          <p:grpSpPr>
            <a:xfrm>
              <a:off x="9988913" y="2129433"/>
              <a:ext cx="1485619" cy="645658"/>
              <a:chOff x="10008892" y="2918125"/>
              <a:chExt cx="1485619" cy="645658"/>
            </a:xfrm>
            <a:grpFill/>
          </p:grpSpPr>
          <p:sp>
            <p:nvSpPr>
              <p:cNvPr id="1113" name="Oval 1112"/>
              <p:cNvSpPr/>
              <p:nvPr/>
            </p:nvSpPr>
            <p:spPr bwMode="auto">
              <a:xfrm>
                <a:off x="10197500" y="30747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14" name="Oval 1113"/>
              <p:cNvSpPr/>
              <p:nvPr/>
            </p:nvSpPr>
            <p:spPr bwMode="auto">
              <a:xfrm>
                <a:off x="10349900" y="32271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15" name="Oval 1114"/>
              <p:cNvSpPr/>
              <p:nvPr/>
            </p:nvSpPr>
            <p:spPr bwMode="auto">
              <a:xfrm>
                <a:off x="10502300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16" name="Oval 1115"/>
              <p:cNvSpPr/>
              <p:nvPr/>
            </p:nvSpPr>
            <p:spPr bwMode="auto">
              <a:xfrm>
                <a:off x="10588051" y="316392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17" name="Oval 1116"/>
              <p:cNvSpPr/>
              <p:nvPr/>
            </p:nvSpPr>
            <p:spPr bwMode="auto">
              <a:xfrm>
                <a:off x="10776846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18" name="Oval 1117"/>
              <p:cNvSpPr/>
              <p:nvPr/>
            </p:nvSpPr>
            <p:spPr bwMode="auto">
              <a:xfrm>
                <a:off x="10680982" y="2952422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19" name="Oval 1118"/>
              <p:cNvSpPr/>
              <p:nvPr/>
            </p:nvSpPr>
            <p:spPr bwMode="auto">
              <a:xfrm>
                <a:off x="10844947" y="317036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20" name="Oval 1119"/>
              <p:cNvSpPr/>
              <p:nvPr/>
            </p:nvSpPr>
            <p:spPr bwMode="auto">
              <a:xfrm>
                <a:off x="10424114" y="299401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21" name="Oval 1120"/>
              <p:cNvSpPr/>
              <p:nvPr/>
            </p:nvSpPr>
            <p:spPr bwMode="auto">
              <a:xfrm>
                <a:off x="11008096" y="30310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22" name="Oval 1121"/>
              <p:cNvSpPr/>
              <p:nvPr/>
            </p:nvSpPr>
            <p:spPr bwMode="auto">
              <a:xfrm>
                <a:off x="11160496" y="31834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23" name="Oval 1122"/>
              <p:cNvSpPr/>
              <p:nvPr/>
            </p:nvSpPr>
            <p:spPr bwMode="auto">
              <a:xfrm>
                <a:off x="10633050" y="347641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24" name="Oval 1123"/>
              <p:cNvSpPr/>
              <p:nvPr/>
            </p:nvSpPr>
            <p:spPr bwMode="auto">
              <a:xfrm>
                <a:off x="11398647" y="3120239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25" name="Oval 1124"/>
              <p:cNvSpPr/>
              <p:nvPr/>
            </p:nvSpPr>
            <p:spPr bwMode="auto">
              <a:xfrm>
                <a:off x="10259632" y="294560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26" name="Oval 1125"/>
              <p:cNvSpPr/>
              <p:nvPr/>
            </p:nvSpPr>
            <p:spPr bwMode="auto">
              <a:xfrm>
                <a:off x="10053393" y="3423214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27" name="Oval 1126"/>
              <p:cNvSpPr/>
              <p:nvPr/>
            </p:nvSpPr>
            <p:spPr bwMode="auto">
              <a:xfrm>
                <a:off x="10880814" y="291995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28" name="Oval 1127"/>
              <p:cNvSpPr/>
              <p:nvPr/>
            </p:nvSpPr>
            <p:spPr bwMode="auto">
              <a:xfrm>
                <a:off x="11234710" y="2950323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29" name="Oval 1128"/>
              <p:cNvSpPr/>
              <p:nvPr/>
            </p:nvSpPr>
            <p:spPr bwMode="auto">
              <a:xfrm>
                <a:off x="11078574" y="347391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30" name="Oval 1129"/>
              <p:cNvSpPr/>
              <p:nvPr/>
            </p:nvSpPr>
            <p:spPr bwMode="auto">
              <a:xfrm>
                <a:off x="10019640" y="326721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31" name="Oval 1130"/>
              <p:cNvSpPr/>
              <p:nvPr/>
            </p:nvSpPr>
            <p:spPr bwMode="auto">
              <a:xfrm>
                <a:off x="11008096" y="327403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32" name="Oval 1131"/>
              <p:cNvSpPr/>
              <p:nvPr/>
            </p:nvSpPr>
            <p:spPr bwMode="auto">
              <a:xfrm>
                <a:off x="10256085" y="340736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33" name="Oval 1132"/>
              <p:cNvSpPr/>
              <p:nvPr/>
            </p:nvSpPr>
            <p:spPr bwMode="auto">
              <a:xfrm>
                <a:off x="10008892" y="291812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47" name="Group 1046"/>
            <p:cNvGrpSpPr/>
            <p:nvPr/>
          </p:nvGrpSpPr>
          <p:grpSpPr>
            <a:xfrm>
              <a:off x="9993263" y="2915615"/>
              <a:ext cx="1485619" cy="643164"/>
              <a:chOff x="10008892" y="2918125"/>
              <a:chExt cx="1485619" cy="643164"/>
            </a:xfrm>
            <a:grpFill/>
          </p:grpSpPr>
          <p:sp>
            <p:nvSpPr>
              <p:cNvPr id="1092" name="Oval 1091"/>
              <p:cNvSpPr/>
              <p:nvPr/>
            </p:nvSpPr>
            <p:spPr bwMode="auto">
              <a:xfrm>
                <a:off x="10197500" y="30747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93" name="Oval 1092"/>
              <p:cNvSpPr/>
              <p:nvPr/>
            </p:nvSpPr>
            <p:spPr bwMode="auto">
              <a:xfrm>
                <a:off x="10349900" y="32271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94" name="Oval 1093"/>
              <p:cNvSpPr/>
              <p:nvPr/>
            </p:nvSpPr>
            <p:spPr bwMode="auto">
              <a:xfrm>
                <a:off x="10502300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95" name="Oval 1094"/>
              <p:cNvSpPr/>
              <p:nvPr/>
            </p:nvSpPr>
            <p:spPr bwMode="auto">
              <a:xfrm>
                <a:off x="10588051" y="316392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96" name="Oval 1095"/>
              <p:cNvSpPr/>
              <p:nvPr/>
            </p:nvSpPr>
            <p:spPr bwMode="auto">
              <a:xfrm>
                <a:off x="10776846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97" name="Oval 1096"/>
              <p:cNvSpPr/>
              <p:nvPr/>
            </p:nvSpPr>
            <p:spPr bwMode="auto">
              <a:xfrm>
                <a:off x="10680982" y="2952422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98" name="Oval 1097"/>
              <p:cNvSpPr/>
              <p:nvPr/>
            </p:nvSpPr>
            <p:spPr bwMode="auto">
              <a:xfrm>
                <a:off x="10844947" y="317036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99" name="Oval 1098"/>
              <p:cNvSpPr/>
              <p:nvPr/>
            </p:nvSpPr>
            <p:spPr bwMode="auto">
              <a:xfrm>
                <a:off x="10424114" y="299401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00" name="Oval 1099"/>
              <p:cNvSpPr/>
              <p:nvPr/>
            </p:nvSpPr>
            <p:spPr bwMode="auto">
              <a:xfrm>
                <a:off x="11008096" y="30310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01" name="Oval 1100"/>
              <p:cNvSpPr/>
              <p:nvPr/>
            </p:nvSpPr>
            <p:spPr bwMode="auto">
              <a:xfrm>
                <a:off x="11160496" y="31834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02" name="Oval 1101"/>
              <p:cNvSpPr/>
              <p:nvPr/>
            </p:nvSpPr>
            <p:spPr bwMode="auto">
              <a:xfrm>
                <a:off x="11312896" y="33358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03" name="Oval 1102"/>
              <p:cNvSpPr/>
              <p:nvPr/>
            </p:nvSpPr>
            <p:spPr bwMode="auto">
              <a:xfrm>
                <a:off x="11398647" y="3120239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04" name="Oval 1103"/>
              <p:cNvSpPr/>
              <p:nvPr/>
            </p:nvSpPr>
            <p:spPr bwMode="auto">
              <a:xfrm>
                <a:off x="10259632" y="294560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05" name="Oval 1104"/>
              <p:cNvSpPr/>
              <p:nvPr/>
            </p:nvSpPr>
            <p:spPr bwMode="auto">
              <a:xfrm>
                <a:off x="10053393" y="3423214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06" name="Oval 1105"/>
              <p:cNvSpPr/>
              <p:nvPr/>
            </p:nvSpPr>
            <p:spPr bwMode="auto">
              <a:xfrm>
                <a:off x="10880814" y="291995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07" name="Oval 1106"/>
              <p:cNvSpPr/>
              <p:nvPr/>
            </p:nvSpPr>
            <p:spPr bwMode="auto">
              <a:xfrm>
                <a:off x="11234710" y="2950323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08" name="Oval 1107"/>
              <p:cNvSpPr/>
              <p:nvPr/>
            </p:nvSpPr>
            <p:spPr bwMode="auto">
              <a:xfrm>
                <a:off x="11078574" y="347391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09" name="Oval 1108"/>
              <p:cNvSpPr/>
              <p:nvPr/>
            </p:nvSpPr>
            <p:spPr bwMode="auto">
              <a:xfrm>
                <a:off x="10019640" y="326721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10" name="Oval 1109"/>
              <p:cNvSpPr/>
              <p:nvPr/>
            </p:nvSpPr>
            <p:spPr bwMode="auto">
              <a:xfrm>
                <a:off x="11008096" y="327403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11" name="Oval 1110"/>
              <p:cNvSpPr/>
              <p:nvPr/>
            </p:nvSpPr>
            <p:spPr bwMode="auto">
              <a:xfrm>
                <a:off x="10256085" y="340736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12" name="Oval 1111"/>
              <p:cNvSpPr/>
              <p:nvPr/>
            </p:nvSpPr>
            <p:spPr bwMode="auto">
              <a:xfrm>
                <a:off x="10008892" y="291812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48" name="Group 1047"/>
            <p:cNvGrpSpPr/>
            <p:nvPr/>
          </p:nvGrpSpPr>
          <p:grpSpPr>
            <a:xfrm>
              <a:off x="8383993" y="2893890"/>
              <a:ext cx="1485619" cy="643164"/>
              <a:chOff x="10008892" y="2918125"/>
              <a:chExt cx="1485619" cy="643164"/>
            </a:xfrm>
            <a:grpFill/>
          </p:grpSpPr>
          <p:sp>
            <p:nvSpPr>
              <p:cNvPr id="1071" name="Oval 1070"/>
              <p:cNvSpPr/>
              <p:nvPr/>
            </p:nvSpPr>
            <p:spPr bwMode="auto">
              <a:xfrm>
                <a:off x="10197500" y="30747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72" name="Oval 1071"/>
              <p:cNvSpPr/>
              <p:nvPr/>
            </p:nvSpPr>
            <p:spPr bwMode="auto">
              <a:xfrm>
                <a:off x="10349900" y="32271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73" name="Oval 1072"/>
              <p:cNvSpPr/>
              <p:nvPr/>
            </p:nvSpPr>
            <p:spPr bwMode="auto">
              <a:xfrm>
                <a:off x="10502300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74" name="Oval 1073"/>
              <p:cNvSpPr/>
              <p:nvPr/>
            </p:nvSpPr>
            <p:spPr bwMode="auto">
              <a:xfrm>
                <a:off x="10588051" y="316392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75" name="Oval 1074"/>
              <p:cNvSpPr/>
              <p:nvPr/>
            </p:nvSpPr>
            <p:spPr bwMode="auto">
              <a:xfrm>
                <a:off x="10776846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76" name="Oval 1075"/>
              <p:cNvSpPr/>
              <p:nvPr/>
            </p:nvSpPr>
            <p:spPr bwMode="auto">
              <a:xfrm>
                <a:off x="10680982" y="2952422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77" name="Oval 1076"/>
              <p:cNvSpPr/>
              <p:nvPr/>
            </p:nvSpPr>
            <p:spPr bwMode="auto">
              <a:xfrm>
                <a:off x="10844947" y="317036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78" name="Oval 1077"/>
              <p:cNvSpPr/>
              <p:nvPr/>
            </p:nvSpPr>
            <p:spPr bwMode="auto">
              <a:xfrm>
                <a:off x="10424114" y="299401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79" name="Oval 1078"/>
              <p:cNvSpPr/>
              <p:nvPr/>
            </p:nvSpPr>
            <p:spPr bwMode="auto">
              <a:xfrm>
                <a:off x="11008096" y="30310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80" name="Oval 1079"/>
              <p:cNvSpPr/>
              <p:nvPr/>
            </p:nvSpPr>
            <p:spPr bwMode="auto">
              <a:xfrm>
                <a:off x="11160496" y="31834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81" name="Oval 1080"/>
              <p:cNvSpPr/>
              <p:nvPr/>
            </p:nvSpPr>
            <p:spPr bwMode="auto">
              <a:xfrm>
                <a:off x="11312896" y="33358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82" name="Oval 1081"/>
              <p:cNvSpPr/>
              <p:nvPr/>
            </p:nvSpPr>
            <p:spPr bwMode="auto">
              <a:xfrm>
                <a:off x="11398647" y="3120239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83" name="Oval 1082"/>
              <p:cNvSpPr/>
              <p:nvPr/>
            </p:nvSpPr>
            <p:spPr bwMode="auto">
              <a:xfrm>
                <a:off x="10259632" y="294560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84" name="Oval 1083"/>
              <p:cNvSpPr/>
              <p:nvPr/>
            </p:nvSpPr>
            <p:spPr bwMode="auto">
              <a:xfrm>
                <a:off x="10053393" y="3423214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85" name="Oval 1084"/>
              <p:cNvSpPr/>
              <p:nvPr/>
            </p:nvSpPr>
            <p:spPr bwMode="auto">
              <a:xfrm>
                <a:off x="10880814" y="291995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86" name="Oval 1085"/>
              <p:cNvSpPr/>
              <p:nvPr/>
            </p:nvSpPr>
            <p:spPr bwMode="auto">
              <a:xfrm>
                <a:off x="11234710" y="2950323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87" name="Oval 1086"/>
              <p:cNvSpPr/>
              <p:nvPr/>
            </p:nvSpPr>
            <p:spPr bwMode="auto">
              <a:xfrm>
                <a:off x="11078574" y="347391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88" name="Oval 1087"/>
              <p:cNvSpPr/>
              <p:nvPr/>
            </p:nvSpPr>
            <p:spPr bwMode="auto">
              <a:xfrm>
                <a:off x="10019640" y="326721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89" name="Oval 1088"/>
              <p:cNvSpPr/>
              <p:nvPr/>
            </p:nvSpPr>
            <p:spPr bwMode="auto">
              <a:xfrm>
                <a:off x="11008096" y="327403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90" name="Oval 1089"/>
              <p:cNvSpPr/>
              <p:nvPr/>
            </p:nvSpPr>
            <p:spPr bwMode="auto">
              <a:xfrm>
                <a:off x="10256085" y="340736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91" name="Oval 1090"/>
              <p:cNvSpPr/>
              <p:nvPr/>
            </p:nvSpPr>
            <p:spPr bwMode="auto">
              <a:xfrm>
                <a:off x="10008892" y="291812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49" name="Group 1048"/>
            <p:cNvGrpSpPr/>
            <p:nvPr/>
          </p:nvGrpSpPr>
          <p:grpSpPr>
            <a:xfrm>
              <a:off x="8264024" y="2154289"/>
              <a:ext cx="1625470" cy="650029"/>
              <a:chOff x="9869041" y="2918125"/>
              <a:chExt cx="1625470" cy="650029"/>
            </a:xfrm>
            <a:grpFill/>
          </p:grpSpPr>
          <p:sp>
            <p:nvSpPr>
              <p:cNvPr id="1050" name="Oval 1049"/>
              <p:cNvSpPr/>
              <p:nvPr/>
            </p:nvSpPr>
            <p:spPr bwMode="auto">
              <a:xfrm>
                <a:off x="10197500" y="30747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1" name="Oval 1050"/>
              <p:cNvSpPr/>
              <p:nvPr/>
            </p:nvSpPr>
            <p:spPr bwMode="auto">
              <a:xfrm>
                <a:off x="10349900" y="32271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2" name="Oval 1051"/>
              <p:cNvSpPr/>
              <p:nvPr/>
            </p:nvSpPr>
            <p:spPr bwMode="auto">
              <a:xfrm>
                <a:off x="10502300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3" name="Oval 1052"/>
              <p:cNvSpPr/>
              <p:nvPr/>
            </p:nvSpPr>
            <p:spPr bwMode="auto">
              <a:xfrm>
                <a:off x="10588051" y="316392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4" name="Oval 1053"/>
              <p:cNvSpPr/>
              <p:nvPr/>
            </p:nvSpPr>
            <p:spPr bwMode="auto">
              <a:xfrm>
                <a:off x="10776846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5" name="Oval 1054"/>
              <p:cNvSpPr/>
              <p:nvPr/>
            </p:nvSpPr>
            <p:spPr bwMode="auto">
              <a:xfrm>
                <a:off x="10680982" y="2952422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6" name="Oval 1055"/>
              <p:cNvSpPr/>
              <p:nvPr/>
            </p:nvSpPr>
            <p:spPr bwMode="auto">
              <a:xfrm>
                <a:off x="10844947" y="317036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7" name="Oval 1056"/>
              <p:cNvSpPr/>
              <p:nvPr/>
            </p:nvSpPr>
            <p:spPr bwMode="auto">
              <a:xfrm>
                <a:off x="10424114" y="299401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8" name="Oval 1057"/>
              <p:cNvSpPr/>
              <p:nvPr/>
            </p:nvSpPr>
            <p:spPr bwMode="auto">
              <a:xfrm>
                <a:off x="11264964" y="348078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9" name="Oval 1058"/>
              <p:cNvSpPr/>
              <p:nvPr/>
            </p:nvSpPr>
            <p:spPr bwMode="auto">
              <a:xfrm>
                <a:off x="11160496" y="31834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60" name="Oval 1059"/>
              <p:cNvSpPr/>
              <p:nvPr/>
            </p:nvSpPr>
            <p:spPr bwMode="auto">
              <a:xfrm>
                <a:off x="11312896" y="33358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61" name="Oval 1060"/>
              <p:cNvSpPr/>
              <p:nvPr/>
            </p:nvSpPr>
            <p:spPr bwMode="auto">
              <a:xfrm>
                <a:off x="11398647" y="3120239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62" name="Oval 1061"/>
              <p:cNvSpPr/>
              <p:nvPr/>
            </p:nvSpPr>
            <p:spPr bwMode="auto">
              <a:xfrm>
                <a:off x="10259632" y="294560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63" name="Oval 1062"/>
              <p:cNvSpPr/>
              <p:nvPr/>
            </p:nvSpPr>
            <p:spPr bwMode="auto">
              <a:xfrm>
                <a:off x="10053393" y="3423214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64" name="Oval 1063"/>
              <p:cNvSpPr/>
              <p:nvPr/>
            </p:nvSpPr>
            <p:spPr bwMode="auto">
              <a:xfrm>
                <a:off x="9869041" y="339879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65" name="Oval 1064"/>
              <p:cNvSpPr/>
              <p:nvPr/>
            </p:nvSpPr>
            <p:spPr bwMode="auto">
              <a:xfrm>
                <a:off x="10643514" y="346690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66" name="Oval 1065"/>
              <p:cNvSpPr/>
              <p:nvPr/>
            </p:nvSpPr>
            <p:spPr bwMode="auto">
              <a:xfrm>
                <a:off x="11078574" y="347391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67" name="Oval 1066"/>
              <p:cNvSpPr/>
              <p:nvPr/>
            </p:nvSpPr>
            <p:spPr bwMode="auto">
              <a:xfrm>
                <a:off x="10019640" y="326721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68" name="Oval 1067"/>
              <p:cNvSpPr/>
              <p:nvPr/>
            </p:nvSpPr>
            <p:spPr bwMode="auto">
              <a:xfrm>
                <a:off x="11008096" y="327403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69" name="Oval 1068"/>
              <p:cNvSpPr/>
              <p:nvPr/>
            </p:nvSpPr>
            <p:spPr bwMode="auto">
              <a:xfrm>
                <a:off x="10256085" y="340736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70" name="Oval 1069"/>
              <p:cNvSpPr/>
              <p:nvPr/>
            </p:nvSpPr>
            <p:spPr bwMode="auto">
              <a:xfrm>
                <a:off x="10008892" y="291812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134" name="TextBox 1133"/>
          <p:cNvSpPr txBox="1"/>
          <p:nvPr/>
        </p:nvSpPr>
        <p:spPr>
          <a:xfrm>
            <a:off x="3248045" y="5263207"/>
            <a:ext cx="391030" cy="230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100"/>
              <a:t>-15°</a:t>
            </a:r>
          </a:p>
        </p:txBody>
      </p:sp>
      <p:sp>
        <p:nvSpPr>
          <p:cNvPr id="1138" name="TextBox 1137"/>
          <p:cNvSpPr txBox="1"/>
          <p:nvPr/>
        </p:nvSpPr>
        <p:spPr>
          <a:xfrm>
            <a:off x="4754523" y="4536760"/>
            <a:ext cx="422064" cy="230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100"/>
              <a:t>+60°</a:t>
            </a:r>
          </a:p>
        </p:txBody>
      </p:sp>
      <p:sp>
        <p:nvSpPr>
          <p:cNvPr id="1139" name="TextBox 1138"/>
          <p:cNvSpPr txBox="1"/>
          <p:nvPr/>
        </p:nvSpPr>
        <p:spPr>
          <a:xfrm>
            <a:off x="2192638" y="4542397"/>
            <a:ext cx="391030" cy="230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100"/>
              <a:t>-60°</a:t>
            </a:r>
          </a:p>
        </p:txBody>
      </p:sp>
      <p:sp>
        <p:nvSpPr>
          <p:cNvPr id="1142" name="Rectangle 1141"/>
          <p:cNvSpPr/>
          <p:nvPr/>
        </p:nvSpPr>
        <p:spPr bwMode="auto">
          <a:xfrm>
            <a:off x="2946081" y="4592489"/>
            <a:ext cx="457676" cy="405047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48" name="Rectangle 1147"/>
          <p:cNvSpPr/>
          <p:nvPr/>
        </p:nvSpPr>
        <p:spPr bwMode="auto">
          <a:xfrm>
            <a:off x="5849587" y="2433582"/>
            <a:ext cx="159440" cy="31827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153" name="Group 1152"/>
          <p:cNvGrpSpPr/>
          <p:nvPr/>
        </p:nvGrpSpPr>
        <p:grpSpPr>
          <a:xfrm>
            <a:off x="6505933" y="4693654"/>
            <a:ext cx="2538628" cy="179621"/>
            <a:chOff x="8026400" y="2713730"/>
            <a:chExt cx="3746500" cy="244935"/>
          </a:xfrm>
        </p:grpSpPr>
        <p:cxnSp>
          <p:nvCxnSpPr>
            <p:cNvPr id="1154" name="Straight Arrow Connector 1153"/>
            <p:cNvCxnSpPr/>
            <p:nvPr/>
          </p:nvCxnSpPr>
          <p:spPr bwMode="auto">
            <a:xfrm>
              <a:off x="8026400" y="2839039"/>
              <a:ext cx="37465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55" name="Straight Connector 1154"/>
            <p:cNvCxnSpPr>
              <a:cxnSpLocks/>
            </p:cNvCxnSpPr>
            <p:nvPr/>
          </p:nvCxnSpPr>
          <p:spPr bwMode="auto">
            <a:xfrm rot="5400000">
              <a:off x="11250561" y="2839039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6" name="Straight Connector 1155"/>
            <p:cNvCxnSpPr>
              <a:cxnSpLocks/>
            </p:cNvCxnSpPr>
            <p:nvPr/>
          </p:nvCxnSpPr>
          <p:spPr bwMode="auto">
            <a:xfrm rot="5400000">
              <a:off x="8182903" y="2833356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58" name="Group 1157"/>
          <p:cNvGrpSpPr/>
          <p:nvPr/>
        </p:nvGrpSpPr>
        <p:grpSpPr>
          <a:xfrm>
            <a:off x="6648452" y="4237300"/>
            <a:ext cx="2178387" cy="1048198"/>
            <a:chOff x="8264024" y="2129433"/>
            <a:chExt cx="3214858" cy="1429346"/>
          </a:xfrm>
          <a:solidFill>
            <a:schemeClr val="bg2"/>
          </a:solidFill>
        </p:grpSpPr>
        <p:grpSp>
          <p:nvGrpSpPr>
            <p:cNvPr id="1159" name="Group 1158"/>
            <p:cNvGrpSpPr/>
            <p:nvPr/>
          </p:nvGrpSpPr>
          <p:grpSpPr>
            <a:xfrm>
              <a:off x="9988913" y="2129433"/>
              <a:ext cx="1485619" cy="645658"/>
              <a:chOff x="10008892" y="2918125"/>
              <a:chExt cx="1485619" cy="645658"/>
            </a:xfrm>
            <a:grpFill/>
          </p:grpSpPr>
          <p:sp>
            <p:nvSpPr>
              <p:cNvPr id="1226" name="Oval 1225"/>
              <p:cNvSpPr/>
              <p:nvPr/>
            </p:nvSpPr>
            <p:spPr bwMode="auto">
              <a:xfrm>
                <a:off x="10197500" y="30747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27" name="Oval 1226"/>
              <p:cNvSpPr/>
              <p:nvPr/>
            </p:nvSpPr>
            <p:spPr bwMode="auto">
              <a:xfrm>
                <a:off x="10349900" y="32271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28" name="Oval 1227"/>
              <p:cNvSpPr/>
              <p:nvPr/>
            </p:nvSpPr>
            <p:spPr bwMode="auto">
              <a:xfrm>
                <a:off x="10502300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29" name="Oval 1228"/>
              <p:cNvSpPr/>
              <p:nvPr/>
            </p:nvSpPr>
            <p:spPr bwMode="auto">
              <a:xfrm>
                <a:off x="10588051" y="316392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30" name="Oval 1229"/>
              <p:cNvSpPr/>
              <p:nvPr/>
            </p:nvSpPr>
            <p:spPr bwMode="auto">
              <a:xfrm>
                <a:off x="10776846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31" name="Oval 1230"/>
              <p:cNvSpPr/>
              <p:nvPr/>
            </p:nvSpPr>
            <p:spPr bwMode="auto">
              <a:xfrm>
                <a:off x="10680982" y="2952422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32" name="Oval 1231"/>
              <p:cNvSpPr/>
              <p:nvPr/>
            </p:nvSpPr>
            <p:spPr bwMode="auto">
              <a:xfrm>
                <a:off x="10844947" y="317036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33" name="Oval 1232"/>
              <p:cNvSpPr/>
              <p:nvPr/>
            </p:nvSpPr>
            <p:spPr bwMode="auto">
              <a:xfrm>
                <a:off x="10424114" y="299401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34" name="Oval 1233"/>
              <p:cNvSpPr/>
              <p:nvPr/>
            </p:nvSpPr>
            <p:spPr bwMode="auto">
              <a:xfrm>
                <a:off x="11008096" y="30310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35" name="Oval 1234"/>
              <p:cNvSpPr/>
              <p:nvPr/>
            </p:nvSpPr>
            <p:spPr bwMode="auto">
              <a:xfrm>
                <a:off x="11160496" y="31834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36" name="Oval 1235"/>
              <p:cNvSpPr/>
              <p:nvPr/>
            </p:nvSpPr>
            <p:spPr bwMode="auto">
              <a:xfrm>
                <a:off x="10633050" y="347641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37" name="Oval 1236"/>
              <p:cNvSpPr/>
              <p:nvPr/>
            </p:nvSpPr>
            <p:spPr bwMode="auto">
              <a:xfrm>
                <a:off x="11398647" y="3120239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38" name="Oval 1237"/>
              <p:cNvSpPr/>
              <p:nvPr/>
            </p:nvSpPr>
            <p:spPr bwMode="auto">
              <a:xfrm>
                <a:off x="10259632" y="294560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39" name="Oval 1238"/>
              <p:cNvSpPr/>
              <p:nvPr/>
            </p:nvSpPr>
            <p:spPr bwMode="auto">
              <a:xfrm>
                <a:off x="10053393" y="3423214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40" name="Oval 1239"/>
              <p:cNvSpPr/>
              <p:nvPr/>
            </p:nvSpPr>
            <p:spPr bwMode="auto">
              <a:xfrm>
                <a:off x="10880814" y="291995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41" name="Oval 1240"/>
              <p:cNvSpPr/>
              <p:nvPr/>
            </p:nvSpPr>
            <p:spPr bwMode="auto">
              <a:xfrm>
                <a:off x="11234710" y="2950323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42" name="Oval 1241"/>
              <p:cNvSpPr/>
              <p:nvPr/>
            </p:nvSpPr>
            <p:spPr bwMode="auto">
              <a:xfrm>
                <a:off x="11078574" y="347391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43" name="Oval 1242"/>
              <p:cNvSpPr/>
              <p:nvPr/>
            </p:nvSpPr>
            <p:spPr bwMode="auto">
              <a:xfrm>
                <a:off x="10019640" y="326721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44" name="Oval 1243"/>
              <p:cNvSpPr/>
              <p:nvPr/>
            </p:nvSpPr>
            <p:spPr bwMode="auto">
              <a:xfrm>
                <a:off x="11008096" y="327403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45" name="Oval 1244"/>
              <p:cNvSpPr/>
              <p:nvPr/>
            </p:nvSpPr>
            <p:spPr bwMode="auto">
              <a:xfrm>
                <a:off x="10256085" y="340736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46" name="Oval 1245"/>
              <p:cNvSpPr/>
              <p:nvPr/>
            </p:nvSpPr>
            <p:spPr bwMode="auto">
              <a:xfrm>
                <a:off x="10008892" y="291812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160" name="Group 1159"/>
            <p:cNvGrpSpPr/>
            <p:nvPr/>
          </p:nvGrpSpPr>
          <p:grpSpPr>
            <a:xfrm>
              <a:off x="9993263" y="2915615"/>
              <a:ext cx="1485619" cy="643164"/>
              <a:chOff x="10008892" y="2918125"/>
              <a:chExt cx="1485619" cy="643164"/>
            </a:xfrm>
            <a:grpFill/>
          </p:grpSpPr>
          <p:sp>
            <p:nvSpPr>
              <p:cNvPr id="1205" name="Oval 1204"/>
              <p:cNvSpPr/>
              <p:nvPr/>
            </p:nvSpPr>
            <p:spPr bwMode="auto">
              <a:xfrm>
                <a:off x="10197500" y="30747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06" name="Oval 1205"/>
              <p:cNvSpPr/>
              <p:nvPr/>
            </p:nvSpPr>
            <p:spPr bwMode="auto">
              <a:xfrm>
                <a:off x="10349900" y="32271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07" name="Oval 1206"/>
              <p:cNvSpPr/>
              <p:nvPr/>
            </p:nvSpPr>
            <p:spPr bwMode="auto">
              <a:xfrm>
                <a:off x="10502300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08" name="Oval 1207"/>
              <p:cNvSpPr/>
              <p:nvPr/>
            </p:nvSpPr>
            <p:spPr bwMode="auto">
              <a:xfrm>
                <a:off x="10588051" y="316392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09" name="Oval 1208"/>
              <p:cNvSpPr/>
              <p:nvPr/>
            </p:nvSpPr>
            <p:spPr bwMode="auto">
              <a:xfrm>
                <a:off x="10776846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10" name="Oval 1209"/>
              <p:cNvSpPr/>
              <p:nvPr/>
            </p:nvSpPr>
            <p:spPr bwMode="auto">
              <a:xfrm>
                <a:off x="10680982" y="2952422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11" name="Oval 1210"/>
              <p:cNvSpPr/>
              <p:nvPr/>
            </p:nvSpPr>
            <p:spPr bwMode="auto">
              <a:xfrm>
                <a:off x="10844947" y="317036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12" name="Oval 1211"/>
              <p:cNvSpPr/>
              <p:nvPr/>
            </p:nvSpPr>
            <p:spPr bwMode="auto">
              <a:xfrm>
                <a:off x="10424114" y="299401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13" name="Oval 1212"/>
              <p:cNvSpPr/>
              <p:nvPr/>
            </p:nvSpPr>
            <p:spPr bwMode="auto">
              <a:xfrm>
                <a:off x="11008096" y="30310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14" name="Oval 1213"/>
              <p:cNvSpPr/>
              <p:nvPr/>
            </p:nvSpPr>
            <p:spPr bwMode="auto">
              <a:xfrm>
                <a:off x="11160496" y="31834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15" name="Oval 1214"/>
              <p:cNvSpPr/>
              <p:nvPr/>
            </p:nvSpPr>
            <p:spPr bwMode="auto">
              <a:xfrm>
                <a:off x="11312896" y="33358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16" name="Oval 1215"/>
              <p:cNvSpPr/>
              <p:nvPr/>
            </p:nvSpPr>
            <p:spPr bwMode="auto">
              <a:xfrm>
                <a:off x="11398647" y="3120239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17" name="Oval 1216"/>
              <p:cNvSpPr/>
              <p:nvPr/>
            </p:nvSpPr>
            <p:spPr bwMode="auto">
              <a:xfrm>
                <a:off x="10259632" y="294560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18" name="Oval 1217"/>
              <p:cNvSpPr/>
              <p:nvPr/>
            </p:nvSpPr>
            <p:spPr bwMode="auto">
              <a:xfrm>
                <a:off x="10053393" y="3423214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19" name="Oval 1218"/>
              <p:cNvSpPr/>
              <p:nvPr/>
            </p:nvSpPr>
            <p:spPr bwMode="auto">
              <a:xfrm>
                <a:off x="10880814" y="291995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20" name="Oval 1219"/>
              <p:cNvSpPr/>
              <p:nvPr/>
            </p:nvSpPr>
            <p:spPr bwMode="auto">
              <a:xfrm>
                <a:off x="11234710" y="2950323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21" name="Oval 1220"/>
              <p:cNvSpPr/>
              <p:nvPr/>
            </p:nvSpPr>
            <p:spPr bwMode="auto">
              <a:xfrm>
                <a:off x="11078574" y="347391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22" name="Oval 1221"/>
              <p:cNvSpPr/>
              <p:nvPr/>
            </p:nvSpPr>
            <p:spPr bwMode="auto">
              <a:xfrm>
                <a:off x="10019640" y="326721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23" name="Oval 1222"/>
              <p:cNvSpPr/>
              <p:nvPr/>
            </p:nvSpPr>
            <p:spPr bwMode="auto">
              <a:xfrm>
                <a:off x="11008096" y="327403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24" name="Oval 1223"/>
              <p:cNvSpPr/>
              <p:nvPr/>
            </p:nvSpPr>
            <p:spPr bwMode="auto">
              <a:xfrm>
                <a:off x="10256085" y="340736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25" name="Oval 1224"/>
              <p:cNvSpPr/>
              <p:nvPr/>
            </p:nvSpPr>
            <p:spPr bwMode="auto">
              <a:xfrm>
                <a:off x="10008892" y="291812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161" name="Group 1160"/>
            <p:cNvGrpSpPr/>
            <p:nvPr/>
          </p:nvGrpSpPr>
          <p:grpSpPr>
            <a:xfrm>
              <a:off x="8383993" y="2893890"/>
              <a:ext cx="1485619" cy="643164"/>
              <a:chOff x="10008892" y="2918125"/>
              <a:chExt cx="1485619" cy="643164"/>
            </a:xfrm>
            <a:grpFill/>
          </p:grpSpPr>
          <p:sp>
            <p:nvSpPr>
              <p:cNvPr id="1184" name="Oval 1183"/>
              <p:cNvSpPr/>
              <p:nvPr/>
            </p:nvSpPr>
            <p:spPr bwMode="auto">
              <a:xfrm>
                <a:off x="10197500" y="30747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85" name="Oval 1184"/>
              <p:cNvSpPr/>
              <p:nvPr/>
            </p:nvSpPr>
            <p:spPr bwMode="auto">
              <a:xfrm>
                <a:off x="10349900" y="32271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86" name="Oval 1185"/>
              <p:cNvSpPr/>
              <p:nvPr/>
            </p:nvSpPr>
            <p:spPr bwMode="auto">
              <a:xfrm>
                <a:off x="10502300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87" name="Oval 1186"/>
              <p:cNvSpPr/>
              <p:nvPr/>
            </p:nvSpPr>
            <p:spPr bwMode="auto">
              <a:xfrm>
                <a:off x="10588051" y="316392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88" name="Oval 1187"/>
              <p:cNvSpPr/>
              <p:nvPr/>
            </p:nvSpPr>
            <p:spPr bwMode="auto">
              <a:xfrm>
                <a:off x="10776846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89" name="Oval 1188"/>
              <p:cNvSpPr/>
              <p:nvPr/>
            </p:nvSpPr>
            <p:spPr bwMode="auto">
              <a:xfrm>
                <a:off x="10680982" y="2952422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90" name="Oval 1189"/>
              <p:cNvSpPr/>
              <p:nvPr/>
            </p:nvSpPr>
            <p:spPr bwMode="auto">
              <a:xfrm>
                <a:off x="10844947" y="317036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91" name="Oval 1190"/>
              <p:cNvSpPr/>
              <p:nvPr/>
            </p:nvSpPr>
            <p:spPr bwMode="auto">
              <a:xfrm>
                <a:off x="10424114" y="299401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92" name="Oval 1191"/>
              <p:cNvSpPr/>
              <p:nvPr/>
            </p:nvSpPr>
            <p:spPr bwMode="auto">
              <a:xfrm>
                <a:off x="11008096" y="30310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93" name="Oval 1192"/>
              <p:cNvSpPr/>
              <p:nvPr/>
            </p:nvSpPr>
            <p:spPr bwMode="auto">
              <a:xfrm>
                <a:off x="11160496" y="31834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94" name="Oval 1193"/>
              <p:cNvSpPr/>
              <p:nvPr/>
            </p:nvSpPr>
            <p:spPr bwMode="auto">
              <a:xfrm>
                <a:off x="11312896" y="33358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95" name="Oval 1194"/>
              <p:cNvSpPr/>
              <p:nvPr/>
            </p:nvSpPr>
            <p:spPr bwMode="auto">
              <a:xfrm>
                <a:off x="11398647" y="3120239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96" name="Oval 1195"/>
              <p:cNvSpPr/>
              <p:nvPr/>
            </p:nvSpPr>
            <p:spPr bwMode="auto">
              <a:xfrm>
                <a:off x="10259632" y="294560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97" name="Oval 1196"/>
              <p:cNvSpPr/>
              <p:nvPr/>
            </p:nvSpPr>
            <p:spPr bwMode="auto">
              <a:xfrm>
                <a:off x="10053393" y="3423214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98" name="Oval 1197"/>
              <p:cNvSpPr/>
              <p:nvPr/>
            </p:nvSpPr>
            <p:spPr bwMode="auto">
              <a:xfrm>
                <a:off x="10880814" y="291995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99" name="Oval 1198"/>
              <p:cNvSpPr/>
              <p:nvPr/>
            </p:nvSpPr>
            <p:spPr bwMode="auto">
              <a:xfrm>
                <a:off x="11234710" y="2950323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00" name="Oval 1199"/>
              <p:cNvSpPr/>
              <p:nvPr/>
            </p:nvSpPr>
            <p:spPr bwMode="auto">
              <a:xfrm>
                <a:off x="11078574" y="347391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01" name="Oval 1200"/>
              <p:cNvSpPr/>
              <p:nvPr/>
            </p:nvSpPr>
            <p:spPr bwMode="auto">
              <a:xfrm>
                <a:off x="10019640" y="326721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02" name="Oval 1201"/>
              <p:cNvSpPr/>
              <p:nvPr/>
            </p:nvSpPr>
            <p:spPr bwMode="auto">
              <a:xfrm>
                <a:off x="11008096" y="327403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03" name="Oval 1202"/>
              <p:cNvSpPr/>
              <p:nvPr/>
            </p:nvSpPr>
            <p:spPr bwMode="auto">
              <a:xfrm>
                <a:off x="10256085" y="340736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04" name="Oval 1203"/>
              <p:cNvSpPr/>
              <p:nvPr/>
            </p:nvSpPr>
            <p:spPr bwMode="auto">
              <a:xfrm>
                <a:off x="10008892" y="291812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162" name="Group 1161"/>
            <p:cNvGrpSpPr/>
            <p:nvPr/>
          </p:nvGrpSpPr>
          <p:grpSpPr>
            <a:xfrm>
              <a:off x="8264024" y="2154289"/>
              <a:ext cx="1625470" cy="650029"/>
              <a:chOff x="9869041" y="2918125"/>
              <a:chExt cx="1625470" cy="650029"/>
            </a:xfrm>
            <a:grpFill/>
          </p:grpSpPr>
          <p:sp>
            <p:nvSpPr>
              <p:cNvPr id="1163" name="Oval 1162"/>
              <p:cNvSpPr/>
              <p:nvPr/>
            </p:nvSpPr>
            <p:spPr bwMode="auto">
              <a:xfrm>
                <a:off x="10197500" y="30747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64" name="Oval 1163"/>
              <p:cNvSpPr/>
              <p:nvPr/>
            </p:nvSpPr>
            <p:spPr bwMode="auto">
              <a:xfrm>
                <a:off x="10349900" y="32271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65" name="Oval 1164"/>
              <p:cNvSpPr/>
              <p:nvPr/>
            </p:nvSpPr>
            <p:spPr bwMode="auto">
              <a:xfrm>
                <a:off x="10502300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66" name="Oval 1165"/>
              <p:cNvSpPr/>
              <p:nvPr/>
            </p:nvSpPr>
            <p:spPr bwMode="auto">
              <a:xfrm>
                <a:off x="10588051" y="316392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67" name="Oval 1166"/>
              <p:cNvSpPr/>
              <p:nvPr/>
            </p:nvSpPr>
            <p:spPr bwMode="auto">
              <a:xfrm>
                <a:off x="10776846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68" name="Oval 1167"/>
              <p:cNvSpPr/>
              <p:nvPr/>
            </p:nvSpPr>
            <p:spPr bwMode="auto">
              <a:xfrm>
                <a:off x="10680982" y="2952422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69" name="Oval 1168"/>
              <p:cNvSpPr/>
              <p:nvPr/>
            </p:nvSpPr>
            <p:spPr bwMode="auto">
              <a:xfrm>
                <a:off x="10844947" y="317036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70" name="Oval 1169"/>
              <p:cNvSpPr/>
              <p:nvPr/>
            </p:nvSpPr>
            <p:spPr bwMode="auto">
              <a:xfrm>
                <a:off x="10424114" y="299401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71" name="Oval 1170"/>
              <p:cNvSpPr/>
              <p:nvPr/>
            </p:nvSpPr>
            <p:spPr bwMode="auto">
              <a:xfrm>
                <a:off x="11264964" y="348078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72" name="Oval 1171"/>
              <p:cNvSpPr/>
              <p:nvPr/>
            </p:nvSpPr>
            <p:spPr bwMode="auto">
              <a:xfrm>
                <a:off x="11160496" y="31834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73" name="Oval 1172"/>
              <p:cNvSpPr/>
              <p:nvPr/>
            </p:nvSpPr>
            <p:spPr bwMode="auto">
              <a:xfrm>
                <a:off x="11312896" y="33358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74" name="Oval 1173"/>
              <p:cNvSpPr/>
              <p:nvPr/>
            </p:nvSpPr>
            <p:spPr bwMode="auto">
              <a:xfrm>
                <a:off x="11398647" y="3120239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75" name="Oval 1174"/>
              <p:cNvSpPr/>
              <p:nvPr/>
            </p:nvSpPr>
            <p:spPr bwMode="auto">
              <a:xfrm>
                <a:off x="10259632" y="294560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76" name="Oval 1175"/>
              <p:cNvSpPr/>
              <p:nvPr/>
            </p:nvSpPr>
            <p:spPr bwMode="auto">
              <a:xfrm>
                <a:off x="10053393" y="3423214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77" name="Oval 1176"/>
              <p:cNvSpPr/>
              <p:nvPr/>
            </p:nvSpPr>
            <p:spPr bwMode="auto">
              <a:xfrm>
                <a:off x="9869041" y="339879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78" name="Oval 1177"/>
              <p:cNvSpPr/>
              <p:nvPr/>
            </p:nvSpPr>
            <p:spPr bwMode="auto">
              <a:xfrm>
                <a:off x="10643514" y="346690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79" name="Oval 1178"/>
              <p:cNvSpPr/>
              <p:nvPr/>
            </p:nvSpPr>
            <p:spPr bwMode="auto">
              <a:xfrm>
                <a:off x="11078574" y="347391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80" name="Oval 1179"/>
              <p:cNvSpPr/>
              <p:nvPr/>
            </p:nvSpPr>
            <p:spPr bwMode="auto">
              <a:xfrm>
                <a:off x="10019640" y="326721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81" name="Oval 1180"/>
              <p:cNvSpPr/>
              <p:nvPr/>
            </p:nvSpPr>
            <p:spPr bwMode="auto">
              <a:xfrm>
                <a:off x="11008096" y="327403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82" name="Oval 1181"/>
              <p:cNvSpPr/>
              <p:nvPr/>
            </p:nvSpPr>
            <p:spPr bwMode="auto">
              <a:xfrm>
                <a:off x="10256085" y="340736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83" name="Oval 1182"/>
              <p:cNvSpPr/>
              <p:nvPr/>
            </p:nvSpPr>
            <p:spPr bwMode="auto">
              <a:xfrm>
                <a:off x="10008892" y="291812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250" name="TextBox 1249"/>
          <p:cNvSpPr txBox="1"/>
          <p:nvPr/>
        </p:nvSpPr>
        <p:spPr>
          <a:xfrm>
            <a:off x="8741316" y="4535416"/>
            <a:ext cx="422064" cy="230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100"/>
              <a:t>+60°</a:t>
            </a:r>
          </a:p>
        </p:txBody>
      </p:sp>
      <p:grpSp>
        <p:nvGrpSpPr>
          <p:cNvPr id="1367" name="Group 1366"/>
          <p:cNvGrpSpPr/>
          <p:nvPr/>
        </p:nvGrpSpPr>
        <p:grpSpPr>
          <a:xfrm>
            <a:off x="6511349" y="2506448"/>
            <a:ext cx="2538628" cy="165968"/>
            <a:chOff x="8026400" y="2713730"/>
            <a:chExt cx="3746500" cy="244935"/>
          </a:xfrm>
        </p:grpSpPr>
        <p:cxnSp>
          <p:nvCxnSpPr>
            <p:cNvPr id="1368" name="Straight Arrow Connector 1367"/>
            <p:cNvCxnSpPr/>
            <p:nvPr/>
          </p:nvCxnSpPr>
          <p:spPr bwMode="auto">
            <a:xfrm>
              <a:off x="8026400" y="2839039"/>
              <a:ext cx="37465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69" name="Straight Connector 1368"/>
            <p:cNvCxnSpPr>
              <a:cxnSpLocks/>
            </p:cNvCxnSpPr>
            <p:nvPr/>
          </p:nvCxnSpPr>
          <p:spPr bwMode="auto">
            <a:xfrm rot="5400000">
              <a:off x="11250561" y="2839039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0" name="Straight Connector 1369"/>
            <p:cNvCxnSpPr>
              <a:cxnSpLocks/>
            </p:cNvCxnSpPr>
            <p:nvPr/>
          </p:nvCxnSpPr>
          <p:spPr bwMode="auto">
            <a:xfrm rot="5400000">
              <a:off x="8182903" y="2833356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71" name="TextBox 1370"/>
          <p:cNvSpPr txBox="1"/>
          <p:nvPr/>
        </p:nvSpPr>
        <p:spPr>
          <a:xfrm>
            <a:off x="8768859" y="2334748"/>
            <a:ext cx="422064" cy="230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100"/>
              <a:t>+60°</a:t>
            </a:r>
          </a:p>
        </p:txBody>
      </p:sp>
      <p:grpSp>
        <p:nvGrpSpPr>
          <p:cNvPr id="1373" name="Group 1372"/>
          <p:cNvGrpSpPr/>
          <p:nvPr/>
        </p:nvGrpSpPr>
        <p:grpSpPr>
          <a:xfrm>
            <a:off x="6672363" y="2110528"/>
            <a:ext cx="2178387" cy="968524"/>
            <a:chOff x="8264024" y="2129433"/>
            <a:chExt cx="3214858" cy="1429346"/>
          </a:xfrm>
          <a:solidFill>
            <a:schemeClr val="bg2"/>
          </a:solidFill>
        </p:grpSpPr>
        <p:grpSp>
          <p:nvGrpSpPr>
            <p:cNvPr id="1374" name="Group 1373"/>
            <p:cNvGrpSpPr/>
            <p:nvPr/>
          </p:nvGrpSpPr>
          <p:grpSpPr>
            <a:xfrm>
              <a:off x="9988913" y="2129433"/>
              <a:ext cx="1485619" cy="645658"/>
              <a:chOff x="10008892" y="2918125"/>
              <a:chExt cx="1485619" cy="645658"/>
            </a:xfrm>
            <a:grpFill/>
          </p:grpSpPr>
          <p:sp>
            <p:nvSpPr>
              <p:cNvPr id="1441" name="Oval 1440"/>
              <p:cNvSpPr/>
              <p:nvPr/>
            </p:nvSpPr>
            <p:spPr bwMode="auto">
              <a:xfrm>
                <a:off x="10197500" y="30747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42" name="Oval 1441"/>
              <p:cNvSpPr/>
              <p:nvPr/>
            </p:nvSpPr>
            <p:spPr bwMode="auto">
              <a:xfrm>
                <a:off x="10349900" y="32271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43" name="Oval 1442"/>
              <p:cNvSpPr/>
              <p:nvPr/>
            </p:nvSpPr>
            <p:spPr bwMode="auto">
              <a:xfrm>
                <a:off x="10502300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44" name="Oval 1443"/>
              <p:cNvSpPr/>
              <p:nvPr/>
            </p:nvSpPr>
            <p:spPr bwMode="auto">
              <a:xfrm>
                <a:off x="10588051" y="316392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45" name="Oval 1444"/>
              <p:cNvSpPr/>
              <p:nvPr/>
            </p:nvSpPr>
            <p:spPr bwMode="auto">
              <a:xfrm>
                <a:off x="10776846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46" name="Oval 1445"/>
              <p:cNvSpPr/>
              <p:nvPr/>
            </p:nvSpPr>
            <p:spPr bwMode="auto">
              <a:xfrm>
                <a:off x="10680982" y="2952422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47" name="Oval 1446"/>
              <p:cNvSpPr/>
              <p:nvPr/>
            </p:nvSpPr>
            <p:spPr bwMode="auto">
              <a:xfrm>
                <a:off x="10844947" y="317036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48" name="Oval 1447"/>
              <p:cNvSpPr/>
              <p:nvPr/>
            </p:nvSpPr>
            <p:spPr bwMode="auto">
              <a:xfrm>
                <a:off x="10424114" y="299401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49" name="Oval 1448"/>
              <p:cNvSpPr/>
              <p:nvPr/>
            </p:nvSpPr>
            <p:spPr bwMode="auto">
              <a:xfrm>
                <a:off x="11008096" y="30310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50" name="Oval 1449"/>
              <p:cNvSpPr/>
              <p:nvPr/>
            </p:nvSpPr>
            <p:spPr bwMode="auto">
              <a:xfrm>
                <a:off x="11160496" y="31834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51" name="Oval 1450"/>
              <p:cNvSpPr/>
              <p:nvPr/>
            </p:nvSpPr>
            <p:spPr bwMode="auto">
              <a:xfrm>
                <a:off x="10633050" y="347641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52" name="Oval 1451"/>
              <p:cNvSpPr/>
              <p:nvPr/>
            </p:nvSpPr>
            <p:spPr bwMode="auto">
              <a:xfrm>
                <a:off x="11398647" y="3120239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53" name="Oval 1452"/>
              <p:cNvSpPr/>
              <p:nvPr/>
            </p:nvSpPr>
            <p:spPr bwMode="auto">
              <a:xfrm>
                <a:off x="10259632" y="294560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54" name="Oval 1453"/>
              <p:cNvSpPr/>
              <p:nvPr/>
            </p:nvSpPr>
            <p:spPr bwMode="auto">
              <a:xfrm>
                <a:off x="10053393" y="3423214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55" name="Oval 1454"/>
              <p:cNvSpPr/>
              <p:nvPr/>
            </p:nvSpPr>
            <p:spPr bwMode="auto">
              <a:xfrm>
                <a:off x="10880814" y="291995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56" name="Oval 1455"/>
              <p:cNvSpPr/>
              <p:nvPr/>
            </p:nvSpPr>
            <p:spPr bwMode="auto">
              <a:xfrm>
                <a:off x="11234710" y="2950323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57" name="Oval 1456"/>
              <p:cNvSpPr/>
              <p:nvPr/>
            </p:nvSpPr>
            <p:spPr bwMode="auto">
              <a:xfrm>
                <a:off x="11078574" y="347391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58" name="Oval 1457"/>
              <p:cNvSpPr/>
              <p:nvPr/>
            </p:nvSpPr>
            <p:spPr bwMode="auto">
              <a:xfrm>
                <a:off x="10019640" y="326721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59" name="Oval 1458"/>
              <p:cNvSpPr/>
              <p:nvPr/>
            </p:nvSpPr>
            <p:spPr bwMode="auto">
              <a:xfrm>
                <a:off x="11008096" y="327403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60" name="Oval 1459"/>
              <p:cNvSpPr/>
              <p:nvPr/>
            </p:nvSpPr>
            <p:spPr bwMode="auto">
              <a:xfrm>
                <a:off x="10256085" y="340736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61" name="Oval 1460"/>
              <p:cNvSpPr/>
              <p:nvPr/>
            </p:nvSpPr>
            <p:spPr bwMode="auto">
              <a:xfrm>
                <a:off x="10008892" y="291812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375" name="Group 1374"/>
            <p:cNvGrpSpPr/>
            <p:nvPr/>
          </p:nvGrpSpPr>
          <p:grpSpPr>
            <a:xfrm>
              <a:off x="9993263" y="2915615"/>
              <a:ext cx="1485619" cy="643164"/>
              <a:chOff x="10008892" y="2918125"/>
              <a:chExt cx="1485619" cy="643164"/>
            </a:xfrm>
            <a:grpFill/>
          </p:grpSpPr>
          <p:sp>
            <p:nvSpPr>
              <p:cNvPr id="1420" name="Oval 1419"/>
              <p:cNvSpPr/>
              <p:nvPr/>
            </p:nvSpPr>
            <p:spPr bwMode="auto">
              <a:xfrm>
                <a:off x="10197500" y="30747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21" name="Oval 1420"/>
              <p:cNvSpPr/>
              <p:nvPr/>
            </p:nvSpPr>
            <p:spPr bwMode="auto">
              <a:xfrm>
                <a:off x="10349900" y="32271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22" name="Oval 1421"/>
              <p:cNvSpPr/>
              <p:nvPr/>
            </p:nvSpPr>
            <p:spPr bwMode="auto">
              <a:xfrm>
                <a:off x="10502300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23" name="Oval 1422"/>
              <p:cNvSpPr/>
              <p:nvPr/>
            </p:nvSpPr>
            <p:spPr bwMode="auto">
              <a:xfrm>
                <a:off x="10588051" y="316392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24" name="Oval 1423"/>
              <p:cNvSpPr/>
              <p:nvPr/>
            </p:nvSpPr>
            <p:spPr bwMode="auto">
              <a:xfrm>
                <a:off x="10776846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25" name="Oval 1424"/>
              <p:cNvSpPr/>
              <p:nvPr/>
            </p:nvSpPr>
            <p:spPr bwMode="auto">
              <a:xfrm>
                <a:off x="10680982" y="2952422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26" name="Oval 1425"/>
              <p:cNvSpPr/>
              <p:nvPr/>
            </p:nvSpPr>
            <p:spPr bwMode="auto">
              <a:xfrm>
                <a:off x="10844947" y="317036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27" name="Oval 1426"/>
              <p:cNvSpPr/>
              <p:nvPr/>
            </p:nvSpPr>
            <p:spPr bwMode="auto">
              <a:xfrm>
                <a:off x="10424114" y="299401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28" name="Oval 1427"/>
              <p:cNvSpPr/>
              <p:nvPr/>
            </p:nvSpPr>
            <p:spPr bwMode="auto">
              <a:xfrm>
                <a:off x="11008096" y="30310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29" name="Oval 1428"/>
              <p:cNvSpPr/>
              <p:nvPr/>
            </p:nvSpPr>
            <p:spPr bwMode="auto">
              <a:xfrm>
                <a:off x="11160496" y="31834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30" name="Oval 1429"/>
              <p:cNvSpPr/>
              <p:nvPr/>
            </p:nvSpPr>
            <p:spPr bwMode="auto">
              <a:xfrm>
                <a:off x="11312896" y="33358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31" name="Oval 1430"/>
              <p:cNvSpPr/>
              <p:nvPr/>
            </p:nvSpPr>
            <p:spPr bwMode="auto">
              <a:xfrm>
                <a:off x="11398647" y="3120239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32" name="Oval 1431"/>
              <p:cNvSpPr/>
              <p:nvPr/>
            </p:nvSpPr>
            <p:spPr bwMode="auto">
              <a:xfrm>
                <a:off x="10259632" y="294560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33" name="Oval 1432"/>
              <p:cNvSpPr/>
              <p:nvPr/>
            </p:nvSpPr>
            <p:spPr bwMode="auto">
              <a:xfrm>
                <a:off x="10053393" y="3423214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34" name="Oval 1433"/>
              <p:cNvSpPr/>
              <p:nvPr/>
            </p:nvSpPr>
            <p:spPr bwMode="auto">
              <a:xfrm>
                <a:off x="10880814" y="291995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35" name="Oval 1434"/>
              <p:cNvSpPr/>
              <p:nvPr/>
            </p:nvSpPr>
            <p:spPr bwMode="auto">
              <a:xfrm>
                <a:off x="11234710" y="2950323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36" name="Oval 1435"/>
              <p:cNvSpPr/>
              <p:nvPr/>
            </p:nvSpPr>
            <p:spPr bwMode="auto">
              <a:xfrm>
                <a:off x="11078574" y="347391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37" name="Oval 1436"/>
              <p:cNvSpPr/>
              <p:nvPr/>
            </p:nvSpPr>
            <p:spPr bwMode="auto">
              <a:xfrm>
                <a:off x="10019640" y="326721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38" name="Oval 1437"/>
              <p:cNvSpPr/>
              <p:nvPr/>
            </p:nvSpPr>
            <p:spPr bwMode="auto">
              <a:xfrm>
                <a:off x="11008096" y="327403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39" name="Oval 1438"/>
              <p:cNvSpPr/>
              <p:nvPr/>
            </p:nvSpPr>
            <p:spPr bwMode="auto">
              <a:xfrm>
                <a:off x="10256085" y="340736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40" name="Oval 1439"/>
              <p:cNvSpPr/>
              <p:nvPr/>
            </p:nvSpPr>
            <p:spPr bwMode="auto">
              <a:xfrm>
                <a:off x="10008892" y="291812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376" name="Group 1375"/>
            <p:cNvGrpSpPr/>
            <p:nvPr/>
          </p:nvGrpSpPr>
          <p:grpSpPr>
            <a:xfrm>
              <a:off x="8383993" y="2893890"/>
              <a:ext cx="1485619" cy="643164"/>
              <a:chOff x="10008892" y="2918125"/>
              <a:chExt cx="1485619" cy="643164"/>
            </a:xfrm>
            <a:grpFill/>
          </p:grpSpPr>
          <p:sp>
            <p:nvSpPr>
              <p:cNvPr id="1399" name="Oval 1398"/>
              <p:cNvSpPr/>
              <p:nvPr/>
            </p:nvSpPr>
            <p:spPr bwMode="auto">
              <a:xfrm>
                <a:off x="10197500" y="30747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00" name="Oval 1399"/>
              <p:cNvSpPr/>
              <p:nvPr/>
            </p:nvSpPr>
            <p:spPr bwMode="auto">
              <a:xfrm>
                <a:off x="10349900" y="32271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01" name="Oval 1400"/>
              <p:cNvSpPr/>
              <p:nvPr/>
            </p:nvSpPr>
            <p:spPr bwMode="auto">
              <a:xfrm>
                <a:off x="10502300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02" name="Oval 1401"/>
              <p:cNvSpPr/>
              <p:nvPr/>
            </p:nvSpPr>
            <p:spPr bwMode="auto">
              <a:xfrm>
                <a:off x="10588051" y="316392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03" name="Oval 1402"/>
              <p:cNvSpPr/>
              <p:nvPr/>
            </p:nvSpPr>
            <p:spPr bwMode="auto">
              <a:xfrm>
                <a:off x="10776846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04" name="Oval 1403"/>
              <p:cNvSpPr/>
              <p:nvPr/>
            </p:nvSpPr>
            <p:spPr bwMode="auto">
              <a:xfrm>
                <a:off x="10680982" y="2952422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05" name="Oval 1404"/>
              <p:cNvSpPr/>
              <p:nvPr/>
            </p:nvSpPr>
            <p:spPr bwMode="auto">
              <a:xfrm>
                <a:off x="10844947" y="317036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06" name="Oval 1405"/>
              <p:cNvSpPr/>
              <p:nvPr/>
            </p:nvSpPr>
            <p:spPr bwMode="auto">
              <a:xfrm>
                <a:off x="10424114" y="299401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07" name="Oval 1406"/>
              <p:cNvSpPr/>
              <p:nvPr/>
            </p:nvSpPr>
            <p:spPr bwMode="auto">
              <a:xfrm>
                <a:off x="11008096" y="30310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08" name="Oval 1407"/>
              <p:cNvSpPr/>
              <p:nvPr/>
            </p:nvSpPr>
            <p:spPr bwMode="auto">
              <a:xfrm>
                <a:off x="11160496" y="31834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09" name="Oval 1408"/>
              <p:cNvSpPr/>
              <p:nvPr/>
            </p:nvSpPr>
            <p:spPr bwMode="auto">
              <a:xfrm>
                <a:off x="11312896" y="33358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10" name="Oval 1409"/>
              <p:cNvSpPr/>
              <p:nvPr/>
            </p:nvSpPr>
            <p:spPr bwMode="auto">
              <a:xfrm>
                <a:off x="11398647" y="3120239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11" name="Oval 1410"/>
              <p:cNvSpPr/>
              <p:nvPr/>
            </p:nvSpPr>
            <p:spPr bwMode="auto">
              <a:xfrm>
                <a:off x="10259632" y="294560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12" name="Oval 1411"/>
              <p:cNvSpPr/>
              <p:nvPr/>
            </p:nvSpPr>
            <p:spPr bwMode="auto">
              <a:xfrm>
                <a:off x="10053393" y="3423214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13" name="Oval 1412"/>
              <p:cNvSpPr/>
              <p:nvPr/>
            </p:nvSpPr>
            <p:spPr bwMode="auto">
              <a:xfrm>
                <a:off x="10880814" y="291995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14" name="Oval 1413"/>
              <p:cNvSpPr/>
              <p:nvPr/>
            </p:nvSpPr>
            <p:spPr bwMode="auto">
              <a:xfrm>
                <a:off x="11234710" y="2950323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15" name="Oval 1414"/>
              <p:cNvSpPr/>
              <p:nvPr/>
            </p:nvSpPr>
            <p:spPr bwMode="auto">
              <a:xfrm>
                <a:off x="11078574" y="347391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16" name="Oval 1415"/>
              <p:cNvSpPr/>
              <p:nvPr/>
            </p:nvSpPr>
            <p:spPr bwMode="auto">
              <a:xfrm>
                <a:off x="10019640" y="326721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17" name="Oval 1416"/>
              <p:cNvSpPr/>
              <p:nvPr/>
            </p:nvSpPr>
            <p:spPr bwMode="auto">
              <a:xfrm>
                <a:off x="11008096" y="327403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18" name="Oval 1417"/>
              <p:cNvSpPr/>
              <p:nvPr/>
            </p:nvSpPr>
            <p:spPr bwMode="auto">
              <a:xfrm>
                <a:off x="10256085" y="340736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19" name="Oval 1418"/>
              <p:cNvSpPr/>
              <p:nvPr/>
            </p:nvSpPr>
            <p:spPr bwMode="auto">
              <a:xfrm>
                <a:off x="10008892" y="291812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377" name="Group 1376"/>
            <p:cNvGrpSpPr/>
            <p:nvPr/>
          </p:nvGrpSpPr>
          <p:grpSpPr>
            <a:xfrm>
              <a:off x="8264024" y="2154289"/>
              <a:ext cx="1625470" cy="650029"/>
              <a:chOff x="9869041" y="2918125"/>
              <a:chExt cx="1625470" cy="650029"/>
            </a:xfrm>
            <a:grpFill/>
          </p:grpSpPr>
          <p:sp>
            <p:nvSpPr>
              <p:cNvPr id="1378" name="Oval 1377"/>
              <p:cNvSpPr/>
              <p:nvPr/>
            </p:nvSpPr>
            <p:spPr bwMode="auto">
              <a:xfrm>
                <a:off x="10197500" y="30747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79" name="Oval 1378"/>
              <p:cNvSpPr/>
              <p:nvPr/>
            </p:nvSpPr>
            <p:spPr bwMode="auto">
              <a:xfrm>
                <a:off x="10349900" y="32271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80" name="Oval 1379"/>
              <p:cNvSpPr/>
              <p:nvPr/>
            </p:nvSpPr>
            <p:spPr bwMode="auto">
              <a:xfrm>
                <a:off x="10502300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81" name="Oval 1380"/>
              <p:cNvSpPr/>
              <p:nvPr/>
            </p:nvSpPr>
            <p:spPr bwMode="auto">
              <a:xfrm>
                <a:off x="10588051" y="316392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82" name="Oval 1381"/>
              <p:cNvSpPr/>
              <p:nvPr/>
            </p:nvSpPr>
            <p:spPr bwMode="auto">
              <a:xfrm>
                <a:off x="10776846" y="337952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83" name="Oval 1382"/>
              <p:cNvSpPr/>
              <p:nvPr/>
            </p:nvSpPr>
            <p:spPr bwMode="auto">
              <a:xfrm>
                <a:off x="10680982" y="2952422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84" name="Oval 1383"/>
              <p:cNvSpPr/>
              <p:nvPr/>
            </p:nvSpPr>
            <p:spPr bwMode="auto">
              <a:xfrm>
                <a:off x="10844947" y="3170368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85" name="Oval 1384"/>
              <p:cNvSpPr/>
              <p:nvPr/>
            </p:nvSpPr>
            <p:spPr bwMode="auto">
              <a:xfrm>
                <a:off x="10424114" y="299401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86" name="Oval 1385"/>
              <p:cNvSpPr/>
              <p:nvPr/>
            </p:nvSpPr>
            <p:spPr bwMode="auto">
              <a:xfrm>
                <a:off x="11264964" y="348078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87" name="Oval 1386"/>
              <p:cNvSpPr/>
              <p:nvPr/>
            </p:nvSpPr>
            <p:spPr bwMode="auto">
              <a:xfrm>
                <a:off x="11160496" y="31834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88" name="Oval 1387"/>
              <p:cNvSpPr/>
              <p:nvPr/>
            </p:nvSpPr>
            <p:spPr bwMode="auto">
              <a:xfrm>
                <a:off x="11312896" y="333584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89" name="Oval 1388"/>
              <p:cNvSpPr/>
              <p:nvPr/>
            </p:nvSpPr>
            <p:spPr bwMode="auto">
              <a:xfrm>
                <a:off x="11398647" y="3120239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90" name="Oval 1389"/>
              <p:cNvSpPr/>
              <p:nvPr/>
            </p:nvSpPr>
            <p:spPr bwMode="auto">
              <a:xfrm>
                <a:off x="10259632" y="2945607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91" name="Oval 1390"/>
              <p:cNvSpPr/>
              <p:nvPr/>
            </p:nvSpPr>
            <p:spPr bwMode="auto">
              <a:xfrm>
                <a:off x="10053393" y="3423214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92" name="Oval 1391"/>
              <p:cNvSpPr/>
              <p:nvPr/>
            </p:nvSpPr>
            <p:spPr bwMode="auto">
              <a:xfrm>
                <a:off x="9869041" y="339879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93" name="Oval 1392"/>
              <p:cNvSpPr/>
              <p:nvPr/>
            </p:nvSpPr>
            <p:spPr bwMode="auto">
              <a:xfrm>
                <a:off x="10643514" y="346690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94" name="Oval 1393"/>
              <p:cNvSpPr/>
              <p:nvPr/>
            </p:nvSpPr>
            <p:spPr bwMode="auto">
              <a:xfrm>
                <a:off x="11078574" y="3473916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95" name="Oval 1394"/>
              <p:cNvSpPr/>
              <p:nvPr/>
            </p:nvSpPr>
            <p:spPr bwMode="auto">
              <a:xfrm>
                <a:off x="10019640" y="326721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96" name="Oval 1395"/>
              <p:cNvSpPr/>
              <p:nvPr/>
            </p:nvSpPr>
            <p:spPr bwMode="auto">
              <a:xfrm>
                <a:off x="11008096" y="3274030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97" name="Oval 1396"/>
              <p:cNvSpPr/>
              <p:nvPr/>
            </p:nvSpPr>
            <p:spPr bwMode="auto">
              <a:xfrm>
                <a:off x="10256085" y="3407361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98" name="Oval 1397"/>
              <p:cNvSpPr/>
              <p:nvPr/>
            </p:nvSpPr>
            <p:spPr bwMode="auto">
              <a:xfrm>
                <a:off x="10008892" y="2918125"/>
                <a:ext cx="95864" cy="87373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1330EBC-7A74-4731-A5BE-6EB0EB0C7826}"/>
              </a:ext>
            </a:extLst>
          </p:cNvPr>
          <p:cNvGrpSpPr/>
          <p:nvPr/>
        </p:nvGrpSpPr>
        <p:grpSpPr>
          <a:xfrm>
            <a:off x="5531489" y="4139920"/>
            <a:ext cx="739781" cy="1301821"/>
            <a:chOff x="5615897" y="4139920"/>
            <a:chExt cx="739781" cy="1301821"/>
          </a:xfrm>
        </p:grpSpPr>
        <p:grpSp>
          <p:nvGrpSpPr>
            <p:cNvPr id="82" name="Group 81"/>
            <p:cNvGrpSpPr/>
            <p:nvPr/>
          </p:nvGrpSpPr>
          <p:grpSpPr>
            <a:xfrm>
              <a:off x="5649749" y="4179697"/>
              <a:ext cx="677717" cy="1227215"/>
              <a:chOff x="6032504" y="4669937"/>
              <a:chExt cx="1000173" cy="1811121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6032504" y="4669937"/>
                <a:ext cx="1000173" cy="452543"/>
                <a:chOff x="6032504" y="4885837"/>
                <a:chExt cx="1000173" cy="452543"/>
              </a:xfrm>
            </p:grpSpPr>
            <p:grpSp>
              <p:nvGrpSpPr>
                <p:cNvPr id="718" name="Group 717"/>
                <p:cNvGrpSpPr/>
                <p:nvPr/>
              </p:nvGrpSpPr>
              <p:grpSpPr>
                <a:xfrm>
                  <a:off x="603250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719" name="Rectangle 718"/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720" name="Group 719"/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721" name="Picture 72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22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23" name="Group 722"/>
                <p:cNvGrpSpPr/>
                <p:nvPr/>
              </p:nvGrpSpPr>
              <p:grpSpPr>
                <a:xfrm>
                  <a:off x="628243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724" name="Rectangle 723"/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725" name="Group 724"/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726" name="Picture 72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27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28" name="Group 727"/>
                <p:cNvGrpSpPr/>
                <p:nvPr/>
              </p:nvGrpSpPr>
              <p:grpSpPr>
                <a:xfrm>
                  <a:off x="653236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729" name="Rectangle 728"/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730" name="Group 729"/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731" name="Picture 73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32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33" name="Group 732"/>
                <p:cNvGrpSpPr/>
                <p:nvPr/>
              </p:nvGrpSpPr>
              <p:grpSpPr>
                <a:xfrm>
                  <a:off x="678229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734" name="Rectangle 733"/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735" name="Group 734"/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736" name="Picture 73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37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738" name="Group 737"/>
              <p:cNvGrpSpPr/>
              <p:nvPr/>
            </p:nvGrpSpPr>
            <p:grpSpPr>
              <a:xfrm>
                <a:off x="6032504" y="5122796"/>
                <a:ext cx="1000173" cy="452543"/>
                <a:chOff x="6032504" y="4885837"/>
                <a:chExt cx="1000173" cy="452543"/>
              </a:xfrm>
            </p:grpSpPr>
            <p:grpSp>
              <p:nvGrpSpPr>
                <p:cNvPr id="739" name="Group 738"/>
                <p:cNvGrpSpPr/>
                <p:nvPr/>
              </p:nvGrpSpPr>
              <p:grpSpPr>
                <a:xfrm>
                  <a:off x="603250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755" name="Rectangle 754"/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756" name="Group 755"/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757" name="Picture 75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58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40" name="Group 739"/>
                <p:cNvGrpSpPr/>
                <p:nvPr/>
              </p:nvGrpSpPr>
              <p:grpSpPr>
                <a:xfrm>
                  <a:off x="628243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751" name="Rectangle 750"/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752" name="Group 751"/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753" name="Picture 75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54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41" name="Group 740"/>
                <p:cNvGrpSpPr/>
                <p:nvPr/>
              </p:nvGrpSpPr>
              <p:grpSpPr>
                <a:xfrm>
                  <a:off x="653236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747" name="Rectangle 746"/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748" name="Group 747"/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749" name="Picture 74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50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42" name="Group 741"/>
                <p:cNvGrpSpPr/>
                <p:nvPr/>
              </p:nvGrpSpPr>
              <p:grpSpPr>
                <a:xfrm>
                  <a:off x="678229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743" name="Rectangle 742"/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744" name="Group 743"/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745" name="Picture 74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46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759" name="Group 758"/>
              <p:cNvGrpSpPr/>
              <p:nvPr/>
            </p:nvGrpSpPr>
            <p:grpSpPr>
              <a:xfrm>
                <a:off x="6032504" y="5575655"/>
                <a:ext cx="1000173" cy="452543"/>
                <a:chOff x="6032504" y="4885837"/>
                <a:chExt cx="1000173" cy="452543"/>
              </a:xfrm>
            </p:grpSpPr>
            <p:grpSp>
              <p:nvGrpSpPr>
                <p:cNvPr id="760" name="Group 759"/>
                <p:cNvGrpSpPr/>
                <p:nvPr/>
              </p:nvGrpSpPr>
              <p:grpSpPr>
                <a:xfrm>
                  <a:off x="603250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776" name="Rectangle 775"/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777" name="Group 776"/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778" name="Picture 77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79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61" name="Group 760"/>
                <p:cNvGrpSpPr/>
                <p:nvPr/>
              </p:nvGrpSpPr>
              <p:grpSpPr>
                <a:xfrm>
                  <a:off x="628243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772" name="Rectangle 771"/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773" name="Group 772"/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774" name="Picture 77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75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62" name="Group 761"/>
                <p:cNvGrpSpPr/>
                <p:nvPr/>
              </p:nvGrpSpPr>
              <p:grpSpPr>
                <a:xfrm>
                  <a:off x="653236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768" name="Rectangle 767"/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769" name="Group 768"/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770" name="Picture 76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71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63" name="Group 762"/>
                <p:cNvGrpSpPr/>
                <p:nvPr/>
              </p:nvGrpSpPr>
              <p:grpSpPr>
                <a:xfrm>
                  <a:off x="678229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764" name="Rectangle 763"/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765" name="Group 764"/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766" name="Picture 76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67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780" name="Group 779"/>
              <p:cNvGrpSpPr/>
              <p:nvPr/>
            </p:nvGrpSpPr>
            <p:grpSpPr>
              <a:xfrm>
                <a:off x="6032504" y="6028515"/>
                <a:ext cx="1000173" cy="452543"/>
                <a:chOff x="6032504" y="4885837"/>
                <a:chExt cx="1000173" cy="452543"/>
              </a:xfrm>
            </p:grpSpPr>
            <p:grpSp>
              <p:nvGrpSpPr>
                <p:cNvPr id="781" name="Group 780"/>
                <p:cNvGrpSpPr/>
                <p:nvPr/>
              </p:nvGrpSpPr>
              <p:grpSpPr>
                <a:xfrm>
                  <a:off x="603250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797" name="Rectangle 796"/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798" name="Group 797"/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799" name="Picture 79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00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82" name="Group 781"/>
                <p:cNvGrpSpPr/>
                <p:nvPr/>
              </p:nvGrpSpPr>
              <p:grpSpPr>
                <a:xfrm>
                  <a:off x="628243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793" name="Rectangle 792"/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794" name="Group 793"/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795" name="Picture 79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6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83" name="Group 782"/>
                <p:cNvGrpSpPr/>
                <p:nvPr/>
              </p:nvGrpSpPr>
              <p:grpSpPr>
                <a:xfrm>
                  <a:off x="653236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789" name="Rectangle 788"/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790" name="Group 789"/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791" name="Picture 79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2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84" name="Group 783"/>
                <p:cNvGrpSpPr/>
                <p:nvPr/>
              </p:nvGrpSpPr>
              <p:grpSpPr>
                <a:xfrm>
                  <a:off x="678229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785" name="Rectangle 784"/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786" name="Group 785"/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787" name="Picture 78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88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</p:grpSp>
        <p:sp>
          <p:nvSpPr>
            <p:cNvPr id="1463" name="Rectangle 1462"/>
            <p:cNvSpPr/>
            <p:nvPr/>
          </p:nvSpPr>
          <p:spPr bwMode="auto">
            <a:xfrm>
              <a:off x="5615897" y="4139920"/>
              <a:ext cx="739781" cy="1301821"/>
            </a:xfrm>
            <a:prstGeom prst="rect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464" name="TextBox 1463"/>
          <p:cNvSpPr txBox="1"/>
          <p:nvPr/>
        </p:nvSpPr>
        <p:spPr>
          <a:xfrm>
            <a:off x="6325508" y="2350166"/>
            <a:ext cx="391030" cy="230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100"/>
              <a:t>-60°</a:t>
            </a:r>
          </a:p>
        </p:txBody>
      </p:sp>
      <p:cxnSp>
        <p:nvCxnSpPr>
          <p:cNvPr id="1484" name="Straight Arrow Connector 1483"/>
          <p:cNvCxnSpPr>
            <a:cxnSpLocks/>
          </p:cNvCxnSpPr>
          <p:nvPr/>
        </p:nvCxnSpPr>
        <p:spPr bwMode="auto">
          <a:xfrm flipH="1">
            <a:off x="8861193" y="4885595"/>
            <a:ext cx="734863" cy="6078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57" name="TextBox 1156"/>
          <p:cNvSpPr txBox="1"/>
          <p:nvPr/>
        </p:nvSpPr>
        <p:spPr>
          <a:xfrm>
            <a:off x="7337905" y="3782859"/>
            <a:ext cx="4796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100"/>
              <a:t>+30°</a:t>
            </a:r>
          </a:p>
        </p:txBody>
      </p:sp>
      <p:grpSp>
        <p:nvGrpSpPr>
          <p:cNvPr id="1149" name="Group 1148"/>
          <p:cNvGrpSpPr/>
          <p:nvPr/>
        </p:nvGrpSpPr>
        <p:grpSpPr>
          <a:xfrm>
            <a:off x="7621254" y="3618086"/>
            <a:ext cx="249179" cy="2110690"/>
            <a:chOff x="9815052" y="1890242"/>
            <a:chExt cx="239252" cy="1727128"/>
          </a:xfrm>
        </p:grpSpPr>
        <p:cxnSp>
          <p:nvCxnSpPr>
            <p:cNvPr id="1150" name="Straight Arrow Connector 1149"/>
            <p:cNvCxnSpPr/>
            <p:nvPr/>
          </p:nvCxnSpPr>
          <p:spPr bwMode="auto">
            <a:xfrm flipV="1">
              <a:off x="9934678" y="1890242"/>
              <a:ext cx="0" cy="172712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51" name="Straight Connector 1150"/>
            <p:cNvCxnSpPr>
              <a:cxnSpLocks/>
            </p:cNvCxnSpPr>
            <p:nvPr/>
          </p:nvCxnSpPr>
          <p:spPr bwMode="auto">
            <a:xfrm>
              <a:off x="9815052" y="2041208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2" name="Straight Connector 1151"/>
            <p:cNvCxnSpPr>
              <a:cxnSpLocks/>
            </p:cNvCxnSpPr>
            <p:nvPr/>
          </p:nvCxnSpPr>
          <p:spPr bwMode="auto">
            <a:xfrm>
              <a:off x="9815052" y="3567593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65" name="TextBox 1464"/>
          <p:cNvSpPr txBox="1"/>
          <p:nvPr/>
        </p:nvSpPr>
        <p:spPr>
          <a:xfrm>
            <a:off x="7337905" y="5407185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100"/>
              <a:t>-30°</a:t>
            </a:r>
          </a:p>
        </p:txBody>
      </p:sp>
      <p:sp>
        <p:nvSpPr>
          <p:cNvPr id="601" name="Arrow: Right 600">
            <a:extLst>
              <a:ext uri="{FF2B5EF4-FFF2-40B4-BE49-F238E27FC236}">
                <a16:creationId xmlns:a16="http://schemas.microsoft.com/office/drawing/2014/main" id="{16BBAC16-05C5-45FF-882B-021503A98C79}"/>
              </a:ext>
            </a:extLst>
          </p:cNvPr>
          <p:cNvSpPr>
            <a:spLocks noChangeAspect="1"/>
          </p:cNvSpPr>
          <p:nvPr/>
        </p:nvSpPr>
        <p:spPr bwMode="auto">
          <a:xfrm>
            <a:off x="3429007" y="4672261"/>
            <a:ext cx="261421" cy="241872"/>
          </a:xfrm>
          <a:prstGeom prst="rightArrow">
            <a:avLst/>
          </a:prstGeom>
          <a:solidFill>
            <a:srgbClr val="007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2" name="Arrow: Right 601">
            <a:extLst>
              <a:ext uri="{FF2B5EF4-FFF2-40B4-BE49-F238E27FC236}">
                <a16:creationId xmlns:a16="http://schemas.microsoft.com/office/drawing/2014/main" id="{6D9E9D4D-D35B-43EE-BAAB-20ACD360ADB7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2686581" y="4679098"/>
            <a:ext cx="261421" cy="241872"/>
          </a:xfrm>
          <a:prstGeom prst="rightArrow">
            <a:avLst/>
          </a:prstGeom>
          <a:solidFill>
            <a:srgbClr val="007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3" name="Arrow: Right 602">
            <a:extLst>
              <a:ext uri="{FF2B5EF4-FFF2-40B4-BE49-F238E27FC236}">
                <a16:creationId xmlns:a16="http://schemas.microsoft.com/office/drawing/2014/main" id="{0E57F5E0-01F6-4A00-9F9D-9B3C219869A8}"/>
              </a:ext>
            </a:extLst>
          </p:cNvPr>
          <p:cNvSpPr>
            <a:spLocks noChangeAspect="1"/>
          </p:cNvSpPr>
          <p:nvPr/>
        </p:nvSpPr>
        <p:spPr bwMode="auto">
          <a:xfrm rot="16200000">
            <a:off x="3066145" y="4314847"/>
            <a:ext cx="261421" cy="241872"/>
          </a:xfrm>
          <a:prstGeom prst="rightArrow">
            <a:avLst/>
          </a:prstGeom>
          <a:solidFill>
            <a:srgbClr val="007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" name="Arrow: Right 603">
            <a:extLst>
              <a:ext uri="{FF2B5EF4-FFF2-40B4-BE49-F238E27FC236}">
                <a16:creationId xmlns:a16="http://schemas.microsoft.com/office/drawing/2014/main" id="{61630108-0C4E-47ED-8650-65B020DBC63F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3064237" y="5009840"/>
            <a:ext cx="261421" cy="241872"/>
          </a:xfrm>
          <a:prstGeom prst="rightArrow">
            <a:avLst/>
          </a:prstGeom>
          <a:solidFill>
            <a:srgbClr val="007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6" name="Rectangle 605">
            <a:extLst>
              <a:ext uri="{FF2B5EF4-FFF2-40B4-BE49-F238E27FC236}">
                <a16:creationId xmlns:a16="http://schemas.microsoft.com/office/drawing/2014/main" id="{B999C245-0A32-43CC-8C04-A81333FD9B2B}"/>
              </a:ext>
            </a:extLst>
          </p:cNvPr>
          <p:cNvSpPr/>
          <p:nvPr/>
        </p:nvSpPr>
        <p:spPr bwMode="auto">
          <a:xfrm>
            <a:off x="7212558" y="4601599"/>
            <a:ext cx="457676" cy="405047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7" name="Arrow: Right 606">
            <a:extLst>
              <a:ext uri="{FF2B5EF4-FFF2-40B4-BE49-F238E27FC236}">
                <a16:creationId xmlns:a16="http://schemas.microsoft.com/office/drawing/2014/main" id="{56C1498F-1A4E-495B-8E65-1464E2A51BB4}"/>
              </a:ext>
            </a:extLst>
          </p:cNvPr>
          <p:cNvSpPr>
            <a:spLocks noChangeAspect="1"/>
          </p:cNvSpPr>
          <p:nvPr/>
        </p:nvSpPr>
        <p:spPr bwMode="auto">
          <a:xfrm>
            <a:off x="7695484" y="4681371"/>
            <a:ext cx="261421" cy="241872"/>
          </a:xfrm>
          <a:prstGeom prst="rightArrow">
            <a:avLst/>
          </a:prstGeom>
          <a:solidFill>
            <a:srgbClr val="007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8" name="Arrow: Right 607">
            <a:extLst>
              <a:ext uri="{FF2B5EF4-FFF2-40B4-BE49-F238E27FC236}">
                <a16:creationId xmlns:a16="http://schemas.microsoft.com/office/drawing/2014/main" id="{0EA057E6-E143-4497-AE7E-1CEDC01C1C68}"/>
              </a:ext>
            </a:extLst>
          </p:cNvPr>
          <p:cNvSpPr>
            <a:spLocks noChangeAspect="1"/>
          </p:cNvSpPr>
          <p:nvPr/>
        </p:nvSpPr>
        <p:spPr bwMode="auto">
          <a:xfrm rot="16200000">
            <a:off x="7332622" y="4323957"/>
            <a:ext cx="261421" cy="241872"/>
          </a:xfrm>
          <a:prstGeom prst="rightArrow">
            <a:avLst/>
          </a:prstGeom>
          <a:solidFill>
            <a:srgbClr val="007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9" name="Arrow: Right 608">
            <a:extLst>
              <a:ext uri="{FF2B5EF4-FFF2-40B4-BE49-F238E27FC236}">
                <a16:creationId xmlns:a16="http://schemas.microsoft.com/office/drawing/2014/main" id="{032D10CC-5C8F-43C3-A169-7A73FA442C2C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7330714" y="5018950"/>
            <a:ext cx="261421" cy="241872"/>
          </a:xfrm>
          <a:prstGeom prst="rightArrow">
            <a:avLst/>
          </a:prstGeom>
          <a:solidFill>
            <a:srgbClr val="007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0" name="Arrow: Right 609">
            <a:extLst>
              <a:ext uri="{FF2B5EF4-FFF2-40B4-BE49-F238E27FC236}">
                <a16:creationId xmlns:a16="http://schemas.microsoft.com/office/drawing/2014/main" id="{A273EFBE-0A87-4ACF-A666-926ADF64092B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6941149" y="4710844"/>
            <a:ext cx="261421" cy="241872"/>
          </a:xfrm>
          <a:prstGeom prst="rightArrow">
            <a:avLst/>
          </a:prstGeom>
          <a:solidFill>
            <a:srgbClr val="007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1" name="TextBox 610">
            <a:extLst>
              <a:ext uri="{FF2B5EF4-FFF2-40B4-BE49-F238E27FC236}">
                <a16:creationId xmlns:a16="http://schemas.microsoft.com/office/drawing/2014/main" id="{EA5F74D0-6061-461B-A08F-3DC40383079E}"/>
              </a:ext>
            </a:extLst>
          </p:cNvPr>
          <p:cNvSpPr txBox="1"/>
          <p:nvPr/>
        </p:nvSpPr>
        <p:spPr>
          <a:xfrm>
            <a:off x="7331263" y="1678678"/>
            <a:ext cx="4796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100"/>
              <a:t>+30°</a:t>
            </a:r>
          </a:p>
        </p:txBody>
      </p:sp>
      <p:grpSp>
        <p:nvGrpSpPr>
          <p:cNvPr id="612" name="Group 611">
            <a:extLst>
              <a:ext uri="{FF2B5EF4-FFF2-40B4-BE49-F238E27FC236}">
                <a16:creationId xmlns:a16="http://schemas.microsoft.com/office/drawing/2014/main" id="{505ECF23-BA8F-4B57-8EA8-3B98B1F240FF}"/>
              </a:ext>
            </a:extLst>
          </p:cNvPr>
          <p:cNvGrpSpPr/>
          <p:nvPr/>
        </p:nvGrpSpPr>
        <p:grpSpPr>
          <a:xfrm>
            <a:off x="7621254" y="1485330"/>
            <a:ext cx="249179" cy="2110690"/>
            <a:chOff x="9815052" y="1890242"/>
            <a:chExt cx="239252" cy="1727128"/>
          </a:xfrm>
        </p:grpSpPr>
        <p:cxnSp>
          <p:nvCxnSpPr>
            <p:cNvPr id="613" name="Straight Arrow Connector 612">
              <a:extLst>
                <a:ext uri="{FF2B5EF4-FFF2-40B4-BE49-F238E27FC236}">
                  <a16:creationId xmlns:a16="http://schemas.microsoft.com/office/drawing/2014/main" id="{83C4CFD2-DA24-4256-B69D-20D85A868F56}"/>
                </a:ext>
              </a:extLst>
            </p:cNvPr>
            <p:cNvCxnSpPr/>
            <p:nvPr/>
          </p:nvCxnSpPr>
          <p:spPr bwMode="auto">
            <a:xfrm flipV="1">
              <a:off x="9934678" y="1890242"/>
              <a:ext cx="0" cy="172712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14" name="Straight Connector 613">
              <a:extLst>
                <a:ext uri="{FF2B5EF4-FFF2-40B4-BE49-F238E27FC236}">
                  <a16:creationId xmlns:a16="http://schemas.microsoft.com/office/drawing/2014/main" id="{80DAE277-100F-481A-B45F-B6CE429D764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815052" y="2041208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5" name="Straight Connector 614">
              <a:extLst>
                <a:ext uri="{FF2B5EF4-FFF2-40B4-BE49-F238E27FC236}">
                  <a16:creationId xmlns:a16="http://schemas.microsoft.com/office/drawing/2014/main" id="{2BBFDCD1-18D1-49FA-A47F-59A6ACAFCF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815052" y="3567593"/>
              <a:ext cx="239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16" name="TextBox 615">
            <a:extLst>
              <a:ext uri="{FF2B5EF4-FFF2-40B4-BE49-F238E27FC236}">
                <a16:creationId xmlns:a16="http://schemas.microsoft.com/office/drawing/2014/main" id="{D40858EE-4AB8-4D08-86FA-50A985B82DCF}"/>
              </a:ext>
            </a:extLst>
          </p:cNvPr>
          <p:cNvSpPr txBox="1"/>
          <p:nvPr/>
        </p:nvSpPr>
        <p:spPr>
          <a:xfrm>
            <a:off x="7331263" y="3245854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100"/>
              <a:t>-30°</a:t>
            </a:r>
          </a:p>
        </p:txBody>
      </p:sp>
      <p:sp>
        <p:nvSpPr>
          <p:cNvPr id="618" name="TextBox 617">
            <a:extLst>
              <a:ext uri="{FF2B5EF4-FFF2-40B4-BE49-F238E27FC236}">
                <a16:creationId xmlns:a16="http://schemas.microsoft.com/office/drawing/2014/main" id="{428D467A-DD90-4DB0-B039-6505B4F8C429}"/>
              </a:ext>
            </a:extLst>
          </p:cNvPr>
          <p:cNvSpPr txBox="1"/>
          <p:nvPr/>
        </p:nvSpPr>
        <p:spPr>
          <a:xfrm>
            <a:off x="6333892" y="4420307"/>
            <a:ext cx="391030" cy="230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100"/>
              <a:t>-60°</a:t>
            </a:r>
          </a:p>
        </p:txBody>
      </p:sp>
      <p:sp>
        <p:nvSpPr>
          <p:cNvPr id="587" name="TextBox 586">
            <a:extLst>
              <a:ext uri="{FF2B5EF4-FFF2-40B4-BE49-F238E27FC236}">
                <a16:creationId xmlns:a16="http://schemas.microsoft.com/office/drawing/2014/main" id="{BB3D7504-D54C-4475-8941-7BEC0E88AC91}"/>
              </a:ext>
            </a:extLst>
          </p:cNvPr>
          <p:cNvSpPr txBox="1"/>
          <p:nvPr/>
        </p:nvSpPr>
        <p:spPr>
          <a:xfrm>
            <a:off x="9185466" y="1150135"/>
            <a:ext cx="182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dirty="0"/>
              <a:t>用户分布</a:t>
            </a:r>
          </a:p>
        </p:txBody>
      </p:sp>
      <p:cxnSp>
        <p:nvCxnSpPr>
          <p:cNvPr id="588" name="Straight Arrow Connector 587">
            <a:extLst>
              <a:ext uri="{FF2B5EF4-FFF2-40B4-BE49-F238E27FC236}">
                <a16:creationId xmlns:a16="http://schemas.microsoft.com/office/drawing/2014/main" id="{60971F4F-276B-44E7-936D-C9A92FB6C897}"/>
              </a:ext>
            </a:extLst>
          </p:cNvPr>
          <p:cNvCxnSpPr>
            <a:cxnSpLocks/>
          </p:cNvCxnSpPr>
          <p:nvPr/>
        </p:nvCxnSpPr>
        <p:spPr bwMode="auto">
          <a:xfrm flipH="1">
            <a:off x="8471054" y="1611482"/>
            <a:ext cx="734863" cy="6078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93174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58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FD386C-E25E-434B-9600-710716D7D23E}"/>
                  </a:ext>
                </a:extLst>
              </p:cNvPr>
              <p:cNvSpPr txBox="1"/>
              <p:nvPr/>
            </p:nvSpPr>
            <p:spPr>
              <a:xfrm>
                <a:off x="514144" y="2488712"/>
                <a:ext cx="4204112" cy="1109766"/>
              </a:xfrm>
              <a:prstGeom prst="rect">
                <a:avLst/>
              </a:prstGeom>
              <a:noFill/>
            </p:spPr>
            <p:txBody>
              <a:bodyPr wrap="none" lIns="95097" tIns="47549" rIns="95097" bIns="47549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v-SE" sz="2932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𝐶</m:t>
                      </m:r>
                      <m:r>
                        <a:rPr lang="sv-SE" sz="2932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932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𝑁</m:t>
                      </m:r>
                      <m:r>
                        <a:rPr lang="sv-SE" altLang="zh-CN" sz="2932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⋅</m:t>
                      </m:r>
                      <m:r>
                        <a:rPr lang="sv-SE" sz="2932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sv-SE" sz="2932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⋅</m:t>
                      </m:r>
                      <m:sSub>
                        <m:sSubPr>
                          <m:ctrlPr>
                            <a:rPr lang="sv-SE" sz="2932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sv-SE" sz="2932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log</m:t>
                          </m:r>
                        </m:e>
                        <m:sub>
                          <m:r>
                            <a:rPr lang="sv-SE" sz="2932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sv-SE" sz="2932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sv-SE" sz="2932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sv-SE" sz="2932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sv-SE" sz="2932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num>
                            <m:den>
                              <m:r>
                                <a:rPr lang="sv-SE" sz="2932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932" dirty="0">
                  <a:solidFill>
                    <a:schemeClr val="tx1">
                      <a:lumMod val="50000"/>
                    </a:schemeClr>
                  </a:solidFill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FD386C-E25E-434B-9600-710716D7D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44" y="2488712"/>
                <a:ext cx="4204112" cy="11097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pPr rtl="0" algn="l"/>
                <a:r>
                  <a:rPr lang="zh-CN" altLang="en-US">
                    <a:noFill/>
                  </a:rPr>
                  <a:t> 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BD4AA2D-4B07-4801-B4E3-12837AF93ACF}"/>
              </a:ext>
            </a:extLst>
          </p:cNvPr>
          <p:cNvSpPr txBox="1"/>
          <p:nvPr/>
        </p:nvSpPr>
        <p:spPr>
          <a:xfrm>
            <a:off x="5212080" y="2814046"/>
            <a:ext cx="1450848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多通道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2E6E7-B88D-4742-B11D-8BD4EF49A0D2}"/>
              </a:ext>
            </a:extLst>
          </p:cNvPr>
          <p:cNvSpPr txBox="1"/>
          <p:nvPr/>
        </p:nvSpPr>
        <p:spPr>
          <a:xfrm>
            <a:off x="7193328" y="2814046"/>
            <a:ext cx="1450848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最大带宽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99E559-875D-4729-9911-AD76E7070E97}"/>
              </a:ext>
            </a:extLst>
          </p:cNvPr>
          <p:cNvSpPr txBox="1"/>
          <p:nvPr/>
        </p:nvSpPr>
        <p:spPr>
          <a:xfrm>
            <a:off x="9113520" y="2814046"/>
            <a:ext cx="1908048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高接收权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E5E39A-A99C-47C9-8F69-A4B60481EB6F}"/>
              </a:ext>
            </a:extLst>
          </p:cNvPr>
          <p:cNvSpPr txBox="1"/>
          <p:nvPr/>
        </p:nvSpPr>
        <p:spPr>
          <a:xfrm>
            <a:off x="5230368" y="4077031"/>
            <a:ext cx="1450848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空分复用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41C96-0B30-4441-8B3A-5D3C90E14104}"/>
              </a:ext>
            </a:extLst>
          </p:cNvPr>
          <p:cNvSpPr txBox="1"/>
          <p:nvPr/>
        </p:nvSpPr>
        <p:spPr>
          <a:xfrm>
            <a:off x="7193328" y="4078401"/>
            <a:ext cx="1450848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毫米波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AB8941-4D74-4441-8D95-F3E2E66139B9}"/>
              </a:ext>
            </a:extLst>
          </p:cNvPr>
          <p:cNvSpPr txBox="1"/>
          <p:nvPr/>
        </p:nvSpPr>
        <p:spPr>
          <a:xfrm>
            <a:off x="9227820" y="4078401"/>
            <a:ext cx="1679448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高收入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383D5F-AB2A-435D-89B5-0F86F75E7518}"/>
              </a:ext>
            </a:extLst>
          </p:cNvPr>
          <p:cNvSpPr txBox="1"/>
          <p:nvPr/>
        </p:nvSpPr>
        <p:spPr>
          <a:xfrm>
            <a:off x="5230368" y="5540071"/>
            <a:ext cx="1450848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altLang="zh-CN" dirty="0"/>
              <a:t>多输入多输出</a:t>
            </a:r>
            <a:endParaRPr lang="zh-CN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69DB89-A627-461E-9017-F2719BEB422B}"/>
              </a:ext>
            </a:extLst>
          </p:cNvPr>
          <p:cNvSpPr txBox="1"/>
          <p:nvPr/>
        </p:nvSpPr>
        <p:spPr>
          <a:xfrm>
            <a:off x="7985808" y="5540071"/>
            <a:ext cx="1908048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altLang="zh-CN" dirty="0"/>
              <a:t>波束成形</a:t>
            </a:r>
            <a:endParaRPr lang="zh-CN" altLang="en-US" dirty="0"/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94242CC6-EEAD-4D49-86A5-3A488112EBA5}"/>
              </a:ext>
            </a:extLst>
          </p:cNvPr>
          <p:cNvCxnSpPr>
            <a:cxnSpLocks/>
            <a:endCxn id="5" idx="0"/>
          </p:cNvCxnSpPr>
          <p:nvPr/>
        </p:nvCxnSpPr>
        <p:spPr bwMode="auto">
          <a:xfrm>
            <a:off x="1475232" y="1941588"/>
            <a:ext cx="4462272" cy="872458"/>
          </a:xfrm>
          <a:prstGeom prst="bentConnector2">
            <a:avLst/>
          </a:prstGeom>
          <a:solidFill>
            <a:schemeClr val="accent1"/>
          </a:solidFill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991ACB-1F07-466C-9A68-8AA3C90AD66B}"/>
              </a:ext>
            </a:extLst>
          </p:cNvPr>
          <p:cNvCxnSpPr/>
          <p:nvPr/>
        </p:nvCxnSpPr>
        <p:spPr bwMode="auto">
          <a:xfrm>
            <a:off x="1475232" y="1941588"/>
            <a:ext cx="0" cy="87245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09080999-7EFF-4DF1-A6A4-A5C45300F1E0}"/>
              </a:ext>
            </a:extLst>
          </p:cNvPr>
          <p:cNvCxnSpPr>
            <a:cxnSpLocks/>
            <a:endCxn id="6" idx="0"/>
          </p:cNvCxnSpPr>
          <p:nvPr/>
        </p:nvCxnSpPr>
        <p:spPr bwMode="auto">
          <a:xfrm>
            <a:off x="1969008" y="1598524"/>
            <a:ext cx="5949744" cy="1215522"/>
          </a:xfrm>
          <a:prstGeom prst="bentConnector2">
            <a:avLst/>
          </a:prstGeom>
          <a:solidFill>
            <a:schemeClr val="accent1"/>
          </a:solidFill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61212E-16A8-45D1-B773-70F107CB488E}"/>
              </a:ext>
            </a:extLst>
          </p:cNvPr>
          <p:cNvCxnSpPr>
            <a:cxnSpLocks/>
          </p:cNvCxnSpPr>
          <p:nvPr/>
        </p:nvCxnSpPr>
        <p:spPr bwMode="auto">
          <a:xfrm>
            <a:off x="1969008" y="1598524"/>
            <a:ext cx="0" cy="12155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C029EC68-5A24-4326-B128-B0EF83CA04F1}"/>
              </a:ext>
            </a:extLst>
          </p:cNvPr>
          <p:cNvCxnSpPr>
            <a:cxnSpLocks/>
            <a:endCxn id="7" idx="0"/>
          </p:cNvCxnSpPr>
          <p:nvPr/>
        </p:nvCxnSpPr>
        <p:spPr bwMode="auto">
          <a:xfrm>
            <a:off x="4106116" y="1241552"/>
            <a:ext cx="5961428" cy="1572494"/>
          </a:xfrm>
          <a:prstGeom prst="bentConnector2">
            <a:avLst/>
          </a:prstGeom>
          <a:solidFill>
            <a:schemeClr val="accent1"/>
          </a:solidFill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9FA9AA0-4709-4F4C-91E2-F418B7258B10}"/>
              </a:ext>
            </a:extLst>
          </p:cNvPr>
          <p:cNvCxnSpPr>
            <a:cxnSpLocks/>
          </p:cNvCxnSpPr>
          <p:nvPr/>
        </p:nvCxnSpPr>
        <p:spPr bwMode="auto">
          <a:xfrm>
            <a:off x="4106116" y="1241552"/>
            <a:ext cx="0" cy="124716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A3A1D28-F126-41A5-85FE-6833C952033F}"/>
              </a:ext>
            </a:extLst>
          </p:cNvPr>
          <p:cNvCxnSpPr/>
          <p:nvPr/>
        </p:nvCxnSpPr>
        <p:spPr bwMode="auto">
          <a:xfrm>
            <a:off x="5937504" y="3219522"/>
            <a:ext cx="0" cy="87245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1A37F56-5E20-4AD6-B823-CF6151C9F978}"/>
              </a:ext>
            </a:extLst>
          </p:cNvPr>
          <p:cNvCxnSpPr/>
          <p:nvPr/>
        </p:nvCxnSpPr>
        <p:spPr bwMode="auto">
          <a:xfrm>
            <a:off x="7918752" y="3204573"/>
            <a:ext cx="0" cy="87245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01D728B-7D92-47D0-808C-EF51601DB039}"/>
              </a:ext>
            </a:extLst>
          </p:cNvPr>
          <p:cNvCxnSpPr/>
          <p:nvPr/>
        </p:nvCxnSpPr>
        <p:spPr bwMode="auto">
          <a:xfrm>
            <a:off x="10067544" y="3204573"/>
            <a:ext cx="0" cy="87245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C0B5DFE-9C90-47BA-BDB3-43CFB30A7FD5}"/>
              </a:ext>
            </a:extLst>
          </p:cNvPr>
          <p:cNvCxnSpPr>
            <a:cxnSpLocks/>
            <a:endCxn id="11" idx="0"/>
          </p:cNvCxnSpPr>
          <p:nvPr/>
        </p:nvCxnSpPr>
        <p:spPr bwMode="auto">
          <a:xfrm>
            <a:off x="5937504" y="4478511"/>
            <a:ext cx="0" cy="106156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BABAD49-6D88-4E19-B7C4-7AF05C4BBEC3}"/>
              </a:ext>
            </a:extLst>
          </p:cNvPr>
          <p:cNvCxnSpPr>
            <a:cxnSpLocks/>
            <a:endCxn id="12" idx="0"/>
          </p:cNvCxnSpPr>
          <p:nvPr/>
        </p:nvCxnSpPr>
        <p:spPr bwMode="auto">
          <a:xfrm>
            <a:off x="7918752" y="4478511"/>
            <a:ext cx="1021080" cy="106156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EF40206-183E-432D-ADB3-ABAA16481CA4}"/>
              </a:ext>
            </a:extLst>
          </p:cNvPr>
          <p:cNvCxnSpPr>
            <a:cxnSpLocks/>
            <a:endCxn id="12" idx="0"/>
          </p:cNvCxnSpPr>
          <p:nvPr/>
        </p:nvCxnSpPr>
        <p:spPr bwMode="auto">
          <a:xfrm flipH="1">
            <a:off x="8939832" y="4478511"/>
            <a:ext cx="1097232" cy="106156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4" name="Picture 6" descr="http://www.thocp.net/biographies/pictures/shannon_claude.gif">
            <a:extLst>
              <a:ext uri="{FF2B5EF4-FFF2-40B4-BE49-F238E27FC236}">
                <a16:creationId xmlns:a16="http://schemas.microsoft.com/office/drawing/2014/main" id="{423011CC-8583-4EB1-ADBB-8C890CF8E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37" y="3666418"/>
            <a:ext cx="1627884" cy="207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A48A63D-2CF8-477E-81A5-811DB172C654}"/>
              </a:ext>
            </a:extLst>
          </p:cNvPr>
          <p:cNvSpPr txBox="1"/>
          <p:nvPr/>
        </p:nvSpPr>
        <p:spPr>
          <a:xfrm>
            <a:off x="997398" y="5808066"/>
            <a:ext cx="2928378" cy="345775"/>
          </a:xfrm>
          <a:prstGeom prst="rect">
            <a:avLst/>
          </a:prstGeom>
          <a:noFill/>
        </p:spPr>
        <p:txBody>
          <a:bodyPr wrap="none" lIns="95097" tIns="47549" rIns="95097" bIns="47549" rtlCol="0">
            <a:spAutoFit/>
          </a:bodyPr>
          <a:lstStyle/>
          <a:p>
            <a:pPr algn="l" rtl="0"/>
            <a:r>
              <a:rPr lang="en-US" sz="1623" dirty="0">
                <a:solidFill>
                  <a:schemeClr val="tx1">
                    <a:lumMod val="75000"/>
                  </a:schemeClr>
                </a:solidFill>
              </a:rPr>
              <a:t>克劳德·香农 (1916-2001)</a:t>
            </a:r>
          </a:p>
        </p:txBody>
      </p:sp>
    </p:spTree>
    <p:extLst>
      <p:ext uri="{BB962C8B-B14F-4D97-AF65-F5344CB8AC3E}">
        <p14:creationId xmlns:p14="http://schemas.microsoft.com/office/powerpoint/2010/main" val="3594124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EACC5165-89FB-4D60-A084-F9636E8F2D72}"/>
              </a:ext>
            </a:extLst>
          </p:cNvPr>
          <p:cNvGrpSpPr/>
          <p:nvPr/>
        </p:nvGrpSpPr>
        <p:grpSpPr>
          <a:xfrm flipH="1">
            <a:off x="7769712" y="2020051"/>
            <a:ext cx="1366209" cy="3939571"/>
            <a:chOff x="8508799" y="1965492"/>
            <a:chExt cx="1145938" cy="3455609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1F25D31-AA38-422F-B695-A566BE16D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8799" y="3766919"/>
              <a:ext cx="1145938" cy="1654182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F8010955-A15D-49C8-9AF4-9BD638AB6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58"/>
            <a:stretch/>
          </p:blipFill>
          <p:spPr>
            <a:xfrm>
              <a:off x="8508799" y="3168625"/>
              <a:ext cx="1145938" cy="130752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47DDE79-1D8F-432E-8F89-8D1322654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58"/>
            <a:stretch/>
          </p:blipFill>
          <p:spPr>
            <a:xfrm>
              <a:off x="8508799" y="2565466"/>
              <a:ext cx="1145938" cy="130752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1B4BED53-6942-476A-8803-EC66D30211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58"/>
            <a:stretch/>
          </p:blipFill>
          <p:spPr>
            <a:xfrm>
              <a:off x="8508799" y="1965492"/>
              <a:ext cx="1145938" cy="1307520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B775B3E7-6F7B-4F9F-9ACA-FFC346005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52" y="4118063"/>
            <a:ext cx="1359485" cy="182315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FF1B20D-34AC-4C0C-B75D-B933D4F2A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8"/>
          <a:stretch/>
        </p:blipFill>
        <p:spPr>
          <a:xfrm>
            <a:off x="9710452" y="3458653"/>
            <a:ext cx="1359485" cy="14410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6C8BECA-1A0A-4CEB-9B4B-9ECBF0A252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8"/>
          <a:stretch/>
        </p:blipFill>
        <p:spPr>
          <a:xfrm>
            <a:off x="9710452" y="2793882"/>
            <a:ext cx="1359485" cy="14410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1E9170B-0026-4976-9009-9EF92F533B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8"/>
          <a:stretch/>
        </p:blipFill>
        <p:spPr>
          <a:xfrm>
            <a:off x="9710452" y="2132621"/>
            <a:ext cx="1359485" cy="14410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EF0F0FE-D64F-4E87-B868-CB06678A57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8"/>
          <a:stretch/>
        </p:blipFill>
        <p:spPr>
          <a:xfrm>
            <a:off x="9710452" y="1460015"/>
            <a:ext cx="1359485" cy="14410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7AFC4C-555A-47F2-AB8C-084290C10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l" rtl="0"/>
            <a:r>
              <a:rPr lang="en-US"/>
              <a:t>仰角梁宽度</a:t>
            </a:r>
            <a:br>
              <a:rPr lang="en-US"/>
            </a:br>
            <a:r>
              <a:rPr lang="en-US" sz="2800">
                <a:latin typeface="+mn-lt"/>
              </a:rPr>
              <a:t>密集城市高层环境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FDF6A789-62DA-4A9E-8765-103BB07DE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50" y="4159767"/>
            <a:ext cx="1359485" cy="1823155"/>
          </a:xfrm>
          <a:prstGeom prst="rect">
            <a:avLst/>
          </a:prstGeom>
        </p:spPr>
      </p:pic>
      <p:sp>
        <p:nvSpPr>
          <p:cNvPr id="23" name="Arc 22">
            <a:extLst>
              <a:ext uri="{FF2B5EF4-FFF2-40B4-BE49-F238E27FC236}">
                <a16:creationId xmlns:a16="http://schemas.microsoft.com/office/drawing/2014/main" id="{E932313A-FA2F-45E2-80A5-A77D91A5D901}"/>
              </a:ext>
            </a:extLst>
          </p:cNvPr>
          <p:cNvSpPr>
            <a:spLocks noChangeAspect="1"/>
          </p:cNvSpPr>
          <p:nvPr/>
        </p:nvSpPr>
        <p:spPr bwMode="auto">
          <a:xfrm rot="2891976">
            <a:off x="3031915" y="2642507"/>
            <a:ext cx="2264576" cy="2291940"/>
          </a:xfrm>
          <a:prstGeom prst="arc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38165503-E71E-4B98-89AE-A1686896497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19462" y="3701856"/>
            <a:ext cx="762762" cy="938776"/>
          </a:xfrm>
          <a:custGeom>
            <a:avLst/>
            <a:gdLst>
              <a:gd name="T0" fmla="*/ 2147483646 w 363"/>
              <a:gd name="T1" fmla="*/ 2147483646 h 447"/>
              <a:gd name="T2" fmla="*/ 2147483646 w 363"/>
              <a:gd name="T3" fmla="*/ 2147483646 h 447"/>
              <a:gd name="T4" fmla="*/ 2147483646 w 363"/>
              <a:gd name="T5" fmla="*/ 2147483646 h 447"/>
              <a:gd name="T6" fmla="*/ 2147483646 w 363"/>
              <a:gd name="T7" fmla="*/ 2147483646 h 447"/>
              <a:gd name="T8" fmla="*/ 2147483646 w 363"/>
              <a:gd name="T9" fmla="*/ 2147483646 h 447"/>
              <a:gd name="T10" fmla="*/ 2147483646 w 363"/>
              <a:gd name="T11" fmla="*/ 2147483646 h 447"/>
              <a:gd name="T12" fmla="*/ 2147483646 w 363"/>
              <a:gd name="T13" fmla="*/ 2147483646 h 447"/>
              <a:gd name="T14" fmla="*/ 2147483646 w 363"/>
              <a:gd name="T15" fmla="*/ 2147483646 h 447"/>
              <a:gd name="T16" fmla="*/ 2147483646 w 363"/>
              <a:gd name="T17" fmla="*/ 2147483646 h 447"/>
              <a:gd name="T18" fmla="*/ 2147483646 w 363"/>
              <a:gd name="T19" fmla="*/ 2147483646 h 447"/>
              <a:gd name="T20" fmla="*/ 2147483646 w 363"/>
              <a:gd name="T21" fmla="*/ 2147483646 h 447"/>
              <a:gd name="T22" fmla="*/ 2147483646 w 363"/>
              <a:gd name="T23" fmla="*/ 2147483646 h 447"/>
              <a:gd name="T24" fmla="*/ 2147483646 w 363"/>
              <a:gd name="T25" fmla="*/ 2147483646 h 447"/>
              <a:gd name="T26" fmla="*/ 2147483646 w 363"/>
              <a:gd name="T27" fmla="*/ 2147483646 h 447"/>
              <a:gd name="T28" fmla="*/ 2147483646 w 363"/>
              <a:gd name="T29" fmla="*/ 2147483646 h 447"/>
              <a:gd name="T30" fmla="*/ 2147483646 w 363"/>
              <a:gd name="T31" fmla="*/ 2147483646 h 447"/>
              <a:gd name="T32" fmla="*/ 2147483646 w 363"/>
              <a:gd name="T33" fmla="*/ 2147483646 h 447"/>
              <a:gd name="T34" fmla="*/ 2147483646 w 363"/>
              <a:gd name="T35" fmla="*/ 2147483646 h 447"/>
              <a:gd name="T36" fmla="*/ 2147483646 w 363"/>
              <a:gd name="T37" fmla="*/ 2147483646 h 447"/>
              <a:gd name="T38" fmla="*/ 2147483646 w 363"/>
              <a:gd name="T39" fmla="*/ 2147483646 h 447"/>
              <a:gd name="T40" fmla="*/ 2147483646 w 363"/>
              <a:gd name="T41" fmla="*/ 2147483646 h 447"/>
              <a:gd name="T42" fmla="*/ 0 w 363"/>
              <a:gd name="T43" fmla="*/ 2147483646 h 447"/>
              <a:gd name="T44" fmla="*/ 0 w 363"/>
              <a:gd name="T45" fmla="*/ 2147483646 h 447"/>
              <a:gd name="T46" fmla="*/ 2147483646 w 363"/>
              <a:gd name="T47" fmla="*/ 2147483646 h 447"/>
              <a:gd name="T48" fmla="*/ 2147483646 w 363"/>
              <a:gd name="T49" fmla="*/ 2147483646 h 447"/>
              <a:gd name="T50" fmla="*/ 2147483646 w 363"/>
              <a:gd name="T51" fmla="*/ 2147483646 h 447"/>
              <a:gd name="T52" fmla="*/ 2147483646 w 363"/>
              <a:gd name="T53" fmla="*/ 2147483646 h 447"/>
              <a:gd name="T54" fmla="*/ 2147483646 w 363"/>
              <a:gd name="T55" fmla="*/ 2147483646 h 447"/>
              <a:gd name="T56" fmla="*/ 2147483646 w 363"/>
              <a:gd name="T57" fmla="*/ 2147483646 h 447"/>
              <a:gd name="T58" fmla="*/ 2147483646 w 363"/>
              <a:gd name="T59" fmla="*/ 2147483646 h 447"/>
              <a:gd name="T60" fmla="*/ 2147483646 w 363"/>
              <a:gd name="T61" fmla="*/ 2147483646 h 447"/>
              <a:gd name="T62" fmla="*/ 2147483646 w 363"/>
              <a:gd name="T63" fmla="*/ 2147483646 h 447"/>
              <a:gd name="T64" fmla="*/ 2147483646 w 363"/>
              <a:gd name="T65" fmla="*/ 2147483646 h 447"/>
              <a:gd name="T66" fmla="*/ 2147483646 w 363"/>
              <a:gd name="T67" fmla="*/ 2147483646 h 447"/>
              <a:gd name="T68" fmla="*/ 2147483646 w 363"/>
              <a:gd name="T69" fmla="*/ 2147483646 h 447"/>
              <a:gd name="T70" fmla="*/ 2147483646 w 363"/>
              <a:gd name="T71" fmla="*/ 2147483646 h 447"/>
              <a:gd name="T72" fmla="*/ 2147483646 w 363"/>
              <a:gd name="T73" fmla="*/ 2147483646 h 447"/>
              <a:gd name="T74" fmla="*/ 2147483646 w 363"/>
              <a:gd name="T75" fmla="*/ 2147483646 h 447"/>
              <a:gd name="T76" fmla="*/ 2147483646 w 363"/>
              <a:gd name="T77" fmla="*/ 2147483646 h 447"/>
              <a:gd name="T78" fmla="*/ 2147483646 w 363"/>
              <a:gd name="T79" fmla="*/ 2147483646 h 447"/>
              <a:gd name="T80" fmla="*/ 2147483646 w 363"/>
              <a:gd name="T81" fmla="*/ 2147483646 h 447"/>
              <a:gd name="T82" fmla="*/ 2147483646 w 363"/>
              <a:gd name="T83" fmla="*/ 2147483646 h 447"/>
              <a:gd name="T84" fmla="*/ 2147483646 w 363"/>
              <a:gd name="T85" fmla="*/ 2147483646 h 447"/>
              <a:gd name="T86" fmla="*/ 2147483646 w 363"/>
              <a:gd name="T87" fmla="*/ 2147483646 h 447"/>
              <a:gd name="T88" fmla="*/ 2147483646 w 363"/>
              <a:gd name="T89" fmla="*/ 2147483646 h 447"/>
              <a:gd name="T90" fmla="*/ 2147483646 w 363"/>
              <a:gd name="T91" fmla="*/ 2147483646 h 447"/>
              <a:gd name="T92" fmla="*/ 2147483646 w 363"/>
              <a:gd name="T93" fmla="*/ 2147483646 h 447"/>
              <a:gd name="T94" fmla="*/ 2147483646 w 363"/>
              <a:gd name="T95" fmla="*/ 2147483646 h 447"/>
              <a:gd name="T96" fmla="*/ 2147483646 w 363"/>
              <a:gd name="T97" fmla="*/ 2147483646 h 447"/>
              <a:gd name="T98" fmla="*/ 2147483646 w 363"/>
              <a:gd name="T99" fmla="*/ 2147483646 h 44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63" h="447">
                <a:moveTo>
                  <a:pt x="85" y="38"/>
                </a:moveTo>
                <a:cubicBezTo>
                  <a:pt x="85" y="38"/>
                  <a:pt x="85" y="38"/>
                  <a:pt x="85" y="38"/>
                </a:cubicBezTo>
                <a:cubicBezTo>
                  <a:pt x="85" y="36"/>
                  <a:pt x="84" y="34"/>
                  <a:pt x="83" y="32"/>
                </a:cubicBezTo>
                <a:cubicBezTo>
                  <a:pt x="80" y="29"/>
                  <a:pt x="75" y="29"/>
                  <a:pt x="72" y="32"/>
                </a:cubicBezTo>
                <a:cubicBezTo>
                  <a:pt x="51" y="53"/>
                  <a:pt x="41" y="79"/>
                  <a:pt x="41" y="106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41" y="132"/>
                  <a:pt x="51" y="159"/>
                  <a:pt x="72" y="179"/>
                </a:cubicBezTo>
                <a:cubicBezTo>
                  <a:pt x="75" y="182"/>
                  <a:pt x="80" y="182"/>
                  <a:pt x="83" y="179"/>
                </a:cubicBezTo>
                <a:cubicBezTo>
                  <a:pt x="84" y="178"/>
                  <a:pt x="85" y="176"/>
                  <a:pt x="85" y="174"/>
                </a:cubicBezTo>
                <a:cubicBezTo>
                  <a:pt x="85" y="174"/>
                  <a:pt x="85" y="174"/>
                  <a:pt x="85" y="174"/>
                </a:cubicBezTo>
                <a:cubicBezTo>
                  <a:pt x="85" y="172"/>
                  <a:pt x="84" y="169"/>
                  <a:pt x="83" y="168"/>
                </a:cubicBezTo>
                <a:cubicBezTo>
                  <a:pt x="66" y="151"/>
                  <a:pt x="57" y="128"/>
                  <a:pt x="57" y="106"/>
                </a:cubicBezTo>
                <a:cubicBezTo>
                  <a:pt x="57" y="83"/>
                  <a:pt x="66" y="61"/>
                  <a:pt x="83" y="44"/>
                </a:cubicBezTo>
                <a:cubicBezTo>
                  <a:pt x="84" y="42"/>
                  <a:pt x="85" y="40"/>
                  <a:pt x="85" y="38"/>
                </a:cubicBezTo>
                <a:close/>
                <a:moveTo>
                  <a:pt x="48" y="191"/>
                </a:moveTo>
                <a:cubicBezTo>
                  <a:pt x="48" y="191"/>
                  <a:pt x="47" y="191"/>
                  <a:pt x="47" y="190"/>
                </a:cubicBezTo>
                <a:cubicBezTo>
                  <a:pt x="45" y="188"/>
                  <a:pt x="44" y="186"/>
                  <a:pt x="42" y="184"/>
                </a:cubicBezTo>
                <a:cubicBezTo>
                  <a:pt x="42" y="184"/>
                  <a:pt x="42" y="184"/>
                  <a:pt x="42" y="184"/>
                </a:cubicBezTo>
                <a:cubicBezTo>
                  <a:pt x="41" y="182"/>
                  <a:pt x="40" y="181"/>
                  <a:pt x="39" y="180"/>
                </a:cubicBezTo>
                <a:cubicBezTo>
                  <a:pt x="33" y="171"/>
                  <a:pt x="28" y="162"/>
                  <a:pt x="24" y="152"/>
                </a:cubicBezTo>
                <a:cubicBezTo>
                  <a:pt x="24" y="151"/>
                  <a:pt x="23" y="149"/>
                  <a:pt x="23" y="148"/>
                </a:cubicBezTo>
                <a:cubicBezTo>
                  <a:pt x="22" y="147"/>
                  <a:pt x="22" y="147"/>
                  <a:pt x="22" y="146"/>
                </a:cubicBezTo>
                <a:cubicBezTo>
                  <a:pt x="22" y="145"/>
                  <a:pt x="21" y="143"/>
                  <a:pt x="21" y="142"/>
                </a:cubicBezTo>
                <a:cubicBezTo>
                  <a:pt x="21" y="141"/>
                  <a:pt x="20" y="141"/>
                  <a:pt x="20" y="140"/>
                </a:cubicBezTo>
                <a:cubicBezTo>
                  <a:pt x="20" y="139"/>
                  <a:pt x="20" y="137"/>
                  <a:pt x="19" y="136"/>
                </a:cubicBezTo>
                <a:cubicBezTo>
                  <a:pt x="19" y="135"/>
                  <a:pt x="19" y="135"/>
                  <a:pt x="19" y="134"/>
                </a:cubicBezTo>
                <a:cubicBezTo>
                  <a:pt x="18" y="133"/>
                  <a:pt x="18" y="131"/>
                  <a:pt x="18" y="130"/>
                </a:cubicBezTo>
                <a:cubicBezTo>
                  <a:pt x="18" y="129"/>
                  <a:pt x="18" y="128"/>
                  <a:pt x="17" y="127"/>
                </a:cubicBezTo>
                <a:cubicBezTo>
                  <a:pt x="17" y="126"/>
                  <a:pt x="17" y="125"/>
                  <a:pt x="17" y="124"/>
                </a:cubicBezTo>
                <a:cubicBezTo>
                  <a:pt x="17" y="123"/>
                  <a:pt x="17" y="122"/>
                  <a:pt x="17" y="121"/>
                </a:cubicBezTo>
                <a:cubicBezTo>
                  <a:pt x="16" y="120"/>
                  <a:pt x="16" y="119"/>
                  <a:pt x="16" y="118"/>
                </a:cubicBezTo>
                <a:cubicBezTo>
                  <a:pt x="16" y="117"/>
                  <a:pt x="16" y="116"/>
                  <a:pt x="16" y="114"/>
                </a:cubicBezTo>
                <a:cubicBezTo>
                  <a:pt x="16" y="113"/>
                  <a:pt x="16" y="113"/>
                  <a:pt x="16" y="112"/>
                </a:cubicBezTo>
                <a:cubicBezTo>
                  <a:pt x="16" y="110"/>
                  <a:pt x="16" y="108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4"/>
                  <a:pt x="16" y="102"/>
                  <a:pt x="16" y="100"/>
                </a:cubicBezTo>
                <a:cubicBezTo>
                  <a:pt x="16" y="99"/>
                  <a:pt x="16" y="98"/>
                  <a:pt x="16" y="97"/>
                </a:cubicBezTo>
                <a:cubicBezTo>
                  <a:pt x="16" y="96"/>
                  <a:pt x="16" y="95"/>
                  <a:pt x="16" y="93"/>
                </a:cubicBezTo>
                <a:cubicBezTo>
                  <a:pt x="16" y="92"/>
                  <a:pt x="16" y="92"/>
                  <a:pt x="17" y="91"/>
                </a:cubicBezTo>
                <a:cubicBezTo>
                  <a:pt x="17" y="90"/>
                  <a:pt x="17" y="88"/>
                  <a:pt x="17" y="87"/>
                </a:cubicBezTo>
                <a:cubicBezTo>
                  <a:pt x="17" y="86"/>
                  <a:pt x="17" y="85"/>
                  <a:pt x="17" y="84"/>
                </a:cubicBezTo>
                <a:cubicBezTo>
                  <a:pt x="18" y="83"/>
                  <a:pt x="18" y="82"/>
                  <a:pt x="18" y="81"/>
                </a:cubicBezTo>
                <a:cubicBezTo>
                  <a:pt x="18" y="80"/>
                  <a:pt x="18" y="79"/>
                  <a:pt x="19" y="78"/>
                </a:cubicBezTo>
                <a:cubicBezTo>
                  <a:pt x="19" y="77"/>
                  <a:pt x="19" y="76"/>
                  <a:pt x="19" y="75"/>
                </a:cubicBezTo>
                <a:cubicBezTo>
                  <a:pt x="20" y="74"/>
                  <a:pt x="20" y="73"/>
                  <a:pt x="20" y="71"/>
                </a:cubicBezTo>
                <a:cubicBezTo>
                  <a:pt x="20" y="71"/>
                  <a:pt x="21" y="70"/>
                  <a:pt x="21" y="70"/>
                </a:cubicBezTo>
                <a:cubicBezTo>
                  <a:pt x="21" y="68"/>
                  <a:pt x="22" y="67"/>
                  <a:pt x="22" y="65"/>
                </a:cubicBezTo>
                <a:cubicBezTo>
                  <a:pt x="22" y="65"/>
                  <a:pt x="22" y="65"/>
                  <a:pt x="23" y="64"/>
                </a:cubicBezTo>
                <a:cubicBezTo>
                  <a:pt x="23" y="63"/>
                  <a:pt x="24" y="61"/>
                  <a:pt x="24" y="60"/>
                </a:cubicBezTo>
                <a:cubicBezTo>
                  <a:pt x="28" y="50"/>
                  <a:pt x="33" y="40"/>
                  <a:pt x="39" y="32"/>
                </a:cubicBezTo>
                <a:cubicBezTo>
                  <a:pt x="40" y="30"/>
                  <a:pt x="41" y="29"/>
                  <a:pt x="42" y="28"/>
                </a:cubicBezTo>
                <a:cubicBezTo>
                  <a:pt x="42" y="28"/>
                  <a:pt x="42" y="27"/>
                  <a:pt x="42" y="27"/>
                </a:cubicBezTo>
                <a:cubicBezTo>
                  <a:pt x="44" y="25"/>
                  <a:pt x="45" y="23"/>
                  <a:pt x="47" y="21"/>
                </a:cubicBezTo>
                <a:cubicBezTo>
                  <a:pt x="47" y="21"/>
                  <a:pt x="48" y="21"/>
                  <a:pt x="48" y="20"/>
                </a:cubicBezTo>
                <a:cubicBezTo>
                  <a:pt x="50" y="18"/>
                  <a:pt x="52" y="16"/>
                  <a:pt x="54" y="14"/>
                </a:cubicBezTo>
                <a:cubicBezTo>
                  <a:pt x="55" y="13"/>
                  <a:pt x="56" y="11"/>
                  <a:pt x="56" y="9"/>
                </a:cubicBezTo>
                <a:cubicBezTo>
                  <a:pt x="56" y="8"/>
                  <a:pt x="56" y="7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5"/>
                  <a:pt x="54" y="4"/>
                  <a:pt x="54" y="3"/>
                </a:cubicBezTo>
                <a:cubicBezTo>
                  <a:pt x="52" y="2"/>
                  <a:pt x="51" y="1"/>
                  <a:pt x="49" y="1"/>
                </a:cubicBezTo>
                <a:cubicBezTo>
                  <a:pt x="47" y="0"/>
                  <a:pt x="44" y="1"/>
                  <a:pt x="42" y="3"/>
                </a:cubicBezTo>
                <a:cubicBezTo>
                  <a:pt x="40" y="5"/>
                  <a:pt x="38" y="7"/>
                  <a:pt x="36" y="10"/>
                </a:cubicBezTo>
                <a:cubicBezTo>
                  <a:pt x="36" y="10"/>
                  <a:pt x="35" y="11"/>
                  <a:pt x="35" y="11"/>
                </a:cubicBezTo>
                <a:cubicBezTo>
                  <a:pt x="33" y="13"/>
                  <a:pt x="31" y="15"/>
                  <a:pt x="30" y="17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8" y="20"/>
                  <a:pt x="27" y="21"/>
                  <a:pt x="26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19" y="33"/>
                  <a:pt x="14" y="4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5"/>
                  <a:pt x="8" y="57"/>
                  <a:pt x="7" y="59"/>
                </a:cubicBezTo>
                <a:cubicBezTo>
                  <a:pt x="7" y="59"/>
                  <a:pt x="7" y="60"/>
                  <a:pt x="7" y="60"/>
                </a:cubicBezTo>
                <a:cubicBezTo>
                  <a:pt x="6" y="62"/>
                  <a:pt x="6" y="64"/>
                  <a:pt x="5" y="65"/>
                </a:cubicBezTo>
                <a:cubicBezTo>
                  <a:pt x="5" y="66"/>
                  <a:pt x="5" y="66"/>
                  <a:pt x="5" y="67"/>
                </a:cubicBezTo>
                <a:cubicBezTo>
                  <a:pt x="4" y="69"/>
                  <a:pt x="4" y="70"/>
                  <a:pt x="4" y="72"/>
                </a:cubicBezTo>
                <a:cubicBezTo>
                  <a:pt x="3" y="73"/>
                  <a:pt x="3" y="73"/>
                  <a:pt x="3" y="74"/>
                </a:cubicBezTo>
                <a:cubicBezTo>
                  <a:pt x="3" y="75"/>
                  <a:pt x="3" y="77"/>
                  <a:pt x="2" y="78"/>
                </a:cubicBezTo>
                <a:cubicBezTo>
                  <a:pt x="2" y="79"/>
                  <a:pt x="2" y="80"/>
                  <a:pt x="2" y="81"/>
                </a:cubicBezTo>
                <a:cubicBezTo>
                  <a:pt x="2" y="82"/>
                  <a:pt x="1" y="84"/>
                  <a:pt x="1" y="85"/>
                </a:cubicBezTo>
                <a:cubicBezTo>
                  <a:pt x="1" y="86"/>
                  <a:pt x="1" y="87"/>
                  <a:pt x="1" y="89"/>
                </a:cubicBezTo>
                <a:cubicBezTo>
                  <a:pt x="1" y="90"/>
                  <a:pt x="0" y="91"/>
                  <a:pt x="0" y="92"/>
                </a:cubicBezTo>
                <a:cubicBezTo>
                  <a:pt x="0" y="93"/>
                  <a:pt x="0" y="95"/>
                  <a:pt x="0" y="96"/>
                </a:cubicBezTo>
                <a:cubicBezTo>
                  <a:pt x="0" y="97"/>
                  <a:pt x="0" y="98"/>
                  <a:pt x="0" y="99"/>
                </a:cubicBezTo>
                <a:cubicBezTo>
                  <a:pt x="0" y="101"/>
                  <a:pt x="0" y="103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8"/>
                  <a:pt x="0" y="111"/>
                  <a:pt x="0" y="113"/>
                </a:cubicBezTo>
                <a:cubicBezTo>
                  <a:pt x="0" y="114"/>
                  <a:pt x="0" y="115"/>
                  <a:pt x="0" y="115"/>
                </a:cubicBezTo>
                <a:cubicBezTo>
                  <a:pt x="0" y="117"/>
                  <a:pt x="0" y="118"/>
                  <a:pt x="0" y="120"/>
                </a:cubicBezTo>
                <a:cubicBezTo>
                  <a:pt x="0" y="121"/>
                  <a:pt x="1" y="122"/>
                  <a:pt x="1" y="123"/>
                </a:cubicBezTo>
                <a:cubicBezTo>
                  <a:pt x="1" y="124"/>
                  <a:pt x="1" y="125"/>
                  <a:pt x="1" y="127"/>
                </a:cubicBezTo>
                <a:cubicBezTo>
                  <a:pt x="1" y="128"/>
                  <a:pt x="2" y="129"/>
                  <a:pt x="2" y="130"/>
                </a:cubicBezTo>
                <a:cubicBezTo>
                  <a:pt x="2" y="131"/>
                  <a:pt x="2" y="132"/>
                  <a:pt x="2" y="133"/>
                </a:cubicBezTo>
                <a:cubicBezTo>
                  <a:pt x="3" y="135"/>
                  <a:pt x="3" y="136"/>
                  <a:pt x="3" y="138"/>
                </a:cubicBezTo>
                <a:cubicBezTo>
                  <a:pt x="3" y="138"/>
                  <a:pt x="3" y="139"/>
                  <a:pt x="4" y="140"/>
                </a:cubicBezTo>
                <a:cubicBezTo>
                  <a:pt x="4" y="141"/>
                  <a:pt x="4" y="143"/>
                  <a:pt x="5" y="145"/>
                </a:cubicBezTo>
                <a:cubicBezTo>
                  <a:pt x="5" y="145"/>
                  <a:pt x="5" y="146"/>
                  <a:pt x="5" y="146"/>
                </a:cubicBezTo>
                <a:cubicBezTo>
                  <a:pt x="6" y="148"/>
                  <a:pt x="6" y="150"/>
                  <a:pt x="7" y="152"/>
                </a:cubicBezTo>
                <a:cubicBezTo>
                  <a:pt x="7" y="152"/>
                  <a:pt x="7" y="152"/>
                  <a:pt x="7" y="152"/>
                </a:cubicBezTo>
                <a:cubicBezTo>
                  <a:pt x="8" y="154"/>
                  <a:pt x="9" y="156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14" y="169"/>
                  <a:pt x="19" y="179"/>
                  <a:pt x="25" y="188"/>
                </a:cubicBezTo>
                <a:cubicBezTo>
                  <a:pt x="25" y="188"/>
                  <a:pt x="25" y="188"/>
                  <a:pt x="25" y="188"/>
                </a:cubicBezTo>
                <a:cubicBezTo>
                  <a:pt x="25" y="188"/>
                  <a:pt x="25" y="189"/>
                  <a:pt x="26" y="189"/>
                </a:cubicBezTo>
                <a:cubicBezTo>
                  <a:pt x="27" y="190"/>
                  <a:pt x="28" y="192"/>
                  <a:pt x="29" y="193"/>
                </a:cubicBezTo>
                <a:cubicBezTo>
                  <a:pt x="29" y="193"/>
                  <a:pt x="29" y="194"/>
                  <a:pt x="29" y="194"/>
                </a:cubicBezTo>
                <a:cubicBezTo>
                  <a:pt x="29" y="194"/>
                  <a:pt x="29" y="194"/>
                  <a:pt x="30" y="194"/>
                </a:cubicBezTo>
                <a:cubicBezTo>
                  <a:pt x="31" y="196"/>
                  <a:pt x="33" y="198"/>
                  <a:pt x="35" y="201"/>
                </a:cubicBezTo>
                <a:cubicBezTo>
                  <a:pt x="35" y="201"/>
                  <a:pt x="36" y="201"/>
                  <a:pt x="36" y="202"/>
                </a:cubicBezTo>
                <a:cubicBezTo>
                  <a:pt x="38" y="204"/>
                  <a:pt x="40" y="206"/>
                  <a:pt x="42" y="209"/>
                </a:cubicBezTo>
                <a:cubicBezTo>
                  <a:pt x="44" y="211"/>
                  <a:pt x="47" y="211"/>
                  <a:pt x="49" y="211"/>
                </a:cubicBezTo>
                <a:cubicBezTo>
                  <a:pt x="51" y="211"/>
                  <a:pt x="52" y="210"/>
                  <a:pt x="54" y="209"/>
                </a:cubicBezTo>
                <a:cubicBezTo>
                  <a:pt x="54" y="208"/>
                  <a:pt x="55" y="207"/>
                  <a:pt x="55" y="206"/>
                </a:cubicBezTo>
                <a:cubicBezTo>
                  <a:pt x="55" y="206"/>
                  <a:pt x="55" y="206"/>
                  <a:pt x="55" y="206"/>
                </a:cubicBezTo>
                <a:cubicBezTo>
                  <a:pt x="55" y="206"/>
                  <a:pt x="55" y="206"/>
                  <a:pt x="56" y="205"/>
                </a:cubicBezTo>
                <a:cubicBezTo>
                  <a:pt x="56" y="205"/>
                  <a:pt x="56" y="204"/>
                  <a:pt x="56" y="203"/>
                </a:cubicBezTo>
                <a:cubicBezTo>
                  <a:pt x="56" y="201"/>
                  <a:pt x="55" y="199"/>
                  <a:pt x="54" y="197"/>
                </a:cubicBezTo>
                <a:cubicBezTo>
                  <a:pt x="52" y="195"/>
                  <a:pt x="50" y="193"/>
                  <a:pt x="48" y="191"/>
                </a:cubicBezTo>
                <a:close/>
                <a:moveTo>
                  <a:pt x="207" y="60"/>
                </a:moveTo>
                <a:cubicBezTo>
                  <a:pt x="158" y="60"/>
                  <a:pt x="158" y="60"/>
                  <a:pt x="158" y="60"/>
                </a:cubicBezTo>
                <a:cubicBezTo>
                  <a:pt x="147" y="60"/>
                  <a:pt x="138" y="69"/>
                  <a:pt x="138" y="80"/>
                </a:cubicBezTo>
                <a:cubicBezTo>
                  <a:pt x="138" y="439"/>
                  <a:pt x="138" y="439"/>
                  <a:pt x="138" y="439"/>
                </a:cubicBezTo>
                <a:cubicBezTo>
                  <a:pt x="138" y="443"/>
                  <a:pt x="142" y="447"/>
                  <a:pt x="146" y="447"/>
                </a:cubicBezTo>
                <a:cubicBezTo>
                  <a:pt x="151" y="447"/>
                  <a:pt x="154" y="443"/>
                  <a:pt x="154" y="439"/>
                </a:cubicBezTo>
                <a:cubicBezTo>
                  <a:pt x="154" y="420"/>
                  <a:pt x="154" y="420"/>
                  <a:pt x="154" y="420"/>
                </a:cubicBezTo>
                <a:cubicBezTo>
                  <a:pt x="211" y="363"/>
                  <a:pt x="211" y="363"/>
                  <a:pt x="211" y="363"/>
                </a:cubicBezTo>
                <a:cubicBezTo>
                  <a:pt x="211" y="439"/>
                  <a:pt x="211" y="439"/>
                  <a:pt x="211" y="439"/>
                </a:cubicBezTo>
                <a:cubicBezTo>
                  <a:pt x="211" y="443"/>
                  <a:pt x="215" y="447"/>
                  <a:pt x="219" y="447"/>
                </a:cubicBezTo>
                <a:cubicBezTo>
                  <a:pt x="223" y="447"/>
                  <a:pt x="227" y="443"/>
                  <a:pt x="227" y="439"/>
                </a:cubicBezTo>
                <a:cubicBezTo>
                  <a:pt x="227" y="80"/>
                  <a:pt x="227" y="80"/>
                  <a:pt x="227" y="80"/>
                </a:cubicBezTo>
                <a:cubicBezTo>
                  <a:pt x="227" y="69"/>
                  <a:pt x="218" y="60"/>
                  <a:pt x="207" y="60"/>
                </a:cubicBezTo>
                <a:close/>
                <a:moveTo>
                  <a:pt x="154" y="80"/>
                </a:moveTo>
                <a:cubicBezTo>
                  <a:pt x="154" y="78"/>
                  <a:pt x="156" y="76"/>
                  <a:pt x="158" y="76"/>
                </a:cubicBezTo>
                <a:cubicBezTo>
                  <a:pt x="198" y="76"/>
                  <a:pt x="198" y="76"/>
                  <a:pt x="198" y="76"/>
                </a:cubicBezTo>
                <a:cubicBezTo>
                  <a:pt x="154" y="120"/>
                  <a:pt x="154" y="120"/>
                  <a:pt x="154" y="120"/>
                </a:cubicBezTo>
                <a:lnTo>
                  <a:pt x="154" y="80"/>
                </a:lnTo>
                <a:close/>
                <a:moveTo>
                  <a:pt x="154" y="155"/>
                </a:moveTo>
                <a:cubicBezTo>
                  <a:pt x="207" y="207"/>
                  <a:pt x="207" y="207"/>
                  <a:pt x="207" y="207"/>
                </a:cubicBezTo>
                <a:cubicBezTo>
                  <a:pt x="154" y="260"/>
                  <a:pt x="154" y="260"/>
                  <a:pt x="154" y="260"/>
                </a:cubicBezTo>
                <a:lnTo>
                  <a:pt x="154" y="155"/>
                </a:lnTo>
                <a:close/>
                <a:moveTo>
                  <a:pt x="154" y="397"/>
                </a:moveTo>
                <a:cubicBezTo>
                  <a:pt x="154" y="294"/>
                  <a:pt x="154" y="294"/>
                  <a:pt x="154" y="294"/>
                </a:cubicBezTo>
                <a:cubicBezTo>
                  <a:pt x="206" y="346"/>
                  <a:pt x="206" y="346"/>
                  <a:pt x="206" y="346"/>
                </a:cubicBezTo>
                <a:lnTo>
                  <a:pt x="154" y="397"/>
                </a:lnTo>
                <a:close/>
                <a:moveTo>
                  <a:pt x="211" y="328"/>
                </a:moveTo>
                <a:cubicBezTo>
                  <a:pt x="160" y="277"/>
                  <a:pt x="160" y="277"/>
                  <a:pt x="160" y="277"/>
                </a:cubicBezTo>
                <a:cubicBezTo>
                  <a:pt x="211" y="226"/>
                  <a:pt x="211" y="226"/>
                  <a:pt x="211" y="226"/>
                </a:cubicBezTo>
                <a:lnTo>
                  <a:pt x="211" y="328"/>
                </a:lnTo>
                <a:close/>
                <a:moveTo>
                  <a:pt x="211" y="189"/>
                </a:moveTo>
                <a:cubicBezTo>
                  <a:pt x="159" y="137"/>
                  <a:pt x="159" y="137"/>
                  <a:pt x="159" y="137"/>
                </a:cubicBezTo>
                <a:cubicBezTo>
                  <a:pt x="211" y="86"/>
                  <a:pt x="211" y="86"/>
                  <a:pt x="211" y="86"/>
                </a:cubicBezTo>
                <a:lnTo>
                  <a:pt x="211" y="189"/>
                </a:lnTo>
                <a:close/>
                <a:moveTo>
                  <a:pt x="107" y="58"/>
                </a:moveTo>
                <a:cubicBezTo>
                  <a:pt x="103" y="58"/>
                  <a:pt x="99" y="62"/>
                  <a:pt x="99" y="66"/>
                </a:cubicBezTo>
                <a:cubicBezTo>
                  <a:pt x="99" y="144"/>
                  <a:pt x="99" y="144"/>
                  <a:pt x="99" y="144"/>
                </a:cubicBezTo>
                <a:cubicBezTo>
                  <a:pt x="99" y="148"/>
                  <a:pt x="103" y="152"/>
                  <a:pt x="107" y="152"/>
                </a:cubicBezTo>
                <a:cubicBezTo>
                  <a:pt x="111" y="152"/>
                  <a:pt x="115" y="148"/>
                  <a:pt x="115" y="144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5" y="62"/>
                  <a:pt x="111" y="58"/>
                  <a:pt x="107" y="58"/>
                </a:cubicBezTo>
                <a:close/>
                <a:moveTo>
                  <a:pt x="320" y="28"/>
                </a:moveTo>
                <a:cubicBezTo>
                  <a:pt x="322" y="29"/>
                  <a:pt x="323" y="31"/>
                  <a:pt x="324" y="33"/>
                </a:cubicBezTo>
                <a:cubicBezTo>
                  <a:pt x="327" y="36"/>
                  <a:pt x="332" y="37"/>
                  <a:pt x="335" y="35"/>
                </a:cubicBezTo>
                <a:cubicBezTo>
                  <a:pt x="339" y="32"/>
                  <a:pt x="340" y="27"/>
                  <a:pt x="337" y="23"/>
                </a:cubicBezTo>
                <a:cubicBezTo>
                  <a:pt x="336" y="22"/>
                  <a:pt x="335" y="20"/>
                  <a:pt x="333" y="18"/>
                </a:cubicBezTo>
                <a:cubicBezTo>
                  <a:pt x="329" y="13"/>
                  <a:pt x="325" y="8"/>
                  <a:pt x="320" y="3"/>
                </a:cubicBezTo>
                <a:cubicBezTo>
                  <a:pt x="317" y="0"/>
                  <a:pt x="312" y="0"/>
                  <a:pt x="309" y="3"/>
                </a:cubicBezTo>
                <a:cubicBezTo>
                  <a:pt x="307" y="4"/>
                  <a:pt x="306" y="7"/>
                  <a:pt x="306" y="9"/>
                </a:cubicBezTo>
                <a:cubicBezTo>
                  <a:pt x="306" y="11"/>
                  <a:pt x="307" y="13"/>
                  <a:pt x="309" y="14"/>
                </a:cubicBezTo>
                <a:cubicBezTo>
                  <a:pt x="313" y="18"/>
                  <a:pt x="317" y="23"/>
                  <a:pt x="320" y="28"/>
                </a:cubicBezTo>
                <a:close/>
                <a:moveTo>
                  <a:pt x="257" y="59"/>
                </a:moveTo>
                <a:cubicBezTo>
                  <a:pt x="252" y="59"/>
                  <a:pt x="249" y="63"/>
                  <a:pt x="249" y="67"/>
                </a:cubicBezTo>
                <a:cubicBezTo>
                  <a:pt x="249" y="145"/>
                  <a:pt x="249" y="145"/>
                  <a:pt x="249" y="145"/>
                </a:cubicBezTo>
                <a:cubicBezTo>
                  <a:pt x="249" y="149"/>
                  <a:pt x="252" y="153"/>
                  <a:pt x="257" y="153"/>
                </a:cubicBezTo>
                <a:cubicBezTo>
                  <a:pt x="261" y="153"/>
                  <a:pt x="265" y="149"/>
                  <a:pt x="265" y="145"/>
                </a:cubicBezTo>
                <a:cubicBezTo>
                  <a:pt x="265" y="67"/>
                  <a:pt x="265" y="67"/>
                  <a:pt x="265" y="67"/>
                </a:cubicBezTo>
                <a:cubicBezTo>
                  <a:pt x="265" y="63"/>
                  <a:pt x="261" y="59"/>
                  <a:pt x="257" y="59"/>
                </a:cubicBezTo>
                <a:close/>
                <a:moveTo>
                  <a:pt x="291" y="32"/>
                </a:moveTo>
                <a:cubicBezTo>
                  <a:pt x="288" y="29"/>
                  <a:pt x="283" y="29"/>
                  <a:pt x="279" y="32"/>
                </a:cubicBezTo>
                <a:cubicBezTo>
                  <a:pt x="278" y="34"/>
                  <a:pt x="277" y="36"/>
                  <a:pt x="277" y="38"/>
                </a:cubicBezTo>
                <a:cubicBezTo>
                  <a:pt x="277" y="40"/>
                  <a:pt x="278" y="42"/>
                  <a:pt x="279" y="44"/>
                </a:cubicBezTo>
                <a:cubicBezTo>
                  <a:pt x="297" y="61"/>
                  <a:pt x="305" y="83"/>
                  <a:pt x="305" y="106"/>
                </a:cubicBezTo>
                <a:cubicBezTo>
                  <a:pt x="305" y="128"/>
                  <a:pt x="297" y="151"/>
                  <a:pt x="279" y="168"/>
                </a:cubicBezTo>
                <a:cubicBezTo>
                  <a:pt x="279" y="168"/>
                  <a:pt x="279" y="168"/>
                  <a:pt x="279" y="168"/>
                </a:cubicBezTo>
                <a:cubicBezTo>
                  <a:pt x="276" y="171"/>
                  <a:pt x="276" y="176"/>
                  <a:pt x="279" y="179"/>
                </a:cubicBezTo>
                <a:cubicBezTo>
                  <a:pt x="283" y="182"/>
                  <a:pt x="288" y="182"/>
                  <a:pt x="291" y="179"/>
                </a:cubicBezTo>
                <a:cubicBezTo>
                  <a:pt x="311" y="159"/>
                  <a:pt x="321" y="132"/>
                  <a:pt x="321" y="106"/>
                </a:cubicBezTo>
                <a:cubicBezTo>
                  <a:pt x="321" y="79"/>
                  <a:pt x="311" y="53"/>
                  <a:pt x="291" y="32"/>
                </a:cubicBezTo>
                <a:close/>
                <a:moveTo>
                  <a:pt x="353" y="53"/>
                </a:moveTo>
                <a:cubicBezTo>
                  <a:pt x="351" y="49"/>
                  <a:pt x="347" y="47"/>
                  <a:pt x="343" y="49"/>
                </a:cubicBezTo>
                <a:cubicBezTo>
                  <a:pt x="338" y="50"/>
                  <a:pt x="336" y="55"/>
                  <a:pt x="338" y="59"/>
                </a:cubicBezTo>
                <a:cubicBezTo>
                  <a:pt x="344" y="74"/>
                  <a:pt x="347" y="90"/>
                  <a:pt x="347" y="106"/>
                </a:cubicBezTo>
                <a:cubicBezTo>
                  <a:pt x="347" y="140"/>
                  <a:pt x="333" y="173"/>
                  <a:pt x="309" y="197"/>
                </a:cubicBezTo>
                <a:cubicBezTo>
                  <a:pt x="307" y="199"/>
                  <a:pt x="306" y="201"/>
                  <a:pt x="306" y="203"/>
                </a:cubicBezTo>
                <a:cubicBezTo>
                  <a:pt x="306" y="205"/>
                  <a:pt x="307" y="207"/>
                  <a:pt x="309" y="209"/>
                </a:cubicBezTo>
                <a:cubicBezTo>
                  <a:pt x="312" y="212"/>
                  <a:pt x="317" y="212"/>
                  <a:pt x="320" y="209"/>
                </a:cubicBezTo>
                <a:cubicBezTo>
                  <a:pt x="348" y="181"/>
                  <a:pt x="363" y="145"/>
                  <a:pt x="363" y="106"/>
                </a:cubicBezTo>
                <a:cubicBezTo>
                  <a:pt x="363" y="88"/>
                  <a:pt x="359" y="70"/>
                  <a:pt x="353" y="53"/>
                </a:cubicBezTo>
                <a:close/>
              </a:path>
            </a:pathLst>
          </a:custGeom>
          <a:solidFill>
            <a:srgbClr val="5858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2A80904-3E64-4F8B-85B9-EDAB13AFDA70}"/>
              </a:ext>
            </a:extLst>
          </p:cNvPr>
          <p:cNvSpPr/>
          <p:nvPr/>
        </p:nvSpPr>
        <p:spPr bwMode="auto">
          <a:xfrm>
            <a:off x="2051089" y="1250810"/>
            <a:ext cx="9780498" cy="4688665"/>
          </a:xfrm>
          <a:custGeom>
            <a:avLst/>
            <a:gdLst>
              <a:gd name="connsiteX0" fmla="*/ 0 w 9305925"/>
              <a:gd name="connsiteY0" fmla="*/ 2581275 h 4619625"/>
              <a:gd name="connsiteX1" fmla="*/ 3152775 w 9305925"/>
              <a:gd name="connsiteY1" fmla="*/ 4619625 h 4619625"/>
              <a:gd name="connsiteX2" fmla="*/ 8943975 w 9305925"/>
              <a:gd name="connsiteY2" fmla="*/ 4600575 h 4619625"/>
              <a:gd name="connsiteX3" fmla="*/ 9239250 w 9305925"/>
              <a:gd name="connsiteY3" fmla="*/ 3914775 h 4619625"/>
              <a:gd name="connsiteX4" fmla="*/ 9305925 w 9305925"/>
              <a:gd name="connsiteY4" fmla="*/ 2971800 h 4619625"/>
              <a:gd name="connsiteX5" fmla="*/ 9296400 w 9305925"/>
              <a:gd name="connsiteY5" fmla="*/ 1962150 h 4619625"/>
              <a:gd name="connsiteX6" fmla="*/ 9191625 w 9305925"/>
              <a:gd name="connsiteY6" fmla="*/ 1133475 h 4619625"/>
              <a:gd name="connsiteX7" fmla="*/ 8982075 w 9305925"/>
              <a:gd name="connsiteY7" fmla="*/ 323850 h 4619625"/>
              <a:gd name="connsiteX8" fmla="*/ 8839200 w 9305925"/>
              <a:gd name="connsiteY8" fmla="*/ 0 h 4619625"/>
              <a:gd name="connsiteX9" fmla="*/ 0 w 9305925"/>
              <a:gd name="connsiteY9" fmla="*/ 2581275 h 4619625"/>
              <a:gd name="connsiteX0" fmla="*/ 0 w 9305925"/>
              <a:gd name="connsiteY0" fmla="*/ 2581275 h 4619625"/>
              <a:gd name="connsiteX1" fmla="*/ 3152775 w 9305925"/>
              <a:gd name="connsiteY1" fmla="*/ 4619625 h 4619625"/>
              <a:gd name="connsiteX2" fmla="*/ 8943975 w 9305925"/>
              <a:gd name="connsiteY2" fmla="*/ 4600575 h 4619625"/>
              <a:gd name="connsiteX3" fmla="*/ 9239250 w 9305925"/>
              <a:gd name="connsiteY3" fmla="*/ 3914775 h 4619625"/>
              <a:gd name="connsiteX4" fmla="*/ 9305925 w 9305925"/>
              <a:gd name="connsiteY4" fmla="*/ 2971800 h 4619625"/>
              <a:gd name="connsiteX5" fmla="*/ 9296400 w 9305925"/>
              <a:gd name="connsiteY5" fmla="*/ 1962150 h 4619625"/>
              <a:gd name="connsiteX6" fmla="*/ 9191625 w 9305925"/>
              <a:gd name="connsiteY6" fmla="*/ 1133475 h 4619625"/>
              <a:gd name="connsiteX7" fmla="*/ 8982075 w 9305925"/>
              <a:gd name="connsiteY7" fmla="*/ 323850 h 4619625"/>
              <a:gd name="connsiteX8" fmla="*/ 8907366 w 9305925"/>
              <a:gd name="connsiteY8" fmla="*/ 143923 h 4619625"/>
              <a:gd name="connsiteX9" fmla="*/ 8839200 w 9305925"/>
              <a:gd name="connsiteY9" fmla="*/ 0 h 4619625"/>
              <a:gd name="connsiteX10" fmla="*/ 0 w 9305925"/>
              <a:gd name="connsiteY10" fmla="*/ 2581275 h 4619625"/>
              <a:gd name="connsiteX0" fmla="*/ 0 w 9305925"/>
              <a:gd name="connsiteY0" fmla="*/ 2581275 h 4619625"/>
              <a:gd name="connsiteX1" fmla="*/ 3152775 w 9305925"/>
              <a:gd name="connsiteY1" fmla="*/ 4619625 h 4619625"/>
              <a:gd name="connsiteX2" fmla="*/ 8943975 w 9305925"/>
              <a:gd name="connsiteY2" fmla="*/ 4600575 h 4619625"/>
              <a:gd name="connsiteX3" fmla="*/ 9239250 w 9305925"/>
              <a:gd name="connsiteY3" fmla="*/ 3914775 h 4619625"/>
              <a:gd name="connsiteX4" fmla="*/ 9305925 w 9305925"/>
              <a:gd name="connsiteY4" fmla="*/ 2971800 h 4619625"/>
              <a:gd name="connsiteX5" fmla="*/ 9296400 w 9305925"/>
              <a:gd name="connsiteY5" fmla="*/ 1962150 h 4619625"/>
              <a:gd name="connsiteX6" fmla="*/ 9191625 w 9305925"/>
              <a:gd name="connsiteY6" fmla="*/ 1133475 h 4619625"/>
              <a:gd name="connsiteX7" fmla="*/ 8982075 w 9305925"/>
              <a:gd name="connsiteY7" fmla="*/ 323850 h 4619625"/>
              <a:gd name="connsiteX8" fmla="*/ 8907366 w 9305925"/>
              <a:gd name="connsiteY8" fmla="*/ 143923 h 4619625"/>
              <a:gd name="connsiteX9" fmla="*/ 8839200 w 9305925"/>
              <a:gd name="connsiteY9" fmla="*/ 0 h 4619625"/>
              <a:gd name="connsiteX10" fmla="*/ 8740388 w 9305925"/>
              <a:gd name="connsiteY10" fmla="*/ 37948 h 4619625"/>
              <a:gd name="connsiteX11" fmla="*/ 0 w 9305925"/>
              <a:gd name="connsiteY11" fmla="*/ 2581275 h 4619625"/>
              <a:gd name="connsiteX0" fmla="*/ 0 w 9305925"/>
              <a:gd name="connsiteY0" fmla="*/ 2581275 h 4619625"/>
              <a:gd name="connsiteX1" fmla="*/ 3152775 w 9305925"/>
              <a:gd name="connsiteY1" fmla="*/ 4619625 h 4619625"/>
              <a:gd name="connsiteX2" fmla="*/ 8943975 w 9305925"/>
              <a:gd name="connsiteY2" fmla="*/ 4600575 h 4619625"/>
              <a:gd name="connsiteX3" fmla="*/ 9239250 w 9305925"/>
              <a:gd name="connsiteY3" fmla="*/ 3914775 h 4619625"/>
              <a:gd name="connsiteX4" fmla="*/ 9305925 w 9305925"/>
              <a:gd name="connsiteY4" fmla="*/ 2971800 h 4619625"/>
              <a:gd name="connsiteX5" fmla="*/ 9296400 w 9305925"/>
              <a:gd name="connsiteY5" fmla="*/ 1962150 h 4619625"/>
              <a:gd name="connsiteX6" fmla="*/ 9191625 w 9305925"/>
              <a:gd name="connsiteY6" fmla="*/ 1133475 h 4619625"/>
              <a:gd name="connsiteX7" fmla="*/ 8982075 w 9305925"/>
              <a:gd name="connsiteY7" fmla="*/ 323850 h 4619625"/>
              <a:gd name="connsiteX8" fmla="*/ 8907366 w 9305925"/>
              <a:gd name="connsiteY8" fmla="*/ 143923 h 4619625"/>
              <a:gd name="connsiteX9" fmla="*/ 8839200 w 9305925"/>
              <a:gd name="connsiteY9" fmla="*/ 0 h 4619625"/>
              <a:gd name="connsiteX10" fmla="*/ 8740388 w 9305925"/>
              <a:gd name="connsiteY10" fmla="*/ 37948 h 4619625"/>
              <a:gd name="connsiteX11" fmla="*/ 8557508 w 9305925"/>
              <a:gd name="connsiteY11" fmla="*/ 90936 h 4619625"/>
              <a:gd name="connsiteX12" fmla="*/ 0 w 9305925"/>
              <a:gd name="connsiteY12" fmla="*/ 2581275 h 4619625"/>
              <a:gd name="connsiteX0" fmla="*/ 0 w 9305925"/>
              <a:gd name="connsiteY0" fmla="*/ 2581275 h 4619625"/>
              <a:gd name="connsiteX1" fmla="*/ 3152775 w 9305925"/>
              <a:gd name="connsiteY1" fmla="*/ 4619625 h 4619625"/>
              <a:gd name="connsiteX2" fmla="*/ 8943975 w 9305925"/>
              <a:gd name="connsiteY2" fmla="*/ 4600575 h 4619625"/>
              <a:gd name="connsiteX3" fmla="*/ 9239250 w 9305925"/>
              <a:gd name="connsiteY3" fmla="*/ 3914775 h 4619625"/>
              <a:gd name="connsiteX4" fmla="*/ 9305925 w 9305925"/>
              <a:gd name="connsiteY4" fmla="*/ 2971800 h 4619625"/>
              <a:gd name="connsiteX5" fmla="*/ 9296400 w 9305925"/>
              <a:gd name="connsiteY5" fmla="*/ 1962150 h 4619625"/>
              <a:gd name="connsiteX6" fmla="*/ 9191625 w 9305925"/>
              <a:gd name="connsiteY6" fmla="*/ 1133475 h 4619625"/>
              <a:gd name="connsiteX7" fmla="*/ 8982075 w 9305925"/>
              <a:gd name="connsiteY7" fmla="*/ 323850 h 4619625"/>
              <a:gd name="connsiteX8" fmla="*/ 8907366 w 9305925"/>
              <a:gd name="connsiteY8" fmla="*/ 143923 h 4619625"/>
              <a:gd name="connsiteX9" fmla="*/ 8839200 w 9305925"/>
              <a:gd name="connsiteY9" fmla="*/ 0 h 4619625"/>
              <a:gd name="connsiteX10" fmla="*/ 8756291 w 9305925"/>
              <a:gd name="connsiteY10" fmla="*/ 68226 h 4619625"/>
              <a:gd name="connsiteX11" fmla="*/ 8557508 w 9305925"/>
              <a:gd name="connsiteY11" fmla="*/ 90936 h 4619625"/>
              <a:gd name="connsiteX12" fmla="*/ 0 w 9305925"/>
              <a:gd name="connsiteY12" fmla="*/ 2581275 h 4619625"/>
              <a:gd name="connsiteX0" fmla="*/ 0 w 9305925"/>
              <a:gd name="connsiteY0" fmla="*/ 2581275 h 4619625"/>
              <a:gd name="connsiteX1" fmla="*/ 3152775 w 9305925"/>
              <a:gd name="connsiteY1" fmla="*/ 4619625 h 4619625"/>
              <a:gd name="connsiteX2" fmla="*/ 8943975 w 9305925"/>
              <a:gd name="connsiteY2" fmla="*/ 4600575 h 4619625"/>
              <a:gd name="connsiteX3" fmla="*/ 9239250 w 9305925"/>
              <a:gd name="connsiteY3" fmla="*/ 3914775 h 4619625"/>
              <a:gd name="connsiteX4" fmla="*/ 9305925 w 9305925"/>
              <a:gd name="connsiteY4" fmla="*/ 2971800 h 4619625"/>
              <a:gd name="connsiteX5" fmla="*/ 9296400 w 9305925"/>
              <a:gd name="connsiteY5" fmla="*/ 1962150 h 4619625"/>
              <a:gd name="connsiteX6" fmla="*/ 9191625 w 9305925"/>
              <a:gd name="connsiteY6" fmla="*/ 1133475 h 4619625"/>
              <a:gd name="connsiteX7" fmla="*/ 8982075 w 9305925"/>
              <a:gd name="connsiteY7" fmla="*/ 323850 h 4619625"/>
              <a:gd name="connsiteX8" fmla="*/ 8883512 w 9305925"/>
              <a:gd name="connsiteY8" fmla="*/ 166632 h 4619625"/>
              <a:gd name="connsiteX9" fmla="*/ 8839200 w 9305925"/>
              <a:gd name="connsiteY9" fmla="*/ 0 h 4619625"/>
              <a:gd name="connsiteX10" fmla="*/ 8756291 w 9305925"/>
              <a:gd name="connsiteY10" fmla="*/ 68226 h 4619625"/>
              <a:gd name="connsiteX11" fmla="*/ 8557508 w 9305925"/>
              <a:gd name="connsiteY11" fmla="*/ 90936 h 4619625"/>
              <a:gd name="connsiteX12" fmla="*/ 0 w 9305925"/>
              <a:gd name="connsiteY12" fmla="*/ 2581275 h 4619625"/>
              <a:gd name="connsiteX0" fmla="*/ 0 w 9305925"/>
              <a:gd name="connsiteY0" fmla="*/ 2513049 h 4551399"/>
              <a:gd name="connsiteX1" fmla="*/ 3152775 w 9305925"/>
              <a:gd name="connsiteY1" fmla="*/ 4551399 h 4551399"/>
              <a:gd name="connsiteX2" fmla="*/ 8943975 w 9305925"/>
              <a:gd name="connsiteY2" fmla="*/ 4532349 h 4551399"/>
              <a:gd name="connsiteX3" fmla="*/ 9239250 w 9305925"/>
              <a:gd name="connsiteY3" fmla="*/ 3846549 h 4551399"/>
              <a:gd name="connsiteX4" fmla="*/ 9305925 w 9305925"/>
              <a:gd name="connsiteY4" fmla="*/ 2903574 h 4551399"/>
              <a:gd name="connsiteX5" fmla="*/ 9296400 w 9305925"/>
              <a:gd name="connsiteY5" fmla="*/ 1893924 h 4551399"/>
              <a:gd name="connsiteX6" fmla="*/ 9191625 w 9305925"/>
              <a:gd name="connsiteY6" fmla="*/ 1065249 h 4551399"/>
              <a:gd name="connsiteX7" fmla="*/ 8982075 w 9305925"/>
              <a:gd name="connsiteY7" fmla="*/ 255624 h 4551399"/>
              <a:gd name="connsiteX8" fmla="*/ 8883512 w 9305925"/>
              <a:gd name="connsiteY8" fmla="*/ 98406 h 4551399"/>
              <a:gd name="connsiteX9" fmla="*/ 8823297 w 9305925"/>
              <a:gd name="connsiteY9" fmla="*/ 52887 h 4551399"/>
              <a:gd name="connsiteX10" fmla="*/ 8756291 w 9305925"/>
              <a:gd name="connsiteY10" fmla="*/ 0 h 4551399"/>
              <a:gd name="connsiteX11" fmla="*/ 8557508 w 9305925"/>
              <a:gd name="connsiteY11" fmla="*/ 22710 h 4551399"/>
              <a:gd name="connsiteX12" fmla="*/ 0 w 9305925"/>
              <a:gd name="connsiteY12" fmla="*/ 2513049 h 4551399"/>
              <a:gd name="connsiteX0" fmla="*/ 0 w 9305925"/>
              <a:gd name="connsiteY0" fmla="*/ 2513049 h 4551399"/>
              <a:gd name="connsiteX1" fmla="*/ 3152775 w 9305925"/>
              <a:gd name="connsiteY1" fmla="*/ 4551399 h 4551399"/>
              <a:gd name="connsiteX2" fmla="*/ 8943975 w 9305925"/>
              <a:gd name="connsiteY2" fmla="*/ 4532349 h 4551399"/>
              <a:gd name="connsiteX3" fmla="*/ 9239250 w 9305925"/>
              <a:gd name="connsiteY3" fmla="*/ 3846549 h 4551399"/>
              <a:gd name="connsiteX4" fmla="*/ 9305925 w 9305925"/>
              <a:gd name="connsiteY4" fmla="*/ 2903574 h 4551399"/>
              <a:gd name="connsiteX5" fmla="*/ 9296400 w 9305925"/>
              <a:gd name="connsiteY5" fmla="*/ 1893924 h 4551399"/>
              <a:gd name="connsiteX6" fmla="*/ 9191625 w 9305925"/>
              <a:gd name="connsiteY6" fmla="*/ 1065249 h 4551399"/>
              <a:gd name="connsiteX7" fmla="*/ 8982075 w 9305925"/>
              <a:gd name="connsiteY7" fmla="*/ 255624 h 4551399"/>
              <a:gd name="connsiteX8" fmla="*/ 8883512 w 9305925"/>
              <a:gd name="connsiteY8" fmla="*/ 98406 h 4551399"/>
              <a:gd name="connsiteX9" fmla="*/ 8823297 w 9305925"/>
              <a:gd name="connsiteY9" fmla="*/ 52887 h 4551399"/>
              <a:gd name="connsiteX10" fmla="*/ 8700632 w 9305925"/>
              <a:gd name="connsiteY10" fmla="*/ 0 h 4551399"/>
              <a:gd name="connsiteX11" fmla="*/ 8557508 w 9305925"/>
              <a:gd name="connsiteY11" fmla="*/ 22710 h 4551399"/>
              <a:gd name="connsiteX12" fmla="*/ 0 w 9305925"/>
              <a:gd name="connsiteY12" fmla="*/ 2513049 h 4551399"/>
              <a:gd name="connsiteX0" fmla="*/ 0 w 9305925"/>
              <a:gd name="connsiteY0" fmla="*/ 2513049 h 4551399"/>
              <a:gd name="connsiteX1" fmla="*/ 3152775 w 9305925"/>
              <a:gd name="connsiteY1" fmla="*/ 4551399 h 4551399"/>
              <a:gd name="connsiteX2" fmla="*/ 8943975 w 9305925"/>
              <a:gd name="connsiteY2" fmla="*/ 4532349 h 4551399"/>
              <a:gd name="connsiteX3" fmla="*/ 9239250 w 9305925"/>
              <a:gd name="connsiteY3" fmla="*/ 3846549 h 4551399"/>
              <a:gd name="connsiteX4" fmla="*/ 9305925 w 9305925"/>
              <a:gd name="connsiteY4" fmla="*/ 2903574 h 4551399"/>
              <a:gd name="connsiteX5" fmla="*/ 9296400 w 9305925"/>
              <a:gd name="connsiteY5" fmla="*/ 1893924 h 4551399"/>
              <a:gd name="connsiteX6" fmla="*/ 9191625 w 9305925"/>
              <a:gd name="connsiteY6" fmla="*/ 1065249 h 4551399"/>
              <a:gd name="connsiteX7" fmla="*/ 8982075 w 9305925"/>
              <a:gd name="connsiteY7" fmla="*/ 255624 h 4551399"/>
              <a:gd name="connsiteX8" fmla="*/ 8907366 w 9305925"/>
              <a:gd name="connsiteY8" fmla="*/ 151393 h 4551399"/>
              <a:gd name="connsiteX9" fmla="*/ 8823297 w 9305925"/>
              <a:gd name="connsiteY9" fmla="*/ 52887 h 4551399"/>
              <a:gd name="connsiteX10" fmla="*/ 8700632 w 9305925"/>
              <a:gd name="connsiteY10" fmla="*/ 0 h 4551399"/>
              <a:gd name="connsiteX11" fmla="*/ 8557508 w 9305925"/>
              <a:gd name="connsiteY11" fmla="*/ 22710 h 4551399"/>
              <a:gd name="connsiteX12" fmla="*/ 0 w 9305925"/>
              <a:gd name="connsiteY12" fmla="*/ 2513049 h 4551399"/>
              <a:gd name="connsiteX0" fmla="*/ 0 w 9305925"/>
              <a:gd name="connsiteY0" fmla="*/ 2513049 h 4551399"/>
              <a:gd name="connsiteX1" fmla="*/ 3152775 w 9305925"/>
              <a:gd name="connsiteY1" fmla="*/ 4551399 h 4551399"/>
              <a:gd name="connsiteX2" fmla="*/ 8943975 w 9305925"/>
              <a:gd name="connsiteY2" fmla="*/ 4532349 h 4551399"/>
              <a:gd name="connsiteX3" fmla="*/ 9239250 w 9305925"/>
              <a:gd name="connsiteY3" fmla="*/ 3846549 h 4551399"/>
              <a:gd name="connsiteX4" fmla="*/ 9305925 w 9305925"/>
              <a:gd name="connsiteY4" fmla="*/ 2903574 h 4551399"/>
              <a:gd name="connsiteX5" fmla="*/ 9296400 w 9305925"/>
              <a:gd name="connsiteY5" fmla="*/ 1893924 h 4551399"/>
              <a:gd name="connsiteX6" fmla="*/ 9191625 w 9305925"/>
              <a:gd name="connsiteY6" fmla="*/ 1065249 h 4551399"/>
              <a:gd name="connsiteX7" fmla="*/ 9029782 w 9305925"/>
              <a:gd name="connsiteY7" fmla="*/ 384308 h 4551399"/>
              <a:gd name="connsiteX8" fmla="*/ 8907366 w 9305925"/>
              <a:gd name="connsiteY8" fmla="*/ 151393 h 4551399"/>
              <a:gd name="connsiteX9" fmla="*/ 8823297 w 9305925"/>
              <a:gd name="connsiteY9" fmla="*/ 52887 h 4551399"/>
              <a:gd name="connsiteX10" fmla="*/ 8700632 w 9305925"/>
              <a:gd name="connsiteY10" fmla="*/ 0 h 4551399"/>
              <a:gd name="connsiteX11" fmla="*/ 8557508 w 9305925"/>
              <a:gd name="connsiteY11" fmla="*/ 22710 h 4551399"/>
              <a:gd name="connsiteX12" fmla="*/ 0 w 9305925"/>
              <a:gd name="connsiteY12" fmla="*/ 2513049 h 4551399"/>
              <a:gd name="connsiteX0" fmla="*/ 0 w 9305925"/>
              <a:gd name="connsiteY0" fmla="*/ 2513049 h 4551399"/>
              <a:gd name="connsiteX1" fmla="*/ 3152775 w 9305925"/>
              <a:gd name="connsiteY1" fmla="*/ 4551399 h 4551399"/>
              <a:gd name="connsiteX2" fmla="*/ 8943975 w 9305925"/>
              <a:gd name="connsiteY2" fmla="*/ 4532349 h 4551399"/>
              <a:gd name="connsiteX3" fmla="*/ 9239250 w 9305925"/>
              <a:gd name="connsiteY3" fmla="*/ 3846549 h 4551399"/>
              <a:gd name="connsiteX4" fmla="*/ 9305925 w 9305925"/>
              <a:gd name="connsiteY4" fmla="*/ 2903574 h 4551399"/>
              <a:gd name="connsiteX5" fmla="*/ 9296400 w 9305925"/>
              <a:gd name="connsiteY5" fmla="*/ 1893924 h 4551399"/>
              <a:gd name="connsiteX6" fmla="*/ 9191625 w 9305925"/>
              <a:gd name="connsiteY6" fmla="*/ 1065249 h 4551399"/>
              <a:gd name="connsiteX7" fmla="*/ 9029782 w 9305925"/>
              <a:gd name="connsiteY7" fmla="*/ 384308 h 4551399"/>
              <a:gd name="connsiteX8" fmla="*/ 8907366 w 9305925"/>
              <a:gd name="connsiteY8" fmla="*/ 151393 h 4551399"/>
              <a:gd name="connsiteX9" fmla="*/ 8823297 w 9305925"/>
              <a:gd name="connsiteY9" fmla="*/ 52887 h 4551399"/>
              <a:gd name="connsiteX10" fmla="*/ 8700632 w 9305925"/>
              <a:gd name="connsiteY10" fmla="*/ 0 h 4551399"/>
              <a:gd name="connsiteX11" fmla="*/ 8557508 w 9305925"/>
              <a:gd name="connsiteY11" fmla="*/ 22710 h 4551399"/>
              <a:gd name="connsiteX12" fmla="*/ 0 w 9305925"/>
              <a:gd name="connsiteY12" fmla="*/ 2513049 h 4551399"/>
              <a:gd name="connsiteX0" fmla="*/ 0 w 9305925"/>
              <a:gd name="connsiteY0" fmla="*/ 2513049 h 4551399"/>
              <a:gd name="connsiteX1" fmla="*/ 3152775 w 9305925"/>
              <a:gd name="connsiteY1" fmla="*/ 4551399 h 4551399"/>
              <a:gd name="connsiteX2" fmla="*/ 8943975 w 9305925"/>
              <a:gd name="connsiteY2" fmla="*/ 4532349 h 4551399"/>
              <a:gd name="connsiteX3" fmla="*/ 9239250 w 9305925"/>
              <a:gd name="connsiteY3" fmla="*/ 3846549 h 4551399"/>
              <a:gd name="connsiteX4" fmla="*/ 9305925 w 9305925"/>
              <a:gd name="connsiteY4" fmla="*/ 2903574 h 4551399"/>
              <a:gd name="connsiteX5" fmla="*/ 9296400 w 9305925"/>
              <a:gd name="connsiteY5" fmla="*/ 1893924 h 4551399"/>
              <a:gd name="connsiteX6" fmla="*/ 9191625 w 9305925"/>
              <a:gd name="connsiteY6" fmla="*/ 1065249 h 4551399"/>
              <a:gd name="connsiteX7" fmla="*/ 9029782 w 9305925"/>
              <a:gd name="connsiteY7" fmla="*/ 384308 h 4551399"/>
              <a:gd name="connsiteX8" fmla="*/ 8907366 w 9305925"/>
              <a:gd name="connsiteY8" fmla="*/ 151393 h 4551399"/>
              <a:gd name="connsiteX9" fmla="*/ 8823297 w 9305925"/>
              <a:gd name="connsiteY9" fmla="*/ 52887 h 4551399"/>
              <a:gd name="connsiteX10" fmla="*/ 8700632 w 9305925"/>
              <a:gd name="connsiteY10" fmla="*/ 0 h 4551399"/>
              <a:gd name="connsiteX11" fmla="*/ 8557508 w 9305925"/>
              <a:gd name="connsiteY11" fmla="*/ 22710 h 4551399"/>
              <a:gd name="connsiteX12" fmla="*/ 0 w 9305925"/>
              <a:gd name="connsiteY12" fmla="*/ 2513049 h 4551399"/>
              <a:gd name="connsiteX0" fmla="*/ 0 w 9307181"/>
              <a:gd name="connsiteY0" fmla="*/ 2513049 h 4551399"/>
              <a:gd name="connsiteX1" fmla="*/ 3152775 w 9307181"/>
              <a:gd name="connsiteY1" fmla="*/ 4551399 h 4551399"/>
              <a:gd name="connsiteX2" fmla="*/ 8943975 w 9307181"/>
              <a:gd name="connsiteY2" fmla="*/ 4532349 h 4551399"/>
              <a:gd name="connsiteX3" fmla="*/ 9239250 w 9307181"/>
              <a:gd name="connsiteY3" fmla="*/ 3846549 h 4551399"/>
              <a:gd name="connsiteX4" fmla="*/ 9305925 w 9307181"/>
              <a:gd name="connsiteY4" fmla="*/ 2903574 h 4551399"/>
              <a:gd name="connsiteX5" fmla="*/ 9296400 w 9307181"/>
              <a:gd name="connsiteY5" fmla="*/ 1893924 h 4551399"/>
              <a:gd name="connsiteX6" fmla="*/ 9191625 w 9307181"/>
              <a:gd name="connsiteY6" fmla="*/ 1065249 h 4551399"/>
              <a:gd name="connsiteX7" fmla="*/ 9029782 w 9307181"/>
              <a:gd name="connsiteY7" fmla="*/ 384308 h 4551399"/>
              <a:gd name="connsiteX8" fmla="*/ 8907366 w 9307181"/>
              <a:gd name="connsiteY8" fmla="*/ 151393 h 4551399"/>
              <a:gd name="connsiteX9" fmla="*/ 8823297 w 9307181"/>
              <a:gd name="connsiteY9" fmla="*/ 52887 h 4551399"/>
              <a:gd name="connsiteX10" fmla="*/ 8700632 w 9307181"/>
              <a:gd name="connsiteY10" fmla="*/ 0 h 4551399"/>
              <a:gd name="connsiteX11" fmla="*/ 8557508 w 9307181"/>
              <a:gd name="connsiteY11" fmla="*/ 22710 h 4551399"/>
              <a:gd name="connsiteX12" fmla="*/ 0 w 9307181"/>
              <a:gd name="connsiteY12" fmla="*/ 2513049 h 4551399"/>
              <a:gd name="connsiteX0" fmla="*/ 0 w 9313565"/>
              <a:gd name="connsiteY0" fmla="*/ 2513049 h 4551399"/>
              <a:gd name="connsiteX1" fmla="*/ 3152775 w 9313565"/>
              <a:gd name="connsiteY1" fmla="*/ 4551399 h 4551399"/>
              <a:gd name="connsiteX2" fmla="*/ 8943975 w 9313565"/>
              <a:gd name="connsiteY2" fmla="*/ 4532349 h 4551399"/>
              <a:gd name="connsiteX3" fmla="*/ 9239250 w 9313565"/>
              <a:gd name="connsiteY3" fmla="*/ 3846549 h 4551399"/>
              <a:gd name="connsiteX4" fmla="*/ 9305925 w 9313565"/>
              <a:gd name="connsiteY4" fmla="*/ 2903574 h 4551399"/>
              <a:gd name="connsiteX5" fmla="*/ 9296400 w 9313565"/>
              <a:gd name="connsiteY5" fmla="*/ 1893924 h 4551399"/>
              <a:gd name="connsiteX6" fmla="*/ 9191625 w 9313565"/>
              <a:gd name="connsiteY6" fmla="*/ 1065249 h 4551399"/>
              <a:gd name="connsiteX7" fmla="*/ 9029782 w 9313565"/>
              <a:gd name="connsiteY7" fmla="*/ 384308 h 4551399"/>
              <a:gd name="connsiteX8" fmla="*/ 8907366 w 9313565"/>
              <a:gd name="connsiteY8" fmla="*/ 151393 h 4551399"/>
              <a:gd name="connsiteX9" fmla="*/ 8823297 w 9313565"/>
              <a:gd name="connsiteY9" fmla="*/ 52887 h 4551399"/>
              <a:gd name="connsiteX10" fmla="*/ 8700632 w 9313565"/>
              <a:gd name="connsiteY10" fmla="*/ 0 h 4551399"/>
              <a:gd name="connsiteX11" fmla="*/ 8557508 w 9313565"/>
              <a:gd name="connsiteY11" fmla="*/ 22710 h 4551399"/>
              <a:gd name="connsiteX12" fmla="*/ 0 w 9313565"/>
              <a:gd name="connsiteY12" fmla="*/ 2513049 h 4551399"/>
              <a:gd name="connsiteX0" fmla="*/ 0 w 9313565"/>
              <a:gd name="connsiteY0" fmla="*/ 2513049 h 4551399"/>
              <a:gd name="connsiteX1" fmla="*/ 3152775 w 9313565"/>
              <a:gd name="connsiteY1" fmla="*/ 4551399 h 4551399"/>
              <a:gd name="connsiteX2" fmla="*/ 8943975 w 9313565"/>
              <a:gd name="connsiteY2" fmla="*/ 4532349 h 4551399"/>
              <a:gd name="connsiteX3" fmla="*/ 9223348 w 9313565"/>
              <a:gd name="connsiteY3" fmla="*/ 3816270 h 4551399"/>
              <a:gd name="connsiteX4" fmla="*/ 9305925 w 9313565"/>
              <a:gd name="connsiteY4" fmla="*/ 2903574 h 4551399"/>
              <a:gd name="connsiteX5" fmla="*/ 9296400 w 9313565"/>
              <a:gd name="connsiteY5" fmla="*/ 1893924 h 4551399"/>
              <a:gd name="connsiteX6" fmla="*/ 9191625 w 9313565"/>
              <a:gd name="connsiteY6" fmla="*/ 1065249 h 4551399"/>
              <a:gd name="connsiteX7" fmla="*/ 9029782 w 9313565"/>
              <a:gd name="connsiteY7" fmla="*/ 384308 h 4551399"/>
              <a:gd name="connsiteX8" fmla="*/ 8907366 w 9313565"/>
              <a:gd name="connsiteY8" fmla="*/ 151393 h 4551399"/>
              <a:gd name="connsiteX9" fmla="*/ 8823297 w 9313565"/>
              <a:gd name="connsiteY9" fmla="*/ 52887 h 4551399"/>
              <a:gd name="connsiteX10" fmla="*/ 8700632 w 9313565"/>
              <a:gd name="connsiteY10" fmla="*/ 0 h 4551399"/>
              <a:gd name="connsiteX11" fmla="*/ 8557508 w 9313565"/>
              <a:gd name="connsiteY11" fmla="*/ 22710 h 4551399"/>
              <a:gd name="connsiteX12" fmla="*/ 0 w 9313565"/>
              <a:gd name="connsiteY12" fmla="*/ 2513049 h 4551399"/>
              <a:gd name="connsiteX0" fmla="*/ 0 w 9313565"/>
              <a:gd name="connsiteY0" fmla="*/ 2513049 h 4551399"/>
              <a:gd name="connsiteX1" fmla="*/ 3152775 w 9313565"/>
              <a:gd name="connsiteY1" fmla="*/ 4551399 h 4551399"/>
              <a:gd name="connsiteX2" fmla="*/ 8943975 w 9313565"/>
              <a:gd name="connsiteY2" fmla="*/ 4532349 h 4551399"/>
              <a:gd name="connsiteX3" fmla="*/ 9223348 w 9313565"/>
              <a:gd name="connsiteY3" fmla="*/ 3816270 h 4551399"/>
              <a:gd name="connsiteX4" fmla="*/ 9305925 w 9313565"/>
              <a:gd name="connsiteY4" fmla="*/ 2903574 h 4551399"/>
              <a:gd name="connsiteX5" fmla="*/ 9296400 w 9313565"/>
              <a:gd name="connsiteY5" fmla="*/ 1893924 h 4551399"/>
              <a:gd name="connsiteX6" fmla="*/ 9191625 w 9313565"/>
              <a:gd name="connsiteY6" fmla="*/ 1065249 h 4551399"/>
              <a:gd name="connsiteX7" fmla="*/ 9029782 w 9313565"/>
              <a:gd name="connsiteY7" fmla="*/ 384308 h 4551399"/>
              <a:gd name="connsiteX8" fmla="*/ 8907366 w 9313565"/>
              <a:gd name="connsiteY8" fmla="*/ 151393 h 4551399"/>
              <a:gd name="connsiteX9" fmla="*/ 8823297 w 9313565"/>
              <a:gd name="connsiteY9" fmla="*/ 52887 h 4551399"/>
              <a:gd name="connsiteX10" fmla="*/ 8700632 w 9313565"/>
              <a:gd name="connsiteY10" fmla="*/ 0 h 4551399"/>
              <a:gd name="connsiteX11" fmla="*/ 8557508 w 9313565"/>
              <a:gd name="connsiteY11" fmla="*/ 22710 h 4551399"/>
              <a:gd name="connsiteX12" fmla="*/ 0 w 9313565"/>
              <a:gd name="connsiteY12" fmla="*/ 2513049 h 4551399"/>
              <a:gd name="connsiteX0" fmla="*/ 0 w 9313565"/>
              <a:gd name="connsiteY0" fmla="*/ 2513049 h 4551399"/>
              <a:gd name="connsiteX1" fmla="*/ 3152775 w 9313565"/>
              <a:gd name="connsiteY1" fmla="*/ 4551399 h 4551399"/>
              <a:gd name="connsiteX2" fmla="*/ 8943975 w 9313565"/>
              <a:gd name="connsiteY2" fmla="*/ 4532349 h 4551399"/>
              <a:gd name="connsiteX3" fmla="*/ 9223348 w 9313565"/>
              <a:gd name="connsiteY3" fmla="*/ 3816270 h 4551399"/>
              <a:gd name="connsiteX4" fmla="*/ 9305925 w 9313565"/>
              <a:gd name="connsiteY4" fmla="*/ 2903574 h 4551399"/>
              <a:gd name="connsiteX5" fmla="*/ 9296400 w 9313565"/>
              <a:gd name="connsiteY5" fmla="*/ 1893924 h 4551399"/>
              <a:gd name="connsiteX6" fmla="*/ 9191625 w 9313565"/>
              <a:gd name="connsiteY6" fmla="*/ 1065249 h 4551399"/>
              <a:gd name="connsiteX7" fmla="*/ 9029782 w 9313565"/>
              <a:gd name="connsiteY7" fmla="*/ 384308 h 4551399"/>
              <a:gd name="connsiteX8" fmla="*/ 8907366 w 9313565"/>
              <a:gd name="connsiteY8" fmla="*/ 151393 h 4551399"/>
              <a:gd name="connsiteX9" fmla="*/ 8823297 w 9313565"/>
              <a:gd name="connsiteY9" fmla="*/ 52887 h 4551399"/>
              <a:gd name="connsiteX10" fmla="*/ 8700632 w 9313565"/>
              <a:gd name="connsiteY10" fmla="*/ 0 h 4551399"/>
              <a:gd name="connsiteX11" fmla="*/ 8557508 w 9313565"/>
              <a:gd name="connsiteY11" fmla="*/ 22710 h 4551399"/>
              <a:gd name="connsiteX12" fmla="*/ 0 w 9313565"/>
              <a:gd name="connsiteY12" fmla="*/ 2513049 h 4551399"/>
              <a:gd name="connsiteX0" fmla="*/ 0 w 9313565"/>
              <a:gd name="connsiteY0" fmla="*/ 2513049 h 4532411"/>
              <a:gd name="connsiteX1" fmla="*/ 5111891 w 9313565"/>
              <a:gd name="connsiteY1" fmla="*/ 4068638 h 4532411"/>
              <a:gd name="connsiteX2" fmla="*/ 8943975 w 9313565"/>
              <a:gd name="connsiteY2" fmla="*/ 4532349 h 4532411"/>
              <a:gd name="connsiteX3" fmla="*/ 9223348 w 9313565"/>
              <a:gd name="connsiteY3" fmla="*/ 3816270 h 4532411"/>
              <a:gd name="connsiteX4" fmla="*/ 9305925 w 9313565"/>
              <a:gd name="connsiteY4" fmla="*/ 2903574 h 4532411"/>
              <a:gd name="connsiteX5" fmla="*/ 9296400 w 9313565"/>
              <a:gd name="connsiteY5" fmla="*/ 1893924 h 4532411"/>
              <a:gd name="connsiteX6" fmla="*/ 9191625 w 9313565"/>
              <a:gd name="connsiteY6" fmla="*/ 1065249 h 4532411"/>
              <a:gd name="connsiteX7" fmla="*/ 9029782 w 9313565"/>
              <a:gd name="connsiteY7" fmla="*/ 384308 h 4532411"/>
              <a:gd name="connsiteX8" fmla="*/ 8907366 w 9313565"/>
              <a:gd name="connsiteY8" fmla="*/ 151393 h 4532411"/>
              <a:gd name="connsiteX9" fmla="*/ 8823297 w 9313565"/>
              <a:gd name="connsiteY9" fmla="*/ 52887 h 4532411"/>
              <a:gd name="connsiteX10" fmla="*/ 8700632 w 9313565"/>
              <a:gd name="connsiteY10" fmla="*/ 0 h 4532411"/>
              <a:gd name="connsiteX11" fmla="*/ 8557508 w 9313565"/>
              <a:gd name="connsiteY11" fmla="*/ 22710 h 4532411"/>
              <a:gd name="connsiteX12" fmla="*/ 0 w 9313565"/>
              <a:gd name="connsiteY12" fmla="*/ 2513049 h 4532411"/>
              <a:gd name="connsiteX0" fmla="*/ 0 w 9671481"/>
              <a:gd name="connsiteY0" fmla="*/ 2587320 h 4532411"/>
              <a:gd name="connsiteX1" fmla="*/ 5469807 w 9671481"/>
              <a:gd name="connsiteY1" fmla="*/ 4068638 h 4532411"/>
              <a:gd name="connsiteX2" fmla="*/ 9301891 w 9671481"/>
              <a:gd name="connsiteY2" fmla="*/ 4532349 h 4532411"/>
              <a:gd name="connsiteX3" fmla="*/ 9581264 w 9671481"/>
              <a:gd name="connsiteY3" fmla="*/ 3816270 h 4532411"/>
              <a:gd name="connsiteX4" fmla="*/ 9663841 w 9671481"/>
              <a:gd name="connsiteY4" fmla="*/ 2903574 h 4532411"/>
              <a:gd name="connsiteX5" fmla="*/ 9654316 w 9671481"/>
              <a:gd name="connsiteY5" fmla="*/ 1893924 h 4532411"/>
              <a:gd name="connsiteX6" fmla="*/ 9549541 w 9671481"/>
              <a:gd name="connsiteY6" fmla="*/ 1065249 h 4532411"/>
              <a:gd name="connsiteX7" fmla="*/ 9387698 w 9671481"/>
              <a:gd name="connsiteY7" fmla="*/ 384308 h 4532411"/>
              <a:gd name="connsiteX8" fmla="*/ 9265282 w 9671481"/>
              <a:gd name="connsiteY8" fmla="*/ 151393 h 4532411"/>
              <a:gd name="connsiteX9" fmla="*/ 9181213 w 9671481"/>
              <a:gd name="connsiteY9" fmla="*/ 52887 h 4532411"/>
              <a:gd name="connsiteX10" fmla="*/ 9058548 w 9671481"/>
              <a:gd name="connsiteY10" fmla="*/ 0 h 4532411"/>
              <a:gd name="connsiteX11" fmla="*/ 8915424 w 9671481"/>
              <a:gd name="connsiteY11" fmla="*/ 22710 h 4532411"/>
              <a:gd name="connsiteX12" fmla="*/ 0 w 9671481"/>
              <a:gd name="connsiteY12" fmla="*/ 2587320 h 4532411"/>
              <a:gd name="connsiteX0" fmla="*/ 0 w 9671481"/>
              <a:gd name="connsiteY0" fmla="*/ 2587320 h 4532411"/>
              <a:gd name="connsiteX1" fmla="*/ 5469807 w 9671481"/>
              <a:gd name="connsiteY1" fmla="*/ 4068638 h 4532411"/>
              <a:gd name="connsiteX2" fmla="*/ 9301891 w 9671481"/>
              <a:gd name="connsiteY2" fmla="*/ 4532349 h 4532411"/>
              <a:gd name="connsiteX3" fmla="*/ 9581264 w 9671481"/>
              <a:gd name="connsiteY3" fmla="*/ 3816270 h 4532411"/>
              <a:gd name="connsiteX4" fmla="*/ 9663841 w 9671481"/>
              <a:gd name="connsiteY4" fmla="*/ 2903574 h 4532411"/>
              <a:gd name="connsiteX5" fmla="*/ 9654316 w 9671481"/>
              <a:gd name="connsiteY5" fmla="*/ 1893924 h 4532411"/>
              <a:gd name="connsiteX6" fmla="*/ 9549541 w 9671481"/>
              <a:gd name="connsiteY6" fmla="*/ 1065249 h 4532411"/>
              <a:gd name="connsiteX7" fmla="*/ 9387698 w 9671481"/>
              <a:gd name="connsiteY7" fmla="*/ 384308 h 4532411"/>
              <a:gd name="connsiteX8" fmla="*/ 9265282 w 9671481"/>
              <a:gd name="connsiteY8" fmla="*/ 151393 h 4532411"/>
              <a:gd name="connsiteX9" fmla="*/ 9181213 w 9671481"/>
              <a:gd name="connsiteY9" fmla="*/ 52887 h 4532411"/>
              <a:gd name="connsiteX10" fmla="*/ 9058548 w 9671481"/>
              <a:gd name="connsiteY10" fmla="*/ 0 h 4532411"/>
              <a:gd name="connsiteX11" fmla="*/ 8915424 w 9671481"/>
              <a:gd name="connsiteY11" fmla="*/ 22710 h 4532411"/>
              <a:gd name="connsiteX12" fmla="*/ 0 w 9671481"/>
              <a:gd name="connsiteY12" fmla="*/ 2587320 h 4532411"/>
              <a:gd name="connsiteX0" fmla="*/ 0 w 9671481"/>
              <a:gd name="connsiteY0" fmla="*/ 2587320 h 4569967"/>
              <a:gd name="connsiteX1" fmla="*/ 7372411 w 9671481"/>
              <a:gd name="connsiteY1" fmla="*/ 4569967 h 4569967"/>
              <a:gd name="connsiteX2" fmla="*/ 9301891 w 9671481"/>
              <a:gd name="connsiteY2" fmla="*/ 4532349 h 4569967"/>
              <a:gd name="connsiteX3" fmla="*/ 9581264 w 9671481"/>
              <a:gd name="connsiteY3" fmla="*/ 3816270 h 4569967"/>
              <a:gd name="connsiteX4" fmla="*/ 9663841 w 9671481"/>
              <a:gd name="connsiteY4" fmla="*/ 2903574 h 4569967"/>
              <a:gd name="connsiteX5" fmla="*/ 9654316 w 9671481"/>
              <a:gd name="connsiteY5" fmla="*/ 1893924 h 4569967"/>
              <a:gd name="connsiteX6" fmla="*/ 9549541 w 9671481"/>
              <a:gd name="connsiteY6" fmla="*/ 1065249 h 4569967"/>
              <a:gd name="connsiteX7" fmla="*/ 9387698 w 9671481"/>
              <a:gd name="connsiteY7" fmla="*/ 384308 h 4569967"/>
              <a:gd name="connsiteX8" fmla="*/ 9265282 w 9671481"/>
              <a:gd name="connsiteY8" fmla="*/ 151393 h 4569967"/>
              <a:gd name="connsiteX9" fmla="*/ 9181213 w 9671481"/>
              <a:gd name="connsiteY9" fmla="*/ 52887 h 4569967"/>
              <a:gd name="connsiteX10" fmla="*/ 9058548 w 9671481"/>
              <a:gd name="connsiteY10" fmla="*/ 0 h 4569967"/>
              <a:gd name="connsiteX11" fmla="*/ 8915424 w 9671481"/>
              <a:gd name="connsiteY11" fmla="*/ 22710 h 4569967"/>
              <a:gd name="connsiteX12" fmla="*/ 0 w 9671481"/>
              <a:gd name="connsiteY12" fmla="*/ 2587320 h 456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71481" h="4569967">
                <a:moveTo>
                  <a:pt x="0" y="2587320"/>
                </a:moveTo>
                <a:lnTo>
                  <a:pt x="7372411" y="4569967"/>
                </a:lnTo>
                <a:cubicBezTo>
                  <a:pt x="9302811" y="4563617"/>
                  <a:pt x="7371491" y="4538699"/>
                  <a:pt x="9301891" y="4532349"/>
                </a:cubicBezTo>
                <a:cubicBezTo>
                  <a:pt x="9395015" y="4293656"/>
                  <a:pt x="9519945" y="4062532"/>
                  <a:pt x="9581264" y="3816270"/>
                </a:cubicBezTo>
                <a:cubicBezTo>
                  <a:pt x="9632644" y="3527178"/>
                  <a:pt x="9636315" y="3207806"/>
                  <a:pt x="9663841" y="2903574"/>
                </a:cubicBezTo>
                <a:cubicBezTo>
                  <a:pt x="9676569" y="2574595"/>
                  <a:pt x="9673394" y="2245613"/>
                  <a:pt x="9654316" y="1893924"/>
                </a:cubicBezTo>
                <a:cubicBezTo>
                  <a:pt x="9643245" y="1617699"/>
                  <a:pt x="9600369" y="1341474"/>
                  <a:pt x="9549541" y="1065249"/>
                </a:cubicBezTo>
                <a:lnTo>
                  <a:pt x="9387698" y="384308"/>
                </a:lnTo>
                <a:lnTo>
                  <a:pt x="9265282" y="151393"/>
                </a:lnTo>
                <a:lnTo>
                  <a:pt x="9181213" y="52887"/>
                </a:lnTo>
                <a:lnTo>
                  <a:pt x="9058548" y="0"/>
                </a:lnTo>
                <a:lnTo>
                  <a:pt x="8915424" y="22710"/>
                </a:lnTo>
                <a:lnTo>
                  <a:pt x="0" y="2587320"/>
                </a:lnTo>
                <a:close/>
              </a:path>
            </a:pathLst>
          </a:custGeom>
          <a:gradFill flip="none" rotWithShape="1">
            <a:gsLst>
              <a:gs pos="100000">
                <a:srgbClr val="00B050">
                  <a:alpha val="40000"/>
                </a:srgbClr>
              </a:gs>
              <a:gs pos="0">
                <a:schemeClr val="accent1">
                  <a:lumMod val="20000"/>
                  <a:lumOff val="80000"/>
                  <a:alpha val="10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9D1B523-8989-4442-9181-AA2839187B44}"/>
              </a:ext>
            </a:extLst>
          </p:cNvPr>
          <p:cNvCxnSpPr>
            <a:cxnSpLocks/>
            <a:stCxn id="41" idx="0"/>
          </p:cNvCxnSpPr>
          <p:nvPr/>
        </p:nvCxnSpPr>
        <p:spPr bwMode="auto">
          <a:xfrm flipV="1">
            <a:off x="2051089" y="2039281"/>
            <a:ext cx="6355492" cy="18660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FDE1C63-D345-43F8-BB7F-99AFED798902}"/>
              </a:ext>
            </a:extLst>
          </p:cNvPr>
          <p:cNvCxnSpPr>
            <a:cxnSpLocks/>
            <a:stCxn id="41" idx="0"/>
          </p:cNvCxnSpPr>
          <p:nvPr/>
        </p:nvCxnSpPr>
        <p:spPr bwMode="auto">
          <a:xfrm>
            <a:off x="2051089" y="3905332"/>
            <a:ext cx="7540586" cy="20542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497D91-E806-41CD-9ED9-A3F4ABB3AC99}"/>
              </a:ext>
            </a:extLst>
          </p:cNvPr>
          <p:cNvGrpSpPr/>
          <p:nvPr/>
        </p:nvGrpSpPr>
        <p:grpSpPr>
          <a:xfrm rot="-60000">
            <a:off x="2036099" y="3656035"/>
            <a:ext cx="1997732" cy="508390"/>
            <a:chOff x="928483" y="1628530"/>
            <a:chExt cx="1997732" cy="50839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5E502B1-96B3-4E3C-BA7A-D75CEF776CE7}"/>
                </a:ext>
              </a:extLst>
            </p:cNvPr>
            <p:cNvCxnSpPr>
              <a:cxnSpLocks/>
            </p:cNvCxnSpPr>
            <p:nvPr/>
          </p:nvCxnSpPr>
          <p:spPr bwMode="auto">
            <a:xfrm rot="-900000">
              <a:off x="928483" y="1628530"/>
              <a:ext cx="196426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517B39E-4501-4901-BF8E-3734F0D5F4C0}"/>
                </a:ext>
              </a:extLst>
            </p:cNvPr>
            <p:cNvCxnSpPr>
              <a:cxnSpLocks/>
            </p:cNvCxnSpPr>
            <p:nvPr/>
          </p:nvCxnSpPr>
          <p:spPr bwMode="auto">
            <a:xfrm rot="900000">
              <a:off x="928483" y="2136920"/>
              <a:ext cx="196426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BA73694-0C82-4633-80ED-138EF87A4A7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61948" y="1882725"/>
              <a:ext cx="196426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471E36CD-92B8-4DC4-A833-043BA507D1CB}"/>
              </a:ext>
            </a:extLst>
          </p:cNvPr>
          <p:cNvSpPr/>
          <p:nvPr/>
        </p:nvSpPr>
        <p:spPr bwMode="auto">
          <a:xfrm>
            <a:off x="568650" y="5945636"/>
            <a:ext cx="10809465" cy="128016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496FBD-0A01-4BEE-93FC-6F43F17BD5DD}"/>
              </a:ext>
            </a:extLst>
          </p:cNvPr>
          <p:cNvSpPr txBox="1"/>
          <p:nvPr/>
        </p:nvSpPr>
        <p:spPr>
          <a:xfrm>
            <a:off x="542146" y="1816181"/>
            <a:ext cx="5498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空气 6468/6488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单元形状：高层（HPBW：H = 20°，V= 30°）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0FEF32D-72C6-403F-856E-39EEC61B1297}"/>
              </a:ext>
            </a:extLst>
          </p:cNvPr>
          <p:cNvGrpSpPr/>
          <p:nvPr/>
        </p:nvGrpSpPr>
        <p:grpSpPr>
          <a:xfrm>
            <a:off x="2138085" y="4796919"/>
            <a:ext cx="1268038" cy="961503"/>
            <a:chOff x="1262874" y="4444285"/>
            <a:chExt cx="1585048" cy="120187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B2DB22E-4093-46F3-9EB4-32E4064E7486}"/>
                </a:ext>
              </a:extLst>
            </p:cNvPr>
            <p:cNvGrpSpPr/>
            <p:nvPr/>
          </p:nvGrpSpPr>
          <p:grpSpPr>
            <a:xfrm>
              <a:off x="1262874" y="4444285"/>
              <a:ext cx="792524" cy="1198581"/>
              <a:chOff x="6032504" y="4669937"/>
              <a:chExt cx="1000173" cy="1811121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D077CA49-023D-468A-AF2F-816FA6EB23BF}"/>
                  </a:ext>
                </a:extLst>
              </p:cNvPr>
              <p:cNvGrpSpPr/>
              <p:nvPr/>
            </p:nvGrpSpPr>
            <p:grpSpPr>
              <a:xfrm>
                <a:off x="6032504" y="4669937"/>
                <a:ext cx="1000173" cy="452543"/>
                <a:chOff x="6032504" y="4885837"/>
                <a:chExt cx="1000173" cy="452543"/>
              </a:xfrm>
            </p:grpSpPr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8E873786-1DDC-4C7B-9DCD-8BAD0A817E09}"/>
                    </a:ext>
                  </a:extLst>
                </p:cNvPr>
                <p:cNvGrpSpPr/>
                <p:nvPr/>
              </p:nvGrpSpPr>
              <p:grpSpPr>
                <a:xfrm>
                  <a:off x="603250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217" name="Rectangle 216">
                    <a:extLst>
                      <a:ext uri="{FF2B5EF4-FFF2-40B4-BE49-F238E27FC236}">
                        <a16:creationId xmlns:a16="http://schemas.microsoft.com/office/drawing/2014/main" id="{FAC9CF52-BD05-4DE0-B838-D651F92DF4A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18" name="Group 217">
                    <a:extLst>
                      <a:ext uri="{FF2B5EF4-FFF2-40B4-BE49-F238E27FC236}">
                        <a16:creationId xmlns:a16="http://schemas.microsoft.com/office/drawing/2014/main" id="{3F9A109D-3137-4253-B777-0E3D45F2395F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219" name="Picture 218">
                      <a:extLst>
                        <a:ext uri="{FF2B5EF4-FFF2-40B4-BE49-F238E27FC236}">
                          <a16:creationId xmlns:a16="http://schemas.microsoft.com/office/drawing/2014/main" id="{7F37BA25-62AA-49BA-A7F2-E2698A0D992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20" name="Picture 2">
                      <a:extLst>
                        <a:ext uri="{FF2B5EF4-FFF2-40B4-BE49-F238E27FC236}">
                          <a16:creationId xmlns:a16="http://schemas.microsoft.com/office/drawing/2014/main" id="{87CDBCE0-071A-44C5-8128-F6413D2A99F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202" name="Group 201">
                  <a:extLst>
                    <a:ext uri="{FF2B5EF4-FFF2-40B4-BE49-F238E27FC236}">
                      <a16:creationId xmlns:a16="http://schemas.microsoft.com/office/drawing/2014/main" id="{F030B719-FD5A-4A2D-81A5-91DC7EDAFE54}"/>
                    </a:ext>
                  </a:extLst>
                </p:cNvPr>
                <p:cNvGrpSpPr/>
                <p:nvPr/>
              </p:nvGrpSpPr>
              <p:grpSpPr>
                <a:xfrm>
                  <a:off x="628243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213" name="Rectangle 212">
                    <a:extLst>
                      <a:ext uri="{FF2B5EF4-FFF2-40B4-BE49-F238E27FC236}">
                        <a16:creationId xmlns:a16="http://schemas.microsoft.com/office/drawing/2014/main" id="{1C610727-7B4B-4EE6-BCA6-D52A202DA3F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14" name="Group 213">
                    <a:extLst>
                      <a:ext uri="{FF2B5EF4-FFF2-40B4-BE49-F238E27FC236}">
                        <a16:creationId xmlns:a16="http://schemas.microsoft.com/office/drawing/2014/main" id="{A5F9D3C2-13EA-4664-8439-6E63AC8BDB3E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215" name="Picture 214">
                      <a:extLst>
                        <a:ext uri="{FF2B5EF4-FFF2-40B4-BE49-F238E27FC236}">
                          <a16:creationId xmlns:a16="http://schemas.microsoft.com/office/drawing/2014/main" id="{F7D74D6A-EE4D-450D-B3CE-6507B09B6B3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16" name="Picture 2">
                      <a:extLst>
                        <a:ext uri="{FF2B5EF4-FFF2-40B4-BE49-F238E27FC236}">
                          <a16:creationId xmlns:a16="http://schemas.microsoft.com/office/drawing/2014/main" id="{659DF341-CEAC-4DCE-99A5-A2C39A0DFB8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1CD71FAA-071D-495A-9433-AFE4C2CE6C47}"/>
                    </a:ext>
                  </a:extLst>
                </p:cNvPr>
                <p:cNvGrpSpPr/>
                <p:nvPr/>
              </p:nvGrpSpPr>
              <p:grpSpPr>
                <a:xfrm>
                  <a:off x="653236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209" name="Rectangle 208">
                    <a:extLst>
                      <a:ext uri="{FF2B5EF4-FFF2-40B4-BE49-F238E27FC236}">
                        <a16:creationId xmlns:a16="http://schemas.microsoft.com/office/drawing/2014/main" id="{F594621E-BC31-4D39-B303-9B4B99C48CE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10" name="Group 209">
                    <a:extLst>
                      <a:ext uri="{FF2B5EF4-FFF2-40B4-BE49-F238E27FC236}">
                        <a16:creationId xmlns:a16="http://schemas.microsoft.com/office/drawing/2014/main" id="{C8DE3099-4145-4307-90C4-0837F9D4ED54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211" name="Picture 210">
                      <a:extLst>
                        <a:ext uri="{FF2B5EF4-FFF2-40B4-BE49-F238E27FC236}">
                          <a16:creationId xmlns:a16="http://schemas.microsoft.com/office/drawing/2014/main" id="{6A1D2D59-2E0A-4B22-9475-DB08B43B509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12" name="Picture 2">
                      <a:extLst>
                        <a:ext uri="{FF2B5EF4-FFF2-40B4-BE49-F238E27FC236}">
                          <a16:creationId xmlns:a16="http://schemas.microsoft.com/office/drawing/2014/main" id="{63EE80A9-A6BC-4ECB-8382-C50F8D5C275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7A301580-EDE3-4A4E-98E3-9B2FF46FE018}"/>
                    </a:ext>
                  </a:extLst>
                </p:cNvPr>
                <p:cNvGrpSpPr/>
                <p:nvPr/>
              </p:nvGrpSpPr>
              <p:grpSpPr>
                <a:xfrm>
                  <a:off x="678229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AD034948-C65A-4E32-92C9-13ABA692324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6" name="Group 205">
                    <a:extLst>
                      <a:ext uri="{FF2B5EF4-FFF2-40B4-BE49-F238E27FC236}">
                        <a16:creationId xmlns:a16="http://schemas.microsoft.com/office/drawing/2014/main" id="{A9636E94-04F2-4663-AE66-9C03ABE0F47B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207" name="Picture 206">
                      <a:extLst>
                        <a:ext uri="{FF2B5EF4-FFF2-40B4-BE49-F238E27FC236}">
                          <a16:creationId xmlns:a16="http://schemas.microsoft.com/office/drawing/2014/main" id="{300BECCA-B58B-42E1-B0D0-3978624F040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08" name="Picture 2">
                      <a:extLst>
                        <a:ext uri="{FF2B5EF4-FFF2-40B4-BE49-F238E27FC236}">
                          <a16:creationId xmlns:a16="http://schemas.microsoft.com/office/drawing/2014/main" id="{D2100D55-59AC-46AE-8C07-073362585CA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B6A7325F-5C8E-4EFC-A2D8-B4402E0F9E7A}"/>
                  </a:ext>
                </a:extLst>
              </p:cNvPr>
              <p:cNvGrpSpPr/>
              <p:nvPr/>
            </p:nvGrpSpPr>
            <p:grpSpPr>
              <a:xfrm>
                <a:off x="6032504" y="5122796"/>
                <a:ext cx="1000173" cy="452543"/>
                <a:chOff x="6032504" y="4885837"/>
                <a:chExt cx="1000173" cy="452543"/>
              </a:xfrm>
            </p:grpSpPr>
            <p:grpSp>
              <p:nvGrpSpPr>
                <p:cNvPr id="181" name="Group 180">
                  <a:extLst>
                    <a:ext uri="{FF2B5EF4-FFF2-40B4-BE49-F238E27FC236}">
                      <a16:creationId xmlns:a16="http://schemas.microsoft.com/office/drawing/2014/main" id="{2F42BB11-1162-4783-BDEC-2182C29453B8}"/>
                    </a:ext>
                  </a:extLst>
                </p:cNvPr>
                <p:cNvGrpSpPr/>
                <p:nvPr/>
              </p:nvGrpSpPr>
              <p:grpSpPr>
                <a:xfrm>
                  <a:off x="603250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7DD38FE4-302F-47B2-A841-9E630C618A1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98" name="Group 197">
                    <a:extLst>
                      <a:ext uri="{FF2B5EF4-FFF2-40B4-BE49-F238E27FC236}">
                        <a16:creationId xmlns:a16="http://schemas.microsoft.com/office/drawing/2014/main" id="{E9833CB1-483F-43E6-9D1B-5B6FD38E8512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99" name="Picture 198">
                      <a:extLst>
                        <a:ext uri="{FF2B5EF4-FFF2-40B4-BE49-F238E27FC236}">
                          <a16:creationId xmlns:a16="http://schemas.microsoft.com/office/drawing/2014/main" id="{FC893E4E-0F5F-4AE8-ACEE-100FC82C8C0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00" name="Picture 2">
                      <a:extLst>
                        <a:ext uri="{FF2B5EF4-FFF2-40B4-BE49-F238E27FC236}">
                          <a16:creationId xmlns:a16="http://schemas.microsoft.com/office/drawing/2014/main" id="{746437AB-75CF-4A6A-BBAF-CAC24EC9EC3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82" name="Group 181">
                  <a:extLst>
                    <a:ext uri="{FF2B5EF4-FFF2-40B4-BE49-F238E27FC236}">
                      <a16:creationId xmlns:a16="http://schemas.microsoft.com/office/drawing/2014/main" id="{C91F96F4-33CD-408A-BBE3-EA9BCB2A4306}"/>
                    </a:ext>
                  </a:extLst>
                </p:cNvPr>
                <p:cNvGrpSpPr/>
                <p:nvPr/>
              </p:nvGrpSpPr>
              <p:grpSpPr>
                <a:xfrm>
                  <a:off x="628243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93" name="Rectangle 192">
                    <a:extLst>
                      <a:ext uri="{FF2B5EF4-FFF2-40B4-BE49-F238E27FC236}">
                        <a16:creationId xmlns:a16="http://schemas.microsoft.com/office/drawing/2014/main" id="{9D1F19C4-E41B-49E6-B03B-5B7BB22F567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94" name="Group 193">
                    <a:extLst>
                      <a:ext uri="{FF2B5EF4-FFF2-40B4-BE49-F238E27FC236}">
                        <a16:creationId xmlns:a16="http://schemas.microsoft.com/office/drawing/2014/main" id="{4F6542F5-2166-4281-AB24-15B674004873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95" name="Picture 194">
                      <a:extLst>
                        <a:ext uri="{FF2B5EF4-FFF2-40B4-BE49-F238E27FC236}">
                          <a16:creationId xmlns:a16="http://schemas.microsoft.com/office/drawing/2014/main" id="{7292FD57-7029-4D6B-8058-B0CFD2EAF86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96" name="Picture 2">
                      <a:extLst>
                        <a:ext uri="{FF2B5EF4-FFF2-40B4-BE49-F238E27FC236}">
                          <a16:creationId xmlns:a16="http://schemas.microsoft.com/office/drawing/2014/main" id="{A3FC1A04-FDB8-4089-910D-46425C36DD4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0B34A81F-6E2A-451F-909D-AD6B4CBC3E61}"/>
                    </a:ext>
                  </a:extLst>
                </p:cNvPr>
                <p:cNvGrpSpPr/>
                <p:nvPr/>
              </p:nvGrpSpPr>
              <p:grpSpPr>
                <a:xfrm>
                  <a:off x="653236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89" name="Rectangle 188">
                    <a:extLst>
                      <a:ext uri="{FF2B5EF4-FFF2-40B4-BE49-F238E27FC236}">
                        <a16:creationId xmlns:a16="http://schemas.microsoft.com/office/drawing/2014/main" id="{73F71D28-D77C-48E3-8389-22FB725876F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90" name="Group 189">
                    <a:extLst>
                      <a:ext uri="{FF2B5EF4-FFF2-40B4-BE49-F238E27FC236}">
                        <a16:creationId xmlns:a16="http://schemas.microsoft.com/office/drawing/2014/main" id="{518C2F77-8322-4F79-8D15-1AA3D560CAA1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91" name="Picture 190">
                      <a:extLst>
                        <a:ext uri="{FF2B5EF4-FFF2-40B4-BE49-F238E27FC236}">
                          <a16:creationId xmlns:a16="http://schemas.microsoft.com/office/drawing/2014/main" id="{B147EAA5-90C4-461B-9CDE-790DF18C5BF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92" name="Picture 2">
                      <a:extLst>
                        <a:ext uri="{FF2B5EF4-FFF2-40B4-BE49-F238E27FC236}">
                          <a16:creationId xmlns:a16="http://schemas.microsoft.com/office/drawing/2014/main" id="{0DF79B63-5D62-4786-A6E1-47E0213B573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8DBA3432-9B44-4B0E-BE59-1638233DB5D1}"/>
                    </a:ext>
                  </a:extLst>
                </p:cNvPr>
                <p:cNvGrpSpPr/>
                <p:nvPr/>
              </p:nvGrpSpPr>
              <p:grpSpPr>
                <a:xfrm>
                  <a:off x="678229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85" name="Rectangle 184">
                    <a:extLst>
                      <a:ext uri="{FF2B5EF4-FFF2-40B4-BE49-F238E27FC236}">
                        <a16:creationId xmlns:a16="http://schemas.microsoft.com/office/drawing/2014/main" id="{376F5348-B614-42D9-A89D-9671F1EF953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86" name="Group 185">
                    <a:extLst>
                      <a:ext uri="{FF2B5EF4-FFF2-40B4-BE49-F238E27FC236}">
                        <a16:creationId xmlns:a16="http://schemas.microsoft.com/office/drawing/2014/main" id="{17221032-23CD-4F3F-A0A8-3AE5A4EC6339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87" name="Picture 186">
                      <a:extLst>
                        <a:ext uri="{FF2B5EF4-FFF2-40B4-BE49-F238E27FC236}">
                          <a16:creationId xmlns:a16="http://schemas.microsoft.com/office/drawing/2014/main" id="{1B9410E3-AF03-4254-A334-97DCB13DD18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88" name="Picture 2">
                      <a:extLst>
                        <a:ext uri="{FF2B5EF4-FFF2-40B4-BE49-F238E27FC236}">
                          <a16:creationId xmlns:a16="http://schemas.microsoft.com/office/drawing/2014/main" id="{481A5E2B-E113-419B-94A3-911BA3C4C60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D70EB0A6-5FEC-4283-92AE-80171CDFA767}"/>
                  </a:ext>
                </a:extLst>
              </p:cNvPr>
              <p:cNvGrpSpPr/>
              <p:nvPr/>
            </p:nvGrpSpPr>
            <p:grpSpPr>
              <a:xfrm>
                <a:off x="6032504" y="5575655"/>
                <a:ext cx="1000173" cy="452543"/>
                <a:chOff x="6032504" y="4885837"/>
                <a:chExt cx="1000173" cy="452543"/>
              </a:xfrm>
            </p:grpSpPr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422236BD-FFB9-48E2-BE80-BD607CC67E57}"/>
                    </a:ext>
                  </a:extLst>
                </p:cNvPr>
                <p:cNvGrpSpPr/>
                <p:nvPr/>
              </p:nvGrpSpPr>
              <p:grpSpPr>
                <a:xfrm>
                  <a:off x="603250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FF2C9C7E-15D1-4FF1-A8F2-A14A9D1E9A8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8" name="Group 177">
                    <a:extLst>
                      <a:ext uri="{FF2B5EF4-FFF2-40B4-BE49-F238E27FC236}">
                        <a16:creationId xmlns:a16="http://schemas.microsoft.com/office/drawing/2014/main" id="{53ACB623-D848-4068-A252-E1CA12195E52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79" name="Picture 178">
                      <a:extLst>
                        <a:ext uri="{FF2B5EF4-FFF2-40B4-BE49-F238E27FC236}">
                          <a16:creationId xmlns:a16="http://schemas.microsoft.com/office/drawing/2014/main" id="{9438E0B6-110C-4530-97FE-B6CB91FBC8E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80" name="Picture 2">
                      <a:extLst>
                        <a:ext uri="{FF2B5EF4-FFF2-40B4-BE49-F238E27FC236}">
                          <a16:creationId xmlns:a16="http://schemas.microsoft.com/office/drawing/2014/main" id="{C788F9FA-E7E0-4996-8921-8B22C216538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87E889D1-A8D1-43D7-9CFC-3158D0B967EA}"/>
                    </a:ext>
                  </a:extLst>
                </p:cNvPr>
                <p:cNvGrpSpPr/>
                <p:nvPr/>
              </p:nvGrpSpPr>
              <p:grpSpPr>
                <a:xfrm>
                  <a:off x="628243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0736D660-9E66-43C1-8193-ED7B3E6EEBD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4" name="Group 173">
                    <a:extLst>
                      <a:ext uri="{FF2B5EF4-FFF2-40B4-BE49-F238E27FC236}">
                        <a16:creationId xmlns:a16="http://schemas.microsoft.com/office/drawing/2014/main" id="{B4614807-C15E-4058-BFE1-D3DF656B623B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75" name="Picture 174">
                      <a:extLst>
                        <a:ext uri="{FF2B5EF4-FFF2-40B4-BE49-F238E27FC236}">
                          <a16:creationId xmlns:a16="http://schemas.microsoft.com/office/drawing/2014/main" id="{13FBB3D1-B1B0-4ACD-BCE2-602A22B63BE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76" name="Picture 2">
                      <a:extLst>
                        <a:ext uri="{FF2B5EF4-FFF2-40B4-BE49-F238E27FC236}">
                          <a16:creationId xmlns:a16="http://schemas.microsoft.com/office/drawing/2014/main" id="{C6F52248-C128-4A62-B848-018F23DC0D0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C6A75515-6B5D-42DE-A137-886693334511}"/>
                    </a:ext>
                  </a:extLst>
                </p:cNvPr>
                <p:cNvGrpSpPr/>
                <p:nvPr/>
              </p:nvGrpSpPr>
              <p:grpSpPr>
                <a:xfrm>
                  <a:off x="653236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1A972279-C890-4C4C-B3BC-1014F76DAA9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F461178A-EA7D-4F75-B19A-A32F0CE21D63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71" name="Picture 170">
                      <a:extLst>
                        <a:ext uri="{FF2B5EF4-FFF2-40B4-BE49-F238E27FC236}">
                          <a16:creationId xmlns:a16="http://schemas.microsoft.com/office/drawing/2014/main" id="{C8A52ADE-EB39-4A5E-86A9-E46D980F6C5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72" name="Picture 2">
                      <a:extLst>
                        <a:ext uri="{FF2B5EF4-FFF2-40B4-BE49-F238E27FC236}">
                          <a16:creationId xmlns:a16="http://schemas.microsoft.com/office/drawing/2014/main" id="{638EA693-BF2F-492F-A79A-55AE7DA097A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64" name="Group 163">
                  <a:extLst>
                    <a:ext uri="{FF2B5EF4-FFF2-40B4-BE49-F238E27FC236}">
                      <a16:creationId xmlns:a16="http://schemas.microsoft.com/office/drawing/2014/main" id="{021B9B0F-9CD5-43EC-8648-B7DD2C100F03}"/>
                    </a:ext>
                  </a:extLst>
                </p:cNvPr>
                <p:cNvGrpSpPr/>
                <p:nvPr/>
              </p:nvGrpSpPr>
              <p:grpSpPr>
                <a:xfrm>
                  <a:off x="678229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AD887548-6D23-492E-A4E2-53686F63F41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6FF9B377-EEA9-4315-B085-FADD81174E98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67" name="Picture 166">
                      <a:extLst>
                        <a:ext uri="{FF2B5EF4-FFF2-40B4-BE49-F238E27FC236}">
                          <a16:creationId xmlns:a16="http://schemas.microsoft.com/office/drawing/2014/main" id="{00DAD2D3-5EBE-4B84-93E5-485B9555D9C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68" name="Picture 2">
                      <a:extLst>
                        <a:ext uri="{FF2B5EF4-FFF2-40B4-BE49-F238E27FC236}">
                          <a16:creationId xmlns:a16="http://schemas.microsoft.com/office/drawing/2014/main" id="{15F8842D-0D2B-4094-BBFF-94A524D99D0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480587E0-19B6-4E6A-9850-B9EEBE121380}"/>
                  </a:ext>
                </a:extLst>
              </p:cNvPr>
              <p:cNvGrpSpPr/>
              <p:nvPr/>
            </p:nvGrpSpPr>
            <p:grpSpPr>
              <a:xfrm>
                <a:off x="6032504" y="6028515"/>
                <a:ext cx="1000173" cy="452543"/>
                <a:chOff x="6032504" y="4885837"/>
                <a:chExt cx="1000173" cy="452543"/>
              </a:xfrm>
            </p:grpSpPr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DA5D77DD-86B6-48DB-9A59-24A9FCE22102}"/>
                    </a:ext>
                  </a:extLst>
                </p:cNvPr>
                <p:cNvGrpSpPr/>
                <p:nvPr/>
              </p:nvGrpSpPr>
              <p:grpSpPr>
                <a:xfrm>
                  <a:off x="603250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4086CF90-2F35-4C08-805F-13DC2CAAECE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8" name="Group 157">
                    <a:extLst>
                      <a:ext uri="{FF2B5EF4-FFF2-40B4-BE49-F238E27FC236}">
                        <a16:creationId xmlns:a16="http://schemas.microsoft.com/office/drawing/2014/main" id="{406604CF-4075-46CA-97D7-0A48A1008764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59" name="Picture 158">
                      <a:extLst>
                        <a:ext uri="{FF2B5EF4-FFF2-40B4-BE49-F238E27FC236}">
                          <a16:creationId xmlns:a16="http://schemas.microsoft.com/office/drawing/2014/main" id="{168D4BB9-3557-48B9-B2A5-7C0056F2993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60" name="Picture 2">
                      <a:extLst>
                        <a:ext uri="{FF2B5EF4-FFF2-40B4-BE49-F238E27FC236}">
                          <a16:creationId xmlns:a16="http://schemas.microsoft.com/office/drawing/2014/main" id="{1F3E7B29-C8A5-47BA-8241-DE54C6687B6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22B036C1-E399-4822-A291-50F109B08D92}"/>
                    </a:ext>
                  </a:extLst>
                </p:cNvPr>
                <p:cNvGrpSpPr/>
                <p:nvPr/>
              </p:nvGrpSpPr>
              <p:grpSpPr>
                <a:xfrm>
                  <a:off x="628243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53" name="Rectangle 152">
                    <a:extLst>
                      <a:ext uri="{FF2B5EF4-FFF2-40B4-BE49-F238E27FC236}">
                        <a16:creationId xmlns:a16="http://schemas.microsoft.com/office/drawing/2014/main" id="{3C0C6BEE-4368-48EE-88BD-1764E1311A0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4" name="Group 153">
                    <a:extLst>
                      <a:ext uri="{FF2B5EF4-FFF2-40B4-BE49-F238E27FC236}">
                        <a16:creationId xmlns:a16="http://schemas.microsoft.com/office/drawing/2014/main" id="{A60B2E32-87B4-44D5-BB96-F687F32B3224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55" name="Picture 154">
                      <a:extLst>
                        <a:ext uri="{FF2B5EF4-FFF2-40B4-BE49-F238E27FC236}">
                          <a16:creationId xmlns:a16="http://schemas.microsoft.com/office/drawing/2014/main" id="{80E5C554-C1ED-447C-95D5-04B38730604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56" name="Picture 2">
                      <a:extLst>
                        <a:ext uri="{FF2B5EF4-FFF2-40B4-BE49-F238E27FC236}">
                          <a16:creationId xmlns:a16="http://schemas.microsoft.com/office/drawing/2014/main" id="{0B487C91-24D8-4A20-8F9D-CD4F686A410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5F55DD01-81AA-488F-BFA2-B4212D2355AB}"/>
                    </a:ext>
                  </a:extLst>
                </p:cNvPr>
                <p:cNvGrpSpPr/>
                <p:nvPr/>
              </p:nvGrpSpPr>
              <p:grpSpPr>
                <a:xfrm>
                  <a:off x="653236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2215225B-7B27-4908-A8CD-8C8C11BA220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0" name="Group 149">
                    <a:extLst>
                      <a:ext uri="{FF2B5EF4-FFF2-40B4-BE49-F238E27FC236}">
                        <a16:creationId xmlns:a16="http://schemas.microsoft.com/office/drawing/2014/main" id="{634D82F2-C054-4A4D-BB74-67E74C151EE3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51" name="Picture 150">
                      <a:extLst>
                        <a:ext uri="{FF2B5EF4-FFF2-40B4-BE49-F238E27FC236}">
                          <a16:creationId xmlns:a16="http://schemas.microsoft.com/office/drawing/2014/main" id="{75C06883-511F-45AE-9711-A13E313E6A3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52" name="Picture 2">
                      <a:extLst>
                        <a:ext uri="{FF2B5EF4-FFF2-40B4-BE49-F238E27FC236}">
                          <a16:creationId xmlns:a16="http://schemas.microsoft.com/office/drawing/2014/main" id="{8975A4A1-D76A-4CB0-8F02-59B9F18D43A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CF66F5E7-D2E5-4EC2-A235-D91E39768F23}"/>
                    </a:ext>
                  </a:extLst>
                </p:cNvPr>
                <p:cNvGrpSpPr/>
                <p:nvPr/>
              </p:nvGrpSpPr>
              <p:grpSpPr>
                <a:xfrm>
                  <a:off x="678229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38F73906-62FD-4D4D-B2FE-76832BBD92D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6" name="Group 145">
                    <a:extLst>
                      <a:ext uri="{FF2B5EF4-FFF2-40B4-BE49-F238E27FC236}">
                        <a16:creationId xmlns:a16="http://schemas.microsoft.com/office/drawing/2014/main" id="{C95A4F95-78F0-4A98-8022-CCA7E3808AEB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47" name="Picture 146">
                      <a:extLst>
                        <a:ext uri="{FF2B5EF4-FFF2-40B4-BE49-F238E27FC236}">
                          <a16:creationId xmlns:a16="http://schemas.microsoft.com/office/drawing/2014/main" id="{DB1BA2FB-D0C7-4841-BF6C-A76F52909C2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48" name="Picture 2">
                      <a:extLst>
                        <a:ext uri="{FF2B5EF4-FFF2-40B4-BE49-F238E27FC236}">
                          <a16:creationId xmlns:a16="http://schemas.microsoft.com/office/drawing/2014/main" id="{EFD23F88-A885-45B2-BC60-54277366623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02F11C2-7872-4C1A-B5DE-C866A071D5E5}"/>
                </a:ext>
              </a:extLst>
            </p:cNvPr>
            <p:cNvGrpSpPr/>
            <p:nvPr/>
          </p:nvGrpSpPr>
          <p:grpSpPr>
            <a:xfrm>
              <a:off x="2055398" y="4447583"/>
              <a:ext cx="792524" cy="1198581"/>
              <a:chOff x="6032504" y="4669937"/>
              <a:chExt cx="1000173" cy="1811121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FCE83F1A-B365-4125-82CC-8B44AF3413A1}"/>
                  </a:ext>
                </a:extLst>
              </p:cNvPr>
              <p:cNvGrpSpPr/>
              <p:nvPr/>
            </p:nvGrpSpPr>
            <p:grpSpPr>
              <a:xfrm>
                <a:off x="6032504" y="4669937"/>
                <a:ext cx="1000173" cy="452543"/>
                <a:chOff x="6032504" y="4885837"/>
                <a:chExt cx="1000173" cy="452543"/>
              </a:xfrm>
            </p:grpSpPr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0D32C09E-489A-4F6C-8810-95BA9AA70EA2}"/>
                    </a:ext>
                  </a:extLst>
                </p:cNvPr>
                <p:cNvGrpSpPr/>
                <p:nvPr/>
              </p:nvGrpSpPr>
              <p:grpSpPr>
                <a:xfrm>
                  <a:off x="603250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22CC1A82-C4E9-49F4-9995-6DCDE024E12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F15B5CC1-B4CA-4912-A4EA-9BA58692A97F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35" name="Picture 134">
                      <a:extLst>
                        <a:ext uri="{FF2B5EF4-FFF2-40B4-BE49-F238E27FC236}">
                          <a16:creationId xmlns:a16="http://schemas.microsoft.com/office/drawing/2014/main" id="{0F4C4C78-F6EF-4EA1-8802-D04BE7B11EC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36" name="Picture 2">
                      <a:extLst>
                        <a:ext uri="{FF2B5EF4-FFF2-40B4-BE49-F238E27FC236}">
                          <a16:creationId xmlns:a16="http://schemas.microsoft.com/office/drawing/2014/main" id="{CACB1477-7E3D-4C32-BD55-12AE70EA57A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C995398B-5F81-4A52-B8EB-B165D5F5311C}"/>
                    </a:ext>
                  </a:extLst>
                </p:cNvPr>
                <p:cNvGrpSpPr/>
                <p:nvPr/>
              </p:nvGrpSpPr>
              <p:grpSpPr>
                <a:xfrm>
                  <a:off x="628243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190E0AE3-1D03-4A91-882A-36C144DA193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0" name="Group 129">
                    <a:extLst>
                      <a:ext uri="{FF2B5EF4-FFF2-40B4-BE49-F238E27FC236}">
                        <a16:creationId xmlns:a16="http://schemas.microsoft.com/office/drawing/2014/main" id="{5CC95834-5CCE-4874-97E9-2548E3EFFAC0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31" name="Picture 130">
                      <a:extLst>
                        <a:ext uri="{FF2B5EF4-FFF2-40B4-BE49-F238E27FC236}">
                          <a16:creationId xmlns:a16="http://schemas.microsoft.com/office/drawing/2014/main" id="{D257985A-2EC2-417C-B2EC-10BE23FD659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32" name="Picture 2">
                      <a:extLst>
                        <a:ext uri="{FF2B5EF4-FFF2-40B4-BE49-F238E27FC236}">
                          <a16:creationId xmlns:a16="http://schemas.microsoft.com/office/drawing/2014/main" id="{D25E2D3C-BA7E-4AAD-8B2D-78FCC6AA715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0A891F93-2713-4D51-863A-86AEB73A3A2B}"/>
                    </a:ext>
                  </a:extLst>
                </p:cNvPr>
                <p:cNvGrpSpPr/>
                <p:nvPr/>
              </p:nvGrpSpPr>
              <p:grpSpPr>
                <a:xfrm>
                  <a:off x="653236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719D29F9-090C-4993-8147-E5F1CFB825B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6" name="Group 125">
                    <a:extLst>
                      <a:ext uri="{FF2B5EF4-FFF2-40B4-BE49-F238E27FC236}">
                        <a16:creationId xmlns:a16="http://schemas.microsoft.com/office/drawing/2014/main" id="{5E5F2EAD-9917-4A98-89E1-7B9F450D3E09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27" name="Picture 126">
                      <a:extLst>
                        <a:ext uri="{FF2B5EF4-FFF2-40B4-BE49-F238E27FC236}">
                          <a16:creationId xmlns:a16="http://schemas.microsoft.com/office/drawing/2014/main" id="{B26145BC-026B-474F-903C-55E708A78C6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28" name="Picture 2">
                      <a:extLst>
                        <a:ext uri="{FF2B5EF4-FFF2-40B4-BE49-F238E27FC236}">
                          <a16:creationId xmlns:a16="http://schemas.microsoft.com/office/drawing/2014/main" id="{5EF78D6D-8D37-43F9-9442-31B5ED01D8D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7E06DD48-F975-4E60-A455-F0FDAE639EBF}"/>
                    </a:ext>
                  </a:extLst>
                </p:cNvPr>
                <p:cNvGrpSpPr/>
                <p:nvPr/>
              </p:nvGrpSpPr>
              <p:grpSpPr>
                <a:xfrm>
                  <a:off x="678229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FF76B1F1-C889-476B-A123-5E5C9E51973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2" name="Group 121">
                    <a:extLst>
                      <a:ext uri="{FF2B5EF4-FFF2-40B4-BE49-F238E27FC236}">
                        <a16:creationId xmlns:a16="http://schemas.microsoft.com/office/drawing/2014/main" id="{B862105F-9777-4EA9-8105-584DF203556F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23" name="Picture 122">
                      <a:extLst>
                        <a:ext uri="{FF2B5EF4-FFF2-40B4-BE49-F238E27FC236}">
                          <a16:creationId xmlns:a16="http://schemas.microsoft.com/office/drawing/2014/main" id="{127D8195-948B-4842-9E43-C523B50D955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24" name="Picture 2">
                      <a:extLst>
                        <a:ext uri="{FF2B5EF4-FFF2-40B4-BE49-F238E27FC236}">
                          <a16:creationId xmlns:a16="http://schemas.microsoft.com/office/drawing/2014/main" id="{3A835B7C-43A1-4DE8-BDD5-FA914E988D1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B85997B-4319-4D5E-B822-A07CABBEB98D}"/>
                  </a:ext>
                </a:extLst>
              </p:cNvPr>
              <p:cNvGrpSpPr/>
              <p:nvPr/>
            </p:nvGrpSpPr>
            <p:grpSpPr>
              <a:xfrm>
                <a:off x="6032504" y="5122796"/>
                <a:ext cx="1000173" cy="452543"/>
                <a:chOff x="6032504" y="4885837"/>
                <a:chExt cx="1000173" cy="452543"/>
              </a:xfrm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3EE693D1-B43B-4A86-A0F4-9EB290A727EE}"/>
                    </a:ext>
                  </a:extLst>
                </p:cNvPr>
                <p:cNvGrpSpPr/>
                <p:nvPr/>
              </p:nvGrpSpPr>
              <p:grpSpPr>
                <a:xfrm>
                  <a:off x="603250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43AF6F60-8F29-4624-84B1-1FB3493ECCC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id="{FA2B5E1C-714F-4593-B585-4FCB831117CC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15" name="Picture 114">
                      <a:extLst>
                        <a:ext uri="{FF2B5EF4-FFF2-40B4-BE49-F238E27FC236}">
                          <a16:creationId xmlns:a16="http://schemas.microsoft.com/office/drawing/2014/main" id="{980C828F-7D24-41C9-BE9A-5B809383756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6" name="Picture 2">
                      <a:extLst>
                        <a:ext uri="{FF2B5EF4-FFF2-40B4-BE49-F238E27FC236}">
                          <a16:creationId xmlns:a16="http://schemas.microsoft.com/office/drawing/2014/main" id="{FC9B6F9A-7CF4-48E7-B40A-E705CC4D504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531F2F59-92FA-4B2A-B104-5024D5F6F213}"/>
                    </a:ext>
                  </a:extLst>
                </p:cNvPr>
                <p:cNvGrpSpPr/>
                <p:nvPr/>
              </p:nvGrpSpPr>
              <p:grpSpPr>
                <a:xfrm>
                  <a:off x="628243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5F990F22-A41E-43B3-9BDD-76B45327C25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09" name="Group 108">
                    <a:extLst>
                      <a:ext uri="{FF2B5EF4-FFF2-40B4-BE49-F238E27FC236}">
                        <a16:creationId xmlns:a16="http://schemas.microsoft.com/office/drawing/2014/main" id="{795A2488-BA6C-4AA6-80B7-4D306550E3FC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10" name="Picture 109">
                      <a:extLst>
                        <a:ext uri="{FF2B5EF4-FFF2-40B4-BE49-F238E27FC236}">
                          <a16:creationId xmlns:a16="http://schemas.microsoft.com/office/drawing/2014/main" id="{F4FB1056-A825-4484-9586-7DA4FA52B89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1" name="Picture 2">
                      <a:extLst>
                        <a:ext uri="{FF2B5EF4-FFF2-40B4-BE49-F238E27FC236}">
                          <a16:creationId xmlns:a16="http://schemas.microsoft.com/office/drawing/2014/main" id="{ADD136D5-6AB7-4648-929B-0678E33D324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EABAE4F1-9F90-47F7-ADEC-9580141F995C}"/>
                    </a:ext>
                  </a:extLst>
                </p:cNvPr>
                <p:cNvGrpSpPr/>
                <p:nvPr/>
              </p:nvGrpSpPr>
              <p:grpSpPr>
                <a:xfrm>
                  <a:off x="653236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200F4260-BA74-427A-8E4C-F2AC4F37DEC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05" name="Group 104">
                    <a:extLst>
                      <a:ext uri="{FF2B5EF4-FFF2-40B4-BE49-F238E27FC236}">
                        <a16:creationId xmlns:a16="http://schemas.microsoft.com/office/drawing/2014/main" id="{856164C7-3843-43EF-AD7C-5F6079BA8154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06" name="Picture 105">
                      <a:extLst>
                        <a:ext uri="{FF2B5EF4-FFF2-40B4-BE49-F238E27FC236}">
                          <a16:creationId xmlns:a16="http://schemas.microsoft.com/office/drawing/2014/main" id="{D9683B88-34A2-4DCE-8B7B-90AAE8D20B2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07" name="Picture 2">
                      <a:extLst>
                        <a:ext uri="{FF2B5EF4-FFF2-40B4-BE49-F238E27FC236}">
                          <a16:creationId xmlns:a16="http://schemas.microsoft.com/office/drawing/2014/main" id="{A94CD851-79C3-4736-B458-56BF305091E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82C7E27F-86D3-4D56-B8FD-F82A09C6F7A3}"/>
                    </a:ext>
                  </a:extLst>
                </p:cNvPr>
                <p:cNvGrpSpPr/>
                <p:nvPr/>
              </p:nvGrpSpPr>
              <p:grpSpPr>
                <a:xfrm>
                  <a:off x="678229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107ACC63-CCAE-48BA-A217-62C2D2F319B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30B067E5-0E11-44FD-B364-ACB27198A26B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02" name="Picture 101">
                      <a:extLst>
                        <a:ext uri="{FF2B5EF4-FFF2-40B4-BE49-F238E27FC236}">
                          <a16:creationId xmlns:a16="http://schemas.microsoft.com/office/drawing/2014/main" id="{A4DF832B-94BC-4487-A121-A0716C19660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03" name="Picture 2">
                      <a:extLst>
                        <a:ext uri="{FF2B5EF4-FFF2-40B4-BE49-F238E27FC236}">
                          <a16:creationId xmlns:a16="http://schemas.microsoft.com/office/drawing/2014/main" id="{4C9E3776-C9E5-4BD5-B982-B1AC2E153FD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BD42C6E-B01D-4F07-9852-4E711C1BE416}"/>
                  </a:ext>
                </a:extLst>
              </p:cNvPr>
              <p:cNvGrpSpPr/>
              <p:nvPr/>
            </p:nvGrpSpPr>
            <p:grpSpPr>
              <a:xfrm>
                <a:off x="6032504" y="5575655"/>
                <a:ext cx="1000173" cy="452543"/>
                <a:chOff x="6032504" y="4885837"/>
                <a:chExt cx="1000173" cy="452543"/>
              </a:xfrm>
            </p:grpSpPr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1F56EC1F-7B09-4A36-A089-20975A580B88}"/>
                    </a:ext>
                  </a:extLst>
                </p:cNvPr>
                <p:cNvGrpSpPr/>
                <p:nvPr/>
              </p:nvGrpSpPr>
              <p:grpSpPr>
                <a:xfrm>
                  <a:off x="603250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C900ADCF-4DA6-459E-9D24-1124183CC52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3" name="Group 92">
                    <a:extLst>
                      <a:ext uri="{FF2B5EF4-FFF2-40B4-BE49-F238E27FC236}">
                        <a16:creationId xmlns:a16="http://schemas.microsoft.com/office/drawing/2014/main" id="{74D70EDF-BDDD-4C0D-AA7F-993730084665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94" name="Picture 93">
                      <a:extLst>
                        <a:ext uri="{FF2B5EF4-FFF2-40B4-BE49-F238E27FC236}">
                          <a16:creationId xmlns:a16="http://schemas.microsoft.com/office/drawing/2014/main" id="{FA4D7223-BC11-4808-8674-E293B25959D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5" name="Picture 2">
                      <a:extLst>
                        <a:ext uri="{FF2B5EF4-FFF2-40B4-BE49-F238E27FC236}">
                          <a16:creationId xmlns:a16="http://schemas.microsoft.com/office/drawing/2014/main" id="{BD39DB42-A51F-4F67-A308-59534C3AB58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EF2E44EC-DAF3-4349-92C1-C5420CC4FEB9}"/>
                    </a:ext>
                  </a:extLst>
                </p:cNvPr>
                <p:cNvGrpSpPr/>
                <p:nvPr/>
              </p:nvGrpSpPr>
              <p:grpSpPr>
                <a:xfrm>
                  <a:off x="628243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450F1B03-05E6-4A3A-9977-7EC1F172C70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F8BAF8FC-690B-4F4F-8597-C59D2055BFAF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90" name="Picture 89">
                      <a:extLst>
                        <a:ext uri="{FF2B5EF4-FFF2-40B4-BE49-F238E27FC236}">
                          <a16:creationId xmlns:a16="http://schemas.microsoft.com/office/drawing/2014/main" id="{46F0D541-1439-48BE-A15C-2F01D307018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1" name="Picture 2">
                      <a:extLst>
                        <a:ext uri="{FF2B5EF4-FFF2-40B4-BE49-F238E27FC236}">
                          <a16:creationId xmlns:a16="http://schemas.microsoft.com/office/drawing/2014/main" id="{34351C14-30AC-4212-A5C6-90465BB5E6F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A8322312-262D-45BE-B746-1728586AB0E1}"/>
                    </a:ext>
                  </a:extLst>
                </p:cNvPr>
                <p:cNvGrpSpPr/>
                <p:nvPr/>
              </p:nvGrpSpPr>
              <p:grpSpPr>
                <a:xfrm>
                  <a:off x="653236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8B8D05E2-1DEA-4185-A3A0-BA6A33F8C16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241E4A05-A870-413E-9F4E-2DF705F33937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80" name="Picture 79">
                      <a:extLst>
                        <a:ext uri="{FF2B5EF4-FFF2-40B4-BE49-F238E27FC236}">
                          <a16:creationId xmlns:a16="http://schemas.microsoft.com/office/drawing/2014/main" id="{3C560FC3-2276-422C-A1AF-EF502FE5EFE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1" name="Picture 2">
                      <a:extLst>
                        <a:ext uri="{FF2B5EF4-FFF2-40B4-BE49-F238E27FC236}">
                          <a16:creationId xmlns:a16="http://schemas.microsoft.com/office/drawing/2014/main" id="{790FAA50-284A-4A6A-A661-1307C41BD73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FCCE768C-C85B-404C-A253-CB641A7A17E1}"/>
                    </a:ext>
                  </a:extLst>
                </p:cNvPr>
                <p:cNvGrpSpPr/>
                <p:nvPr/>
              </p:nvGrpSpPr>
              <p:grpSpPr>
                <a:xfrm>
                  <a:off x="678229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26040F8D-4EEC-406B-B14B-A1866E824D1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3EA7DB07-ACDF-4978-89B1-DB0CEED7F219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76" name="Picture 75">
                      <a:extLst>
                        <a:ext uri="{FF2B5EF4-FFF2-40B4-BE49-F238E27FC236}">
                          <a16:creationId xmlns:a16="http://schemas.microsoft.com/office/drawing/2014/main" id="{BDF4FD4F-5F12-4FA1-9276-CB2AFDDF771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7" name="Picture 2">
                      <a:extLst>
                        <a:ext uri="{FF2B5EF4-FFF2-40B4-BE49-F238E27FC236}">
                          <a16:creationId xmlns:a16="http://schemas.microsoft.com/office/drawing/2014/main" id="{FA7C5E27-5BE9-4DF9-93A4-B36C2882964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643E19A8-45C2-4173-BF31-1ED6897BD2DA}"/>
                  </a:ext>
                </a:extLst>
              </p:cNvPr>
              <p:cNvGrpSpPr/>
              <p:nvPr/>
            </p:nvGrpSpPr>
            <p:grpSpPr>
              <a:xfrm>
                <a:off x="6032504" y="6028515"/>
                <a:ext cx="1000173" cy="452543"/>
                <a:chOff x="6032504" y="4885837"/>
                <a:chExt cx="1000173" cy="452543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0DDD925A-0257-4EEC-88E5-C9046F19EA77}"/>
                    </a:ext>
                  </a:extLst>
                </p:cNvPr>
                <p:cNvGrpSpPr/>
                <p:nvPr/>
              </p:nvGrpSpPr>
              <p:grpSpPr>
                <a:xfrm>
                  <a:off x="603250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29622C44-BD06-41F2-B423-61F56534601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3B0628FD-591F-4A41-83A7-11AD7F893407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68" name="Picture 67">
                      <a:extLst>
                        <a:ext uri="{FF2B5EF4-FFF2-40B4-BE49-F238E27FC236}">
                          <a16:creationId xmlns:a16="http://schemas.microsoft.com/office/drawing/2014/main" id="{45092DB7-0A2D-41DC-95E3-6F236781984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69" name="Picture 2">
                      <a:extLst>
                        <a:ext uri="{FF2B5EF4-FFF2-40B4-BE49-F238E27FC236}">
                          <a16:creationId xmlns:a16="http://schemas.microsoft.com/office/drawing/2014/main" id="{29C68FB0-01B0-4886-8A1A-AB29B1E6CE2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B206B065-2A14-4A0D-9395-02D7B08305BB}"/>
                    </a:ext>
                  </a:extLst>
                </p:cNvPr>
                <p:cNvGrpSpPr/>
                <p:nvPr/>
              </p:nvGrpSpPr>
              <p:grpSpPr>
                <a:xfrm>
                  <a:off x="628243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A0FDC111-CC46-45D9-84C8-88676A9FFE4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AAC72893-1DD4-4F06-B962-393A38783E4F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63" name="Picture 62">
                      <a:extLst>
                        <a:ext uri="{FF2B5EF4-FFF2-40B4-BE49-F238E27FC236}">
                          <a16:creationId xmlns:a16="http://schemas.microsoft.com/office/drawing/2014/main" id="{907B5698-F772-49DA-A750-35426E377C7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65" name="Picture 2">
                      <a:extLst>
                        <a:ext uri="{FF2B5EF4-FFF2-40B4-BE49-F238E27FC236}">
                          <a16:creationId xmlns:a16="http://schemas.microsoft.com/office/drawing/2014/main" id="{1CBA5352-B28D-4512-B650-0A0FF98393E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5589260F-3D28-4ACC-B165-B8DC2425DF72}"/>
                    </a:ext>
                  </a:extLst>
                </p:cNvPr>
                <p:cNvGrpSpPr/>
                <p:nvPr/>
              </p:nvGrpSpPr>
              <p:grpSpPr>
                <a:xfrm>
                  <a:off x="653236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CFACB5A1-1AD0-4C44-B34E-03EB41A0C89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4A4DF7D6-A36F-415C-9860-95072891F331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55" name="Picture 54">
                      <a:extLst>
                        <a:ext uri="{FF2B5EF4-FFF2-40B4-BE49-F238E27FC236}">
                          <a16:creationId xmlns:a16="http://schemas.microsoft.com/office/drawing/2014/main" id="{1468B93E-C930-4EB4-811F-6200DBA6A03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56" name="Picture 2">
                      <a:extLst>
                        <a:ext uri="{FF2B5EF4-FFF2-40B4-BE49-F238E27FC236}">
                          <a16:creationId xmlns:a16="http://schemas.microsoft.com/office/drawing/2014/main" id="{14B7655D-0E7B-42EB-AC6D-75F78841AFD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05017555-8121-415D-AD9A-98AF86CC090A}"/>
                    </a:ext>
                  </a:extLst>
                </p:cNvPr>
                <p:cNvGrpSpPr/>
                <p:nvPr/>
              </p:nvGrpSpPr>
              <p:grpSpPr>
                <a:xfrm>
                  <a:off x="678229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89DA42D8-CED7-4DA2-BC9D-2ECAFC5B60F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5402D155-8D94-44BC-A438-7D256ED44BC3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47" name="Picture 46">
                      <a:extLst>
                        <a:ext uri="{FF2B5EF4-FFF2-40B4-BE49-F238E27FC236}">
                          <a16:creationId xmlns:a16="http://schemas.microsoft.com/office/drawing/2014/main" id="{CE5594E9-A7A1-4903-99C8-CD4C00FC8DF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8" name="Picture 2">
                      <a:extLst>
                        <a:ext uri="{FF2B5EF4-FFF2-40B4-BE49-F238E27FC236}">
                          <a16:creationId xmlns:a16="http://schemas.microsoft.com/office/drawing/2014/main" id="{31315F43-4558-4CCE-86C3-74D78E25EFF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16F65B8-4856-4B60-9194-648B843564EB}"/>
                </a:ext>
              </a:extLst>
            </p:cNvPr>
            <p:cNvSpPr/>
            <p:nvPr/>
          </p:nvSpPr>
          <p:spPr bwMode="auto">
            <a:xfrm>
              <a:off x="1262874" y="4447583"/>
              <a:ext cx="198400" cy="298017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21" name="TextBox 220">
            <a:extLst>
              <a:ext uri="{FF2B5EF4-FFF2-40B4-BE49-F238E27FC236}">
                <a16:creationId xmlns:a16="http://schemas.microsoft.com/office/drawing/2014/main" id="{4165E8BD-FD62-4707-9705-6DE715C27F91}"/>
              </a:ext>
            </a:extLst>
          </p:cNvPr>
          <p:cNvSpPr txBox="1"/>
          <p:nvPr/>
        </p:nvSpPr>
        <p:spPr>
          <a:xfrm>
            <a:off x="4668601" y="5130459"/>
            <a:ext cx="2026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垂直域用户角展度大</a:t>
            </a:r>
          </a:p>
        </p:txBody>
      </p:sp>
      <p:sp>
        <p:nvSpPr>
          <p:cNvPr id="222" name="Freeform: Shape 221">
            <a:extLst>
              <a:ext uri="{FF2B5EF4-FFF2-40B4-BE49-F238E27FC236}">
                <a16:creationId xmlns:a16="http://schemas.microsoft.com/office/drawing/2014/main" id="{1643DFCE-AD72-4036-9B70-13C3EC3514E4}"/>
              </a:ext>
            </a:extLst>
          </p:cNvPr>
          <p:cNvSpPr/>
          <p:nvPr/>
        </p:nvSpPr>
        <p:spPr bwMode="auto">
          <a:xfrm rot="20888140">
            <a:off x="5287737" y="4016072"/>
            <a:ext cx="166175" cy="1092641"/>
          </a:xfrm>
          <a:custGeom>
            <a:avLst/>
            <a:gdLst>
              <a:gd name="connsiteX0" fmla="*/ 400050 w 581926"/>
              <a:gd name="connsiteY0" fmla="*/ 0 h 1485900"/>
              <a:gd name="connsiteX1" fmla="*/ 581025 w 581926"/>
              <a:gd name="connsiteY1" fmla="*/ 581025 h 1485900"/>
              <a:gd name="connsiteX2" fmla="*/ 447675 w 581926"/>
              <a:gd name="connsiteY2" fmla="*/ 1190625 h 1485900"/>
              <a:gd name="connsiteX3" fmla="*/ 0 w 581926"/>
              <a:gd name="connsiteY3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926" h="1485900">
                <a:moveTo>
                  <a:pt x="400050" y="0"/>
                </a:moveTo>
                <a:cubicBezTo>
                  <a:pt x="486569" y="191294"/>
                  <a:pt x="573088" y="382588"/>
                  <a:pt x="581025" y="581025"/>
                </a:cubicBezTo>
                <a:cubicBezTo>
                  <a:pt x="588962" y="779462"/>
                  <a:pt x="544512" y="1039813"/>
                  <a:pt x="447675" y="1190625"/>
                </a:cubicBezTo>
                <a:cubicBezTo>
                  <a:pt x="350838" y="1341437"/>
                  <a:pt x="175419" y="1413668"/>
                  <a:pt x="0" y="1485900"/>
                </a:cubicBez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2613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EACC5165-89FB-4D60-A084-F9636E8F2D72}"/>
              </a:ext>
            </a:extLst>
          </p:cNvPr>
          <p:cNvGrpSpPr/>
          <p:nvPr/>
        </p:nvGrpSpPr>
        <p:grpSpPr>
          <a:xfrm flipH="1">
            <a:off x="7769712" y="2020051"/>
            <a:ext cx="1366209" cy="3939571"/>
            <a:chOff x="8508799" y="1965492"/>
            <a:chExt cx="1145938" cy="3455609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1F25D31-AA38-422F-B695-A566BE16D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8799" y="3766919"/>
              <a:ext cx="1145938" cy="1654182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F8010955-A15D-49C8-9AF4-9BD638AB6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58"/>
            <a:stretch/>
          </p:blipFill>
          <p:spPr>
            <a:xfrm>
              <a:off x="8508799" y="3168625"/>
              <a:ext cx="1145938" cy="130752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47DDE79-1D8F-432E-8F89-8D1322654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58"/>
            <a:stretch/>
          </p:blipFill>
          <p:spPr>
            <a:xfrm>
              <a:off x="8508799" y="2565466"/>
              <a:ext cx="1145938" cy="130752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1B4BED53-6942-476A-8803-EC66D30211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58"/>
            <a:stretch/>
          </p:blipFill>
          <p:spPr>
            <a:xfrm>
              <a:off x="8508799" y="1965492"/>
              <a:ext cx="1145938" cy="1307520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B775B3E7-6F7B-4F9F-9ACA-FFC346005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52" y="4118063"/>
            <a:ext cx="1359485" cy="182315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FF1B20D-34AC-4C0C-B75D-B933D4F2A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8"/>
          <a:stretch/>
        </p:blipFill>
        <p:spPr>
          <a:xfrm>
            <a:off x="9710452" y="3458653"/>
            <a:ext cx="1359485" cy="14410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6C8BECA-1A0A-4CEB-9B4B-9ECBF0A252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8"/>
          <a:stretch/>
        </p:blipFill>
        <p:spPr>
          <a:xfrm>
            <a:off x="9710452" y="2793882"/>
            <a:ext cx="1359485" cy="14410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1E9170B-0026-4976-9009-9EF92F533B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8"/>
          <a:stretch/>
        </p:blipFill>
        <p:spPr>
          <a:xfrm>
            <a:off x="9710452" y="2132621"/>
            <a:ext cx="1359485" cy="14410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EF0F0FE-D64F-4E87-B868-CB06678A57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8"/>
          <a:stretch/>
        </p:blipFill>
        <p:spPr>
          <a:xfrm>
            <a:off x="9710452" y="1460015"/>
            <a:ext cx="1359485" cy="14410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7AFC4C-555A-47F2-AB8C-084290C10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l" rtl="0"/>
            <a:r>
              <a:rPr lang="en-US"/>
              <a:t>仰角梁宽度</a:t>
            </a:r>
            <a:br>
              <a:rPr lang="en-US"/>
            </a:br>
            <a:r>
              <a:rPr lang="en-US" sz="2800">
                <a:latin typeface="+mn-lt"/>
              </a:rPr>
              <a:t>密集城市高层环境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FDF6A789-62DA-4A9E-8765-103BB07DE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50" y="4159767"/>
            <a:ext cx="1359485" cy="1823155"/>
          </a:xfrm>
          <a:prstGeom prst="rect">
            <a:avLst/>
          </a:prstGeom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id="{38165503-E71E-4B98-89AE-A1686896497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19462" y="3701856"/>
            <a:ext cx="762762" cy="938776"/>
          </a:xfrm>
          <a:custGeom>
            <a:avLst/>
            <a:gdLst>
              <a:gd name="T0" fmla="*/ 2147483646 w 363"/>
              <a:gd name="T1" fmla="*/ 2147483646 h 447"/>
              <a:gd name="T2" fmla="*/ 2147483646 w 363"/>
              <a:gd name="T3" fmla="*/ 2147483646 h 447"/>
              <a:gd name="T4" fmla="*/ 2147483646 w 363"/>
              <a:gd name="T5" fmla="*/ 2147483646 h 447"/>
              <a:gd name="T6" fmla="*/ 2147483646 w 363"/>
              <a:gd name="T7" fmla="*/ 2147483646 h 447"/>
              <a:gd name="T8" fmla="*/ 2147483646 w 363"/>
              <a:gd name="T9" fmla="*/ 2147483646 h 447"/>
              <a:gd name="T10" fmla="*/ 2147483646 w 363"/>
              <a:gd name="T11" fmla="*/ 2147483646 h 447"/>
              <a:gd name="T12" fmla="*/ 2147483646 w 363"/>
              <a:gd name="T13" fmla="*/ 2147483646 h 447"/>
              <a:gd name="T14" fmla="*/ 2147483646 w 363"/>
              <a:gd name="T15" fmla="*/ 2147483646 h 447"/>
              <a:gd name="T16" fmla="*/ 2147483646 w 363"/>
              <a:gd name="T17" fmla="*/ 2147483646 h 447"/>
              <a:gd name="T18" fmla="*/ 2147483646 w 363"/>
              <a:gd name="T19" fmla="*/ 2147483646 h 447"/>
              <a:gd name="T20" fmla="*/ 2147483646 w 363"/>
              <a:gd name="T21" fmla="*/ 2147483646 h 447"/>
              <a:gd name="T22" fmla="*/ 2147483646 w 363"/>
              <a:gd name="T23" fmla="*/ 2147483646 h 447"/>
              <a:gd name="T24" fmla="*/ 2147483646 w 363"/>
              <a:gd name="T25" fmla="*/ 2147483646 h 447"/>
              <a:gd name="T26" fmla="*/ 2147483646 w 363"/>
              <a:gd name="T27" fmla="*/ 2147483646 h 447"/>
              <a:gd name="T28" fmla="*/ 2147483646 w 363"/>
              <a:gd name="T29" fmla="*/ 2147483646 h 447"/>
              <a:gd name="T30" fmla="*/ 2147483646 w 363"/>
              <a:gd name="T31" fmla="*/ 2147483646 h 447"/>
              <a:gd name="T32" fmla="*/ 2147483646 w 363"/>
              <a:gd name="T33" fmla="*/ 2147483646 h 447"/>
              <a:gd name="T34" fmla="*/ 2147483646 w 363"/>
              <a:gd name="T35" fmla="*/ 2147483646 h 447"/>
              <a:gd name="T36" fmla="*/ 2147483646 w 363"/>
              <a:gd name="T37" fmla="*/ 2147483646 h 447"/>
              <a:gd name="T38" fmla="*/ 2147483646 w 363"/>
              <a:gd name="T39" fmla="*/ 2147483646 h 447"/>
              <a:gd name="T40" fmla="*/ 2147483646 w 363"/>
              <a:gd name="T41" fmla="*/ 2147483646 h 447"/>
              <a:gd name="T42" fmla="*/ 0 w 363"/>
              <a:gd name="T43" fmla="*/ 2147483646 h 447"/>
              <a:gd name="T44" fmla="*/ 0 w 363"/>
              <a:gd name="T45" fmla="*/ 2147483646 h 447"/>
              <a:gd name="T46" fmla="*/ 2147483646 w 363"/>
              <a:gd name="T47" fmla="*/ 2147483646 h 447"/>
              <a:gd name="T48" fmla="*/ 2147483646 w 363"/>
              <a:gd name="T49" fmla="*/ 2147483646 h 447"/>
              <a:gd name="T50" fmla="*/ 2147483646 w 363"/>
              <a:gd name="T51" fmla="*/ 2147483646 h 447"/>
              <a:gd name="T52" fmla="*/ 2147483646 w 363"/>
              <a:gd name="T53" fmla="*/ 2147483646 h 447"/>
              <a:gd name="T54" fmla="*/ 2147483646 w 363"/>
              <a:gd name="T55" fmla="*/ 2147483646 h 447"/>
              <a:gd name="T56" fmla="*/ 2147483646 w 363"/>
              <a:gd name="T57" fmla="*/ 2147483646 h 447"/>
              <a:gd name="T58" fmla="*/ 2147483646 w 363"/>
              <a:gd name="T59" fmla="*/ 2147483646 h 447"/>
              <a:gd name="T60" fmla="*/ 2147483646 w 363"/>
              <a:gd name="T61" fmla="*/ 2147483646 h 447"/>
              <a:gd name="T62" fmla="*/ 2147483646 w 363"/>
              <a:gd name="T63" fmla="*/ 2147483646 h 447"/>
              <a:gd name="T64" fmla="*/ 2147483646 w 363"/>
              <a:gd name="T65" fmla="*/ 2147483646 h 447"/>
              <a:gd name="T66" fmla="*/ 2147483646 w 363"/>
              <a:gd name="T67" fmla="*/ 2147483646 h 447"/>
              <a:gd name="T68" fmla="*/ 2147483646 w 363"/>
              <a:gd name="T69" fmla="*/ 2147483646 h 447"/>
              <a:gd name="T70" fmla="*/ 2147483646 w 363"/>
              <a:gd name="T71" fmla="*/ 2147483646 h 447"/>
              <a:gd name="T72" fmla="*/ 2147483646 w 363"/>
              <a:gd name="T73" fmla="*/ 2147483646 h 447"/>
              <a:gd name="T74" fmla="*/ 2147483646 w 363"/>
              <a:gd name="T75" fmla="*/ 2147483646 h 447"/>
              <a:gd name="T76" fmla="*/ 2147483646 w 363"/>
              <a:gd name="T77" fmla="*/ 2147483646 h 447"/>
              <a:gd name="T78" fmla="*/ 2147483646 w 363"/>
              <a:gd name="T79" fmla="*/ 2147483646 h 447"/>
              <a:gd name="T80" fmla="*/ 2147483646 w 363"/>
              <a:gd name="T81" fmla="*/ 2147483646 h 447"/>
              <a:gd name="T82" fmla="*/ 2147483646 w 363"/>
              <a:gd name="T83" fmla="*/ 2147483646 h 447"/>
              <a:gd name="T84" fmla="*/ 2147483646 w 363"/>
              <a:gd name="T85" fmla="*/ 2147483646 h 447"/>
              <a:gd name="T86" fmla="*/ 2147483646 w 363"/>
              <a:gd name="T87" fmla="*/ 2147483646 h 447"/>
              <a:gd name="T88" fmla="*/ 2147483646 w 363"/>
              <a:gd name="T89" fmla="*/ 2147483646 h 447"/>
              <a:gd name="T90" fmla="*/ 2147483646 w 363"/>
              <a:gd name="T91" fmla="*/ 2147483646 h 447"/>
              <a:gd name="T92" fmla="*/ 2147483646 w 363"/>
              <a:gd name="T93" fmla="*/ 2147483646 h 447"/>
              <a:gd name="T94" fmla="*/ 2147483646 w 363"/>
              <a:gd name="T95" fmla="*/ 2147483646 h 447"/>
              <a:gd name="T96" fmla="*/ 2147483646 w 363"/>
              <a:gd name="T97" fmla="*/ 2147483646 h 447"/>
              <a:gd name="T98" fmla="*/ 2147483646 w 363"/>
              <a:gd name="T99" fmla="*/ 2147483646 h 44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63" h="447">
                <a:moveTo>
                  <a:pt x="85" y="38"/>
                </a:moveTo>
                <a:cubicBezTo>
                  <a:pt x="85" y="38"/>
                  <a:pt x="85" y="38"/>
                  <a:pt x="85" y="38"/>
                </a:cubicBezTo>
                <a:cubicBezTo>
                  <a:pt x="85" y="36"/>
                  <a:pt x="84" y="34"/>
                  <a:pt x="83" y="32"/>
                </a:cubicBezTo>
                <a:cubicBezTo>
                  <a:pt x="80" y="29"/>
                  <a:pt x="75" y="29"/>
                  <a:pt x="72" y="32"/>
                </a:cubicBezTo>
                <a:cubicBezTo>
                  <a:pt x="51" y="53"/>
                  <a:pt x="41" y="79"/>
                  <a:pt x="41" y="106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41" y="132"/>
                  <a:pt x="51" y="159"/>
                  <a:pt x="72" y="179"/>
                </a:cubicBezTo>
                <a:cubicBezTo>
                  <a:pt x="75" y="182"/>
                  <a:pt x="80" y="182"/>
                  <a:pt x="83" y="179"/>
                </a:cubicBezTo>
                <a:cubicBezTo>
                  <a:pt x="84" y="178"/>
                  <a:pt x="85" y="176"/>
                  <a:pt x="85" y="174"/>
                </a:cubicBezTo>
                <a:cubicBezTo>
                  <a:pt x="85" y="174"/>
                  <a:pt x="85" y="174"/>
                  <a:pt x="85" y="174"/>
                </a:cubicBezTo>
                <a:cubicBezTo>
                  <a:pt x="85" y="172"/>
                  <a:pt x="84" y="169"/>
                  <a:pt x="83" y="168"/>
                </a:cubicBezTo>
                <a:cubicBezTo>
                  <a:pt x="66" y="151"/>
                  <a:pt x="57" y="128"/>
                  <a:pt x="57" y="106"/>
                </a:cubicBezTo>
                <a:cubicBezTo>
                  <a:pt x="57" y="83"/>
                  <a:pt x="66" y="61"/>
                  <a:pt x="83" y="44"/>
                </a:cubicBezTo>
                <a:cubicBezTo>
                  <a:pt x="84" y="42"/>
                  <a:pt x="85" y="40"/>
                  <a:pt x="85" y="38"/>
                </a:cubicBezTo>
                <a:close/>
                <a:moveTo>
                  <a:pt x="48" y="191"/>
                </a:moveTo>
                <a:cubicBezTo>
                  <a:pt x="48" y="191"/>
                  <a:pt x="47" y="191"/>
                  <a:pt x="47" y="190"/>
                </a:cubicBezTo>
                <a:cubicBezTo>
                  <a:pt x="45" y="188"/>
                  <a:pt x="44" y="186"/>
                  <a:pt x="42" y="184"/>
                </a:cubicBezTo>
                <a:cubicBezTo>
                  <a:pt x="42" y="184"/>
                  <a:pt x="42" y="184"/>
                  <a:pt x="42" y="184"/>
                </a:cubicBezTo>
                <a:cubicBezTo>
                  <a:pt x="41" y="182"/>
                  <a:pt x="40" y="181"/>
                  <a:pt x="39" y="180"/>
                </a:cubicBezTo>
                <a:cubicBezTo>
                  <a:pt x="33" y="171"/>
                  <a:pt x="28" y="162"/>
                  <a:pt x="24" y="152"/>
                </a:cubicBezTo>
                <a:cubicBezTo>
                  <a:pt x="24" y="151"/>
                  <a:pt x="23" y="149"/>
                  <a:pt x="23" y="148"/>
                </a:cubicBezTo>
                <a:cubicBezTo>
                  <a:pt x="22" y="147"/>
                  <a:pt x="22" y="147"/>
                  <a:pt x="22" y="146"/>
                </a:cubicBezTo>
                <a:cubicBezTo>
                  <a:pt x="22" y="145"/>
                  <a:pt x="21" y="143"/>
                  <a:pt x="21" y="142"/>
                </a:cubicBezTo>
                <a:cubicBezTo>
                  <a:pt x="21" y="141"/>
                  <a:pt x="20" y="141"/>
                  <a:pt x="20" y="140"/>
                </a:cubicBezTo>
                <a:cubicBezTo>
                  <a:pt x="20" y="139"/>
                  <a:pt x="20" y="137"/>
                  <a:pt x="19" y="136"/>
                </a:cubicBezTo>
                <a:cubicBezTo>
                  <a:pt x="19" y="135"/>
                  <a:pt x="19" y="135"/>
                  <a:pt x="19" y="134"/>
                </a:cubicBezTo>
                <a:cubicBezTo>
                  <a:pt x="18" y="133"/>
                  <a:pt x="18" y="131"/>
                  <a:pt x="18" y="130"/>
                </a:cubicBezTo>
                <a:cubicBezTo>
                  <a:pt x="18" y="129"/>
                  <a:pt x="18" y="128"/>
                  <a:pt x="17" y="127"/>
                </a:cubicBezTo>
                <a:cubicBezTo>
                  <a:pt x="17" y="126"/>
                  <a:pt x="17" y="125"/>
                  <a:pt x="17" y="124"/>
                </a:cubicBezTo>
                <a:cubicBezTo>
                  <a:pt x="17" y="123"/>
                  <a:pt x="17" y="122"/>
                  <a:pt x="17" y="121"/>
                </a:cubicBezTo>
                <a:cubicBezTo>
                  <a:pt x="16" y="120"/>
                  <a:pt x="16" y="119"/>
                  <a:pt x="16" y="118"/>
                </a:cubicBezTo>
                <a:cubicBezTo>
                  <a:pt x="16" y="117"/>
                  <a:pt x="16" y="116"/>
                  <a:pt x="16" y="114"/>
                </a:cubicBezTo>
                <a:cubicBezTo>
                  <a:pt x="16" y="113"/>
                  <a:pt x="16" y="113"/>
                  <a:pt x="16" y="112"/>
                </a:cubicBezTo>
                <a:cubicBezTo>
                  <a:pt x="16" y="110"/>
                  <a:pt x="16" y="108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4"/>
                  <a:pt x="16" y="102"/>
                  <a:pt x="16" y="100"/>
                </a:cubicBezTo>
                <a:cubicBezTo>
                  <a:pt x="16" y="99"/>
                  <a:pt x="16" y="98"/>
                  <a:pt x="16" y="97"/>
                </a:cubicBezTo>
                <a:cubicBezTo>
                  <a:pt x="16" y="96"/>
                  <a:pt x="16" y="95"/>
                  <a:pt x="16" y="93"/>
                </a:cubicBezTo>
                <a:cubicBezTo>
                  <a:pt x="16" y="92"/>
                  <a:pt x="16" y="92"/>
                  <a:pt x="17" y="91"/>
                </a:cubicBezTo>
                <a:cubicBezTo>
                  <a:pt x="17" y="90"/>
                  <a:pt x="17" y="88"/>
                  <a:pt x="17" y="87"/>
                </a:cubicBezTo>
                <a:cubicBezTo>
                  <a:pt x="17" y="86"/>
                  <a:pt x="17" y="85"/>
                  <a:pt x="17" y="84"/>
                </a:cubicBezTo>
                <a:cubicBezTo>
                  <a:pt x="18" y="83"/>
                  <a:pt x="18" y="82"/>
                  <a:pt x="18" y="81"/>
                </a:cubicBezTo>
                <a:cubicBezTo>
                  <a:pt x="18" y="80"/>
                  <a:pt x="18" y="79"/>
                  <a:pt x="19" y="78"/>
                </a:cubicBezTo>
                <a:cubicBezTo>
                  <a:pt x="19" y="77"/>
                  <a:pt x="19" y="76"/>
                  <a:pt x="19" y="75"/>
                </a:cubicBezTo>
                <a:cubicBezTo>
                  <a:pt x="20" y="74"/>
                  <a:pt x="20" y="73"/>
                  <a:pt x="20" y="71"/>
                </a:cubicBezTo>
                <a:cubicBezTo>
                  <a:pt x="20" y="71"/>
                  <a:pt x="21" y="70"/>
                  <a:pt x="21" y="70"/>
                </a:cubicBezTo>
                <a:cubicBezTo>
                  <a:pt x="21" y="68"/>
                  <a:pt x="22" y="67"/>
                  <a:pt x="22" y="65"/>
                </a:cubicBezTo>
                <a:cubicBezTo>
                  <a:pt x="22" y="65"/>
                  <a:pt x="22" y="65"/>
                  <a:pt x="23" y="64"/>
                </a:cubicBezTo>
                <a:cubicBezTo>
                  <a:pt x="23" y="63"/>
                  <a:pt x="24" y="61"/>
                  <a:pt x="24" y="60"/>
                </a:cubicBezTo>
                <a:cubicBezTo>
                  <a:pt x="28" y="50"/>
                  <a:pt x="33" y="40"/>
                  <a:pt x="39" y="32"/>
                </a:cubicBezTo>
                <a:cubicBezTo>
                  <a:pt x="40" y="30"/>
                  <a:pt x="41" y="29"/>
                  <a:pt x="42" y="28"/>
                </a:cubicBezTo>
                <a:cubicBezTo>
                  <a:pt x="42" y="28"/>
                  <a:pt x="42" y="27"/>
                  <a:pt x="42" y="27"/>
                </a:cubicBezTo>
                <a:cubicBezTo>
                  <a:pt x="44" y="25"/>
                  <a:pt x="45" y="23"/>
                  <a:pt x="47" y="21"/>
                </a:cubicBezTo>
                <a:cubicBezTo>
                  <a:pt x="47" y="21"/>
                  <a:pt x="48" y="21"/>
                  <a:pt x="48" y="20"/>
                </a:cubicBezTo>
                <a:cubicBezTo>
                  <a:pt x="50" y="18"/>
                  <a:pt x="52" y="16"/>
                  <a:pt x="54" y="14"/>
                </a:cubicBezTo>
                <a:cubicBezTo>
                  <a:pt x="55" y="13"/>
                  <a:pt x="56" y="11"/>
                  <a:pt x="56" y="9"/>
                </a:cubicBezTo>
                <a:cubicBezTo>
                  <a:pt x="56" y="8"/>
                  <a:pt x="56" y="7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5"/>
                  <a:pt x="54" y="4"/>
                  <a:pt x="54" y="3"/>
                </a:cubicBezTo>
                <a:cubicBezTo>
                  <a:pt x="52" y="2"/>
                  <a:pt x="51" y="1"/>
                  <a:pt x="49" y="1"/>
                </a:cubicBezTo>
                <a:cubicBezTo>
                  <a:pt x="47" y="0"/>
                  <a:pt x="44" y="1"/>
                  <a:pt x="42" y="3"/>
                </a:cubicBezTo>
                <a:cubicBezTo>
                  <a:pt x="40" y="5"/>
                  <a:pt x="38" y="7"/>
                  <a:pt x="36" y="10"/>
                </a:cubicBezTo>
                <a:cubicBezTo>
                  <a:pt x="36" y="10"/>
                  <a:pt x="35" y="11"/>
                  <a:pt x="35" y="11"/>
                </a:cubicBezTo>
                <a:cubicBezTo>
                  <a:pt x="33" y="13"/>
                  <a:pt x="31" y="15"/>
                  <a:pt x="30" y="17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8" y="20"/>
                  <a:pt x="27" y="21"/>
                  <a:pt x="26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19" y="33"/>
                  <a:pt x="14" y="4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5"/>
                  <a:pt x="8" y="57"/>
                  <a:pt x="7" y="59"/>
                </a:cubicBezTo>
                <a:cubicBezTo>
                  <a:pt x="7" y="59"/>
                  <a:pt x="7" y="60"/>
                  <a:pt x="7" y="60"/>
                </a:cubicBezTo>
                <a:cubicBezTo>
                  <a:pt x="6" y="62"/>
                  <a:pt x="6" y="64"/>
                  <a:pt x="5" y="65"/>
                </a:cubicBezTo>
                <a:cubicBezTo>
                  <a:pt x="5" y="66"/>
                  <a:pt x="5" y="66"/>
                  <a:pt x="5" y="67"/>
                </a:cubicBezTo>
                <a:cubicBezTo>
                  <a:pt x="4" y="69"/>
                  <a:pt x="4" y="70"/>
                  <a:pt x="4" y="72"/>
                </a:cubicBezTo>
                <a:cubicBezTo>
                  <a:pt x="3" y="73"/>
                  <a:pt x="3" y="73"/>
                  <a:pt x="3" y="74"/>
                </a:cubicBezTo>
                <a:cubicBezTo>
                  <a:pt x="3" y="75"/>
                  <a:pt x="3" y="77"/>
                  <a:pt x="2" y="78"/>
                </a:cubicBezTo>
                <a:cubicBezTo>
                  <a:pt x="2" y="79"/>
                  <a:pt x="2" y="80"/>
                  <a:pt x="2" y="81"/>
                </a:cubicBezTo>
                <a:cubicBezTo>
                  <a:pt x="2" y="82"/>
                  <a:pt x="1" y="84"/>
                  <a:pt x="1" y="85"/>
                </a:cubicBezTo>
                <a:cubicBezTo>
                  <a:pt x="1" y="86"/>
                  <a:pt x="1" y="87"/>
                  <a:pt x="1" y="89"/>
                </a:cubicBezTo>
                <a:cubicBezTo>
                  <a:pt x="1" y="90"/>
                  <a:pt x="0" y="91"/>
                  <a:pt x="0" y="92"/>
                </a:cubicBezTo>
                <a:cubicBezTo>
                  <a:pt x="0" y="93"/>
                  <a:pt x="0" y="95"/>
                  <a:pt x="0" y="96"/>
                </a:cubicBezTo>
                <a:cubicBezTo>
                  <a:pt x="0" y="97"/>
                  <a:pt x="0" y="98"/>
                  <a:pt x="0" y="99"/>
                </a:cubicBezTo>
                <a:cubicBezTo>
                  <a:pt x="0" y="101"/>
                  <a:pt x="0" y="103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8"/>
                  <a:pt x="0" y="111"/>
                  <a:pt x="0" y="113"/>
                </a:cubicBezTo>
                <a:cubicBezTo>
                  <a:pt x="0" y="114"/>
                  <a:pt x="0" y="115"/>
                  <a:pt x="0" y="115"/>
                </a:cubicBezTo>
                <a:cubicBezTo>
                  <a:pt x="0" y="117"/>
                  <a:pt x="0" y="118"/>
                  <a:pt x="0" y="120"/>
                </a:cubicBezTo>
                <a:cubicBezTo>
                  <a:pt x="0" y="121"/>
                  <a:pt x="1" y="122"/>
                  <a:pt x="1" y="123"/>
                </a:cubicBezTo>
                <a:cubicBezTo>
                  <a:pt x="1" y="124"/>
                  <a:pt x="1" y="125"/>
                  <a:pt x="1" y="127"/>
                </a:cubicBezTo>
                <a:cubicBezTo>
                  <a:pt x="1" y="128"/>
                  <a:pt x="2" y="129"/>
                  <a:pt x="2" y="130"/>
                </a:cubicBezTo>
                <a:cubicBezTo>
                  <a:pt x="2" y="131"/>
                  <a:pt x="2" y="132"/>
                  <a:pt x="2" y="133"/>
                </a:cubicBezTo>
                <a:cubicBezTo>
                  <a:pt x="3" y="135"/>
                  <a:pt x="3" y="136"/>
                  <a:pt x="3" y="138"/>
                </a:cubicBezTo>
                <a:cubicBezTo>
                  <a:pt x="3" y="138"/>
                  <a:pt x="3" y="139"/>
                  <a:pt x="4" y="140"/>
                </a:cubicBezTo>
                <a:cubicBezTo>
                  <a:pt x="4" y="141"/>
                  <a:pt x="4" y="143"/>
                  <a:pt x="5" y="145"/>
                </a:cubicBezTo>
                <a:cubicBezTo>
                  <a:pt x="5" y="145"/>
                  <a:pt x="5" y="146"/>
                  <a:pt x="5" y="146"/>
                </a:cubicBezTo>
                <a:cubicBezTo>
                  <a:pt x="6" y="148"/>
                  <a:pt x="6" y="150"/>
                  <a:pt x="7" y="152"/>
                </a:cubicBezTo>
                <a:cubicBezTo>
                  <a:pt x="7" y="152"/>
                  <a:pt x="7" y="152"/>
                  <a:pt x="7" y="152"/>
                </a:cubicBezTo>
                <a:cubicBezTo>
                  <a:pt x="8" y="154"/>
                  <a:pt x="9" y="156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14" y="169"/>
                  <a:pt x="19" y="179"/>
                  <a:pt x="25" y="188"/>
                </a:cubicBezTo>
                <a:cubicBezTo>
                  <a:pt x="25" y="188"/>
                  <a:pt x="25" y="188"/>
                  <a:pt x="25" y="188"/>
                </a:cubicBezTo>
                <a:cubicBezTo>
                  <a:pt x="25" y="188"/>
                  <a:pt x="25" y="189"/>
                  <a:pt x="26" y="189"/>
                </a:cubicBezTo>
                <a:cubicBezTo>
                  <a:pt x="27" y="190"/>
                  <a:pt x="28" y="192"/>
                  <a:pt x="29" y="193"/>
                </a:cubicBezTo>
                <a:cubicBezTo>
                  <a:pt x="29" y="193"/>
                  <a:pt x="29" y="194"/>
                  <a:pt x="29" y="194"/>
                </a:cubicBezTo>
                <a:cubicBezTo>
                  <a:pt x="29" y="194"/>
                  <a:pt x="29" y="194"/>
                  <a:pt x="30" y="194"/>
                </a:cubicBezTo>
                <a:cubicBezTo>
                  <a:pt x="31" y="196"/>
                  <a:pt x="33" y="198"/>
                  <a:pt x="35" y="201"/>
                </a:cubicBezTo>
                <a:cubicBezTo>
                  <a:pt x="35" y="201"/>
                  <a:pt x="36" y="201"/>
                  <a:pt x="36" y="202"/>
                </a:cubicBezTo>
                <a:cubicBezTo>
                  <a:pt x="38" y="204"/>
                  <a:pt x="40" y="206"/>
                  <a:pt x="42" y="209"/>
                </a:cubicBezTo>
                <a:cubicBezTo>
                  <a:pt x="44" y="211"/>
                  <a:pt x="47" y="211"/>
                  <a:pt x="49" y="211"/>
                </a:cubicBezTo>
                <a:cubicBezTo>
                  <a:pt x="51" y="211"/>
                  <a:pt x="52" y="210"/>
                  <a:pt x="54" y="209"/>
                </a:cubicBezTo>
                <a:cubicBezTo>
                  <a:pt x="54" y="208"/>
                  <a:pt x="55" y="207"/>
                  <a:pt x="55" y="206"/>
                </a:cubicBezTo>
                <a:cubicBezTo>
                  <a:pt x="55" y="206"/>
                  <a:pt x="55" y="206"/>
                  <a:pt x="55" y="206"/>
                </a:cubicBezTo>
                <a:cubicBezTo>
                  <a:pt x="55" y="206"/>
                  <a:pt x="55" y="206"/>
                  <a:pt x="56" y="205"/>
                </a:cubicBezTo>
                <a:cubicBezTo>
                  <a:pt x="56" y="205"/>
                  <a:pt x="56" y="204"/>
                  <a:pt x="56" y="203"/>
                </a:cubicBezTo>
                <a:cubicBezTo>
                  <a:pt x="56" y="201"/>
                  <a:pt x="55" y="199"/>
                  <a:pt x="54" y="197"/>
                </a:cubicBezTo>
                <a:cubicBezTo>
                  <a:pt x="52" y="195"/>
                  <a:pt x="50" y="193"/>
                  <a:pt x="48" y="191"/>
                </a:cubicBezTo>
                <a:close/>
                <a:moveTo>
                  <a:pt x="207" y="60"/>
                </a:moveTo>
                <a:cubicBezTo>
                  <a:pt x="158" y="60"/>
                  <a:pt x="158" y="60"/>
                  <a:pt x="158" y="60"/>
                </a:cubicBezTo>
                <a:cubicBezTo>
                  <a:pt x="147" y="60"/>
                  <a:pt x="138" y="69"/>
                  <a:pt x="138" y="80"/>
                </a:cubicBezTo>
                <a:cubicBezTo>
                  <a:pt x="138" y="439"/>
                  <a:pt x="138" y="439"/>
                  <a:pt x="138" y="439"/>
                </a:cubicBezTo>
                <a:cubicBezTo>
                  <a:pt x="138" y="443"/>
                  <a:pt x="142" y="447"/>
                  <a:pt x="146" y="447"/>
                </a:cubicBezTo>
                <a:cubicBezTo>
                  <a:pt x="151" y="447"/>
                  <a:pt x="154" y="443"/>
                  <a:pt x="154" y="439"/>
                </a:cubicBezTo>
                <a:cubicBezTo>
                  <a:pt x="154" y="420"/>
                  <a:pt x="154" y="420"/>
                  <a:pt x="154" y="420"/>
                </a:cubicBezTo>
                <a:cubicBezTo>
                  <a:pt x="211" y="363"/>
                  <a:pt x="211" y="363"/>
                  <a:pt x="211" y="363"/>
                </a:cubicBezTo>
                <a:cubicBezTo>
                  <a:pt x="211" y="439"/>
                  <a:pt x="211" y="439"/>
                  <a:pt x="211" y="439"/>
                </a:cubicBezTo>
                <a:cubicBezTo>
                  <a:pt x="211" y="443"/>
                  <a:pt x="215" y="447"/>
                  <a:pt x="219" y="447"/>
                </a:cubicBezTo>
                <a:cubicBezTo>
                  <a:pt x="223" y="447"/>
                  <a:pt x="227" y="443"/>
                  <a:pt x="227" y="439"/>
                </a:cubicBezTo>
                <a:cubicBezTo>
                  <a:pt x="227" y="80"/>
                  <a:pt x="227" y="80"/>
                  <a:pt x="227" y="80"/>
                </a:cubicBezTo>
                <a:cubicBezTo>
                  <a:pt x="227" y="69"/>
                  <a:pt x="218" y="60"/>
                  <a:pt x="207" y="60"/>
                </a:cubicBezTo>
                <a:close/>
                <a:moveTo>
                  <a:pt x="154" y="80"/>
                </a:moveTo>
                <a:cubicBezTo>
                  <a:pt x="154" y="78"/>
                  <a:pt x="156" y="76"/>
                  <a:pt x="158" y="76"/>
                </a:cubicBezTo>
                <a:cubicBezTo>
                  <a:pt x="198" y="76"/>
                  <a:pt x="198" y="76"/>
                  <a:pt x="198" y="76"/>
                </a:cubicBezTo>
                <a:cubicBezTo>
                  <a:pt x="154" y="120"/>
                  <a:pt x="154" y="120"/>
                  <a:pt x="154" y="120"/>
                </a:cubicBezTo>
                <a:lnTo>
                  <a:pt x="154" y="80"/>
                </a:lnTo>
                <a:close/>
                <a:moveTo>
                  <a:pt x="154" y="155"/>
                </a:moveTo>
                <a:cubicBezTo>
                  <a:pt x="207" y="207"/>
                  <a:pt x="207" y="207"/>
                  <a:pt x="207" y="207"/>
                </a:cubicBezTo>
                <a:cubicBezTo>
                  <a:pt x="154" y="260"/>
                  <a:pt x="154" y="260"/>
                  <a:pt x="154" y="260"/>
                </a:cubicBezTo>
                <a:lnTo>
                  <a:pt x="154" y="155"/>
                </a:lnTo>
                <a:close/>
                <a:moveTo>
                  <a:pt x="154" y="397"/>
                </a:moveTo>
                <a:cubicBezTo>
                  <a:pt x="154" y="294"/>
                  <a:pt x="154" y="294"/>
                  <a:pt x="154" y="294"/>
                </a:cubicBezTo>
                <a:cubicBezTo>
                  <a:pt x="206" y="346"/>
                  <a:pt x="206" y="346"/>
                  <a:pt x="206" y="346"/>
                </a:cubicBezTo>
                <a:lnTo>
                  <a:pt x="154" y="397"/>
                </a:lnTo>
                <a:close/>
                <a:moveTo>
                  <a:pt x="211" y="328"/>
                </a:moveTo>
                <a:cubicBezTo>
                  <a:pt x="160" y="277"/>
                  <a:pt x="160" y="277"/>
                  <a:pt x="160" y="277"/>
                </a:cubicBezTo>
                <a:cubicBezTo>
                  <a:pt x="211" y="226"/>
                  <a:pt x="211" y="226"/>
                  <a:pt x="211" y="226"/>
                </a:cubicBezTo>
                <a:lnTo>
                  <a:pt x="211" y="328"/>
                </a:lnTo>
                <a:close/>
                <a:moveTo>
                  <a:pt x="211" y="189"/>
                </a:moveTo>
                <a:cubicBezTo>
                  <a:pt x="159" y="137"/>
                  <a:pt x="159" y="137"/>
                  <a:pt x="159" y="137"/>
                </a:cubicBezTo>
                <a:cubicBezTo>
                  <a:pt x="211" y="86"/>
                  <a:pt x="211" y="86"/>
                  <a:pt x="211" y="86"/>
                </a:cubicBezTo>
                <a:lnTo>
                  <a:pt x="211" y="189"/>
                </a:lnTo>
                <a:close/>
                <a:moveTo>
                  <a:pt x="107" y="58"/>
                </a:moveTo>
                <a:cubicBezTo>
                  <a:pt x="103" y="58"/>
                  <a:pt x="99" y="62"/>
                  <a:pt x="99" y="66"/>
                </a:cubicBezTo>
                <a:cubicBezTo>
                  <a:pt x="99" y="144"/>
                  <a:pt x="99" y="144"/>
                  <a:pt x="99" y="144"/>
                </a:cubicBezTo>
                <a:cubicBezTo>
                  <a:pt x="99" y="148"/>
                  <a:pt x="103" y="152"/>
                  <a:pt x="107" y="152"/>
                </a:cubicBezTo>
                <a:cubicBezTo>
                  <a:pt x="111" y="152"/>
                  <a:pt x="115" y="148"/>
                  <a:pt x="115" y="144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5" y="62"/>
                  <a:pt x="111" y="58"/>
                  <a:pt x="107" y="58"/>
                </a:cubicBezTo>
                <a:close/>
                <a:moveTo>
                  <a:pt x="320" y="28"/>
                </a:moveTo>
                <a:cubicBezTo>
                  <a:pt x="322" y="29"/>
                  <a:pt x="323" y="31"/>
                  <a:pt x="324" y="33"/>
                </a:cubicBezTo>
                <a:cubicBezTo>
                  <a:pt x="327" y="36"/>
                  <a:pt x="332" y="37"/>
                  <a:pt x="335" y="35"/>
                </a:cubicBezTo>
                <a:cubicBezTo>
                  <a:pt x="339" y="32"/>
                  <a:pt x="340" y="27"/>
                  <a:pt x="337" y="23"/>
                </a:cubicBezTo>
                <a:cubicBezTo>
                  <a:pt x="336" y="22"/>
                  <a:pt x="335" y="20"/>
                  <a:pt x="333" y="18"/>
                </a:cubicBezTo>
                <a:cubicBezTo>
                  <a:pt x="329" y="13"/>
                  <a:pt x="325" y="8"/>
                  <a:pt x="320" y="3"/>
                </a:cubicBezTo>
                <a:cubicBezTo>
                  <a:pt x="317" y="0"/>
                  <a:pt x="312" y="0"/>
                  <a:pt x="309" y="3"/>
                </a:cubicBezTo>
                <a:cubicBezTo>
                  <a:pt x="307" y="4"/>
                  <a:pt x="306" y="7"/>
                  <a:pt x="306" y="9"/>
                </a:cubicBezTo>
                <a:cubicBezTo>
                  <a:pt x="306" y="11"/>
                  <a:pt x="307" y="13"/>
                  <a:pt x="309" y="14"/>
                </a:cubicBezTo>
                <a:cubicBezTo>
                  <a:pt x="313" y="18"/>
                  <a:pt x="317" y="23"/>
                  <a:pt x="320" y="28"/>
                </a:cubicBezTo>
                <a:close/>
                <a:moveTo>
                  <a:pt x="257" y="59"/>
                </a:moveTo>
                <a:cubicBezTo>
                  <a:pt x="252" y="59"/>
                  <a:pt x="249" y="63"/>
                  <a:pt x="249" y="67"/>
                </a:cubicBezTo>
                <a:cubicBezTo>
                  <a:pt x="249" y="145"/>
                  <a:pt x="249" y="145"/>
                  <a:pt x="249" y="145"/>
                </a:cubicBezTo>
                <a:cubicBezTo>
                  <a:pt x="249" y="149"/>
                  <a:pt x="252" y="153"/>
                  <a:pt x="257" y="153"/>
                </a:cubicBezTo>
                <a:cubicBezTo>
                  <a:pt x="261" y="153"/>
                  <a:pt x="265" y="149"/>
                  <a:pt x="265" y="145"/>
                </a:cubicBezTo>
                <a:cubicBezTo>
                  <a:pt x="265" y="67"/>
                  <a:pt x="265" y="67"/>
                  <a:pt x="265" y="67"/>
                </a:cubicBezTo>
                <a:cubicBezTo>
                  <a:pt x="265" y="63"/>
                  <a:pt x="261" y="59"/>
                  <a:pt x="257" y="59"/>
                </a:cubicBezTo>
                <a:close/>
                <a:moveTo>
                  <a:pt x="291" y="32"/>
                </a:moveTo>
                <a:cubicBezTo>
                  <a:pt x="288" y="29"/>
                  <a:pt x="283" y="29"/>
                  <a:pt x="279" y="32"/>
                </a:cubicBezTo>
                <a:cubicBezTo>
                  <a:pt x="278" y="34"/>
                  <a:pt x="277" y="36"/>
                  <a:pt x="277" y="38"/>
                </a:cubicBezTo>
                <a:cubicBezTo>
                  <a:pt x="277" y="40"/>
                  <a:pt x="278" y="42"/>
                  <a:pt x="279" y="44"/>
                </a:cubicBezTo>
                <a:cubicBezTo>
                  <a:pt x="297" y="61"/>
                  <a:pt x="305" y="83"/>
                  <a:pt x="305" y="106"/>
                </a:cubicBezTo>
                <a:cubicBezTo>
                  <a:pt x="305" y="128"/>
                  <a:pt x="297" y="151"/>
                  <a:pt x="279" y="168"/>
                </a:cubicBezTo>
                <a:cubicBezTo>
                  <a:pt x="279" y="168"/>
                  <a:pt x="279" y="168"/>
                  <a:pt x="279" y="168"/>
                </a:cubicBezTo>
                <a:cubicBezTo>
                  <a:pt x="276" y="171"/>
                  <a:pt x="276" y="176"/>
                  <a:pt x="279" y="179"/>
                </a:cubicBezTo>
                <a:cubicBezTo>
                  <a:pt x="283" y="182"/>
                  <a:pt x="288" y="182"/>
                  <a:pt x="291" y="179"/>
                </a:cubicBezTo>
                <a:cubicBezTo>
                  <a:pt x="311" y="159"/>
                  <a:pt x="321" y="132"/>
                  <a:pt x="321" y="106"/>
                </a:cubicBezTo>
                <a:cubicBezTo>
                  <a:pt x="321" y="79"/>
                  <a:pt x="311" y="53"/>
                  <a:pt x="291" y="32"/>
                </a:cubicBezTo>
                <a:close/>
                <a:moveTo>
                  <a:pt x="353" y="53"/>
                </a:moveTo>
                <a:cubicBezTo>
                  <a:pt x="351" y="49"/>
                  <a:pt x="347" y="47"/>
                  <a:pt x="343" y="49"/>
                </a:cubicBezTo>
                <a:cubicBezTo>
                  <a:pt x="338" y="50"/>
                  <a:pt x="336" y="55"/>
                  <a:pt x="338" y="59"/>
                </a:cubicBezTo>
                <a:cubicBezTo>
                  <a:pt x="344" y="74"/>
                  <a:pt x="347" y="90"/>
                  <a:pt x="347" y="106"/>
                </a:cubicBezTo>
                <a:cubicBezTo>
                  <a:pt x="347" y="140"/>
                  <a:pt x="333" y="173"/>
                  <a:pt x="309" y="197"/>
                </a:cubicBezTo>
                <a:cubicBezTo>
                  <a:pt x="307" y="199"/>
                  <a:pt x="306" y="201"/>
                  <a:pt x="306" y="203"/>
                </a:cubicBezTo>
                <a:cubicBezTo>
                  <a:pt x="306" y="205"/>
                  <a:pt x="307" y="207"/>
                  <a:pt x="309" y="209"/>
                </a:cubicBezTo>
                <a:cubicBezTo>
                  <a:pt x="312" y="212"/>
                  <a:pt x="317" y="212"/>
                  <a:pt x="320" y="209"/>
                </a:cubicBezTo>
                <a:cubicBezTo>
                  <a:pt x="348" y="181"/>
                  <a:pt x="363" y="145"/>
                  <a:pt x="363" y="106"/>
                </a:cubicBezTo>
                <a:cubicBezTo>
                  <a:pt x="363" y="88"/>
                  <a:pt x="359" y="70"/>
                  <a:pt x="353" y="53"/>
                </a:cubicBezTo>
                <a:close/>
              </a:path>
            </a:pathLst>
          </a:custGeom>
          <a:solidFill>
            <a:srgbClr val="5858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2A80904-3E64-4F8B-85B9-EDAB13AFDA70}"/>
              </a:ext>
            </a:extLst>
          </p:cNvPr>
          <p:cNvSpPr/>
          <p:nvPr/>
        </p:nvSpPr>
        <p:spPr bwMode="auto">
          <a:xfrm>
            <a:off x="2051089" y="1250810"/>
            <a:ext cx="9780498" cy="4688665"/>
          </a:xfrm>
          <a:custGeom>
            <a:avLst/>
            <a:gdLst>
              <a:gd name="connsiteX0" fmla="*/ 0 w 9305925"/>
              <a:gd name="connsiteY0" fmla="*/ 2581275 h 4619625"/>
              <a:gd name="connsiteX1" fmla="*/ 3152775 w 9305925"/>
              <a:gd name="connsiteY1" fmla="*/ 4619625 h 4619625"/>
              <a:gd name="connsiteX2" fmla="*/ 8943975 w 9305925"/>
              <a:gd name="connsiteY2" fmla="*/ 4600575 h 4619625"/>
              <a:gd name="connsiteX3" fmla="*/ 9239250 w 9305925"/>
              <a:gd name="connsiteY3" fmla="*/ 3914775 h 4619625"/>
              <a:gd name="connsiteX4" fmla="*/ 9305925 w 9305925"/>
              <a:gd name="connsiteY4" fmla="*/ 2971800 h 4619625"/>
              <a:gd name="connsiteX5" fmla="*/ 9296400 w 9305925"/>
              <a:gd name="connsiteY5" fmla="*/ 1962150 h 4619625"/>
              <a:gd name="connsiteX6" fmla="*/ 9191625 w 9305925"/>
              <a:gd name="connsiteY6" fmla="*/ 1133475 h 4619625"/>
              <a:gd name="connsiteX7" fmla="*/ 8982075 w 9305925"/>
              <a:gd name="connsiteY7" fmla="*/ 323850 h 4619625"/>
              <a:gd name="connsiteX8" fmla="*/ 8839200 w 9305925"/>
              <a:gd name="connsiteY8" fmla="*/ 0 h 4619625"/>
              <a:gd name="connsiteX9" fmla="*/ 0 w 9305925"/>
              <a:gd name="connsiteY9" fmla="*/ 2581275 h 4619625"/>
              <a:gd name="connsiteX0" fmla="*/ 0 w 9305925"/>
              <a:gd name="connsiteY0" fmla="*/ 2581275 h 4619625"/>
              <a:gd name="connsiteX1" fmla="*/ 3152775 w 9305925"/>
              <a:gd name="connsiteY1" fmla="*/ 4619625 h 4619625"/>
              <a:gd name="connsiteX2" fmla="*/ 8943975 w 9305925"/>
              <a:gd name="connsiteY2" fmla="*/ 4600575 h 4619625"/>
              <a:gd name="connsiteX3" fmla="*/ 9239250 w 9305925"/>
              <a:gd name="connsiteY3" fmla="*/ 3914775 h 4619625"/>
              <a:gd name="connsiteX4" fmla="*/ 9305925 w 9305925"/>
              <a:gd name="connsiteY4" fmla="*/ 2971800 h 4619625"/>
              <a:gd name="connsiteX5" fmla="*/ 9296400 w 9305925"/>
              <a:gd name="connsiteY5" fmla="*/ 1962150 h 4619625"/>
              <a:gd name="connsiteX6" fmla="*/ 9191625 w 9305925"/>
              <a:gd name="connsiteY6" fmla="*/ 1133475 h 4619625"/>
              <a:gd name="connsiteX7" fmla="*/ 8982075 w 9305925"/>
              <a:gd name="connsiteY7" fmla="*/ 323850 h 4619625"/>
              <a:gd name="connsiteX8" fmla="*/ 8907366 w 9305925"/>
              <a:gd name="connsiteY8" fmla="*/ 143923 h 4619625"/>
              <a:gd name="connsiteX9" fmla="*/ 8839200 w 9305925"/>
              <a:gd name="connsiteY9" fmla="*/ 0 h 4619625"/>
              <a:gd name="connsiteX10" fmla="*/ 0 w 9305925"/>
              <a:gd name="connsiteY10" fmla="*/ 2581275 h 4619625"/>
              <a:gd name="connsiteX0" fmla="*/ 0 w 9305925"/>
              <a:gd name="connsiteY0" fmla="*/ 2581275 h 4619625"/>
              <a:gd name="connsiteX1" fmla="*/ 3152775 w 9305925"/>
              <a:gd name="connsiteY1" fmla="*/ 4619625 h 4619625"/>
              <a:gd name="connsiteX2" fmla="*/ 8943975 w 9305925"/>
              <a:gd name="connsiteY2" fmla="*/ 4600575 h 4619625"/>
              <a:gd name="connsiteX3" fmla="*/ 9239250 w 9305925"/>
              <a:gd name="connsiteY3" fmla="*/ 3914775 h 4619625"/>
              <a:gd name="connsiteX4" fmla="*/ 9305925 w 9305925"/>
              <a:gd name="connsiteY4" fmla="*/ 2971800 h 4619625"/>
              <a:gd name="connsiteX5" fmla="*/ 9296400 w 9305925"/>
              <a:gd name="connsiteY5" fmla="*/ 1962150 h 4619625"/>
              <a:gd name="connsiteX6" fmla="*/ 9191625 w 9305925"/>
              <a:gd name="connsiteY6" fmla="*/ 1133475 h 4619625"/>
              <a:gd name="connsiteX7" fmla="*/ 8982075 w 9305925"/>
              <a:gd name="connsiteY7" fmla="*/ 323850 h 4619625"/>
              <a:gd name="connsiteX8" fmla="*/ 8907366 w 9305925"/>
              <a:gd name="connsiteY8" fmla="*/ 143923 h 4619625"/>
              <a:gd name="connsiteX9" fmla="*/ 8839200 w 9305925"/>
              <a:gd name="connsiteY9" fmla="*/ 0 h 4619625"/>
              <a:gd name="connsiteX10" fmla="*/ 8740388 w 9305925"/>
              <a:gd name="connsiteY10" fmla="*/ 37948 h 4619625"/>
              <a:gd name="connsiteX11" fmla="*/ 0 w 9305925"/>
              <a:gd name="connsiteY11" fmla="*/ 2581275 h 4619625"/>
              <a:gd name="connsiteX0" fmla="*/ 0 w 9305925"/>
              <a:gd name="connsiteY0" fmla="*/ 2581275 h 4619625"/>
              <a:gd name="connsiteX1" fmla="*/ 3152775 w 9305925"/>
              <a:gd name="connsiteY1" fmla="*/ 4619625 h 4619625"/>
              <a:gd name="connsiteX2" fmla="*/ 8943975 w 9305925"/>
              <a:gd name="connsiteY2" fmla="*/ 4600575 h 4619625"/>
              <a:gd name="connsiteX3" fmla="*/ 9239250 w 9305925"/>
              <a:gd name="connsiteY3" fmla="*/ 3914775 h 4619625"/>
              <a:gd name="connsiteX4" fmla="*/ 9305925 w 9305925"/>
              <a:gd name="connsiteY4" fmla="*/ 2971800 h 4619625"/>
              <a:gd name="connsiteX5" fmla="*/ 9296400 w 9305925"/>
              <a:gd name="connsiteY5" fmla="*/ 1962150 h 4619625"/>
              <a:gd name="connsiteX6" fmla="*/ 9191625 w 9305925"/>
              <a:gd name="connsiteY6" fmla="*/ 1133475 h 4619625"/>
              <a:gd name="connsiteX7" fmla="*/ 8982075 w 9305925"/>
              <a:gd name="connsiteY7" fmla="*/ 323850 h 4619625"/>
              <a:gd name="connsiteX8" fmla="*/ 8907366 w 9305925"/>
              <a:gd name="connsiteY8" fmla="*/ 143923 h 4619625"/>
              <a:gd name="connsiteX9" fmla="*/ 8839200 w 9305925"/>
              <a:gd name="connsiteY9" fmla="*/ 0 h 4619625"/>
              <a:gd name="connsiteX10" fmla="*/ 8740388 w 9305925"/>
              <a:gd name="connsiteY10" fmla="*/ 37948 h 4619625"/>
              <a:gd name="connsiteX11" fmla="*/ 8557508 w 9305925"/>
              <a:gd name="connsiteY11" fmla="*/ 90936 h 4619625"/>
              <a:gd name="connsiteX12" fmla="*/ 0 w 9305925"/>
              <a:gd name="connsiteY12" fmla="*/ 2581275 h 4619625"/>
              <a:gd name="connsiteX0" fmla="*/ 0 w 9305925"/>
              <a:gd name="connsiteY0" fmla="*/ 2581275 h 4619625"/>
              <a:gd name="connsiteX1" fmla="*/ 3152775 w 9305925"/>
              <a:gd name="connsiteY1" fmla="*/ 4619625 h 4619625"/>
              <a:gd name="connsiteX2" fmla="*/ 8943975 w 9305925"/>
              <a:gd name="connsiteY2" fmla="*/ 4600575 h 4619625"/>
              <a:gd name="connsiteX3" fmla="*/ 9239250 w 9305925"/>
              <a:gd name="connsiteY3" fmla="*/ 3914775 h 4619625"/>
              <a:gd name="connsiteX4" fmla="*/ 9305925 w 9305925"/>
              <a:gd name="connsiteY4" fmla="*/ 2971800 h 4619625"/>
              <a:gd name="connsiteX5" fmla="*/ 9296400 w 9305925"/>
              <a:gd name="connsiteY5" fmla="*/ 1962150 h 4619625"/>
              <a:gd name="connsiteX6" fmla="*/ 9191625 w 9305925"/>
              <a:gd name="connsiteY6" fmla="*/ 1133475 h 4619625"/>
              <a:gd name="connsiteX7" fmla="*/ 8982075 w 9305925"/>
              <a:gd name="connsiteY7" fmla="*/ 323850 h 4619625"/>
              <a:gd name="connsiteX8" fmla="*/ 8907366 w 9305925"/>
              <a:gd name="connsiteY8" fmla="*/ 143923 h 4619625"/>
              <a:gd name="connsiteX9" fmla="*/ 8839200 w 9305925"/>
              <a:gd name="connsiteY9" fmla="*/ 0 h 4619625"/>
              <a:gd name="connsiteX10" fmla="*/ 8756291 w 9305925"/>
              <a:gd name="connsiteY10" fmla="*/ 68226 h 4619625"/>
              <a:gd name="connsiteX11" fmla="*/ 8557508 w 9305925"/>
              <a:gd name="connsiteY11" fmla="*/ 90936 h 4619625"/>
              <a:gd name="connsiteX12" fmla="*/ 0 w 9305925"/>
              <a:gd name="connsiteY12" fmla="*/ 2581275 h 4619625"/>
              <a:gd name="connsiteX0" fmla="*/ 0 w 9305925"/>
              <a:gd name="connsiteY0" fmla="*/ 2581275 h 4619625"/>
              <a:gd name="connsiteX1" fmla="*/ 3152775 w 9305925"/>
              <a:gd name="connsiteY1" fmla="*/ 4619625 h 4619625"/>
              <a:gd name="connsiteX2" fmla="*/ 8943975 w 9305925"/>
              <a:gd name="connsiteY2" fmla="*/ 4600575 h 4619625"/>
              <a:gd name="connsiteX3" fmla="*/ 9239250 w 9305925"/>
              <a:gd name="connsiteY3" fmla="*/ 3914775 h 4619625"/>
              <a:gd name="connsiteX4" fmla="*/ 9305925 w 9305925"/>
              <a:gd name="connsiteY4" fmla="*/ 2971800 h 4619625"/>
              <a:gd name="connsiteX5" fmla="*/ 9296400 w 9305925"/>
              <a:gd name="connsiteY5" fmla="*/ 1962150 h 4619625"/>
              <a:gd name="connsiteX6" fmla="*/ 9191625 w 9305925"/>
              <a:gd name="connsiteY6" fmla="*/ 1133475 h 4619625"/>
              <a:gd name="connsiteX7" fmla="*/ 8982075 w 9305925"/>
              <a:gd name="connsiteY7" fmla="*/ 323850 h 4619625"/>
              <a:gd name="connsiteX8" fmla="*/ 8883512 w 9305925"/>
              <a:gd name="connsiteY8" fmla="*/ 166632 h 4619625"/>
              <a:gd name="connsiteX9" fmla="*/ 8839200 w 9305925"/>
              <a:gd name="connsiteY9" fmla="*/ 0 h 4619625"/>
              <a:gd name="connsiteX10" fmla="*/ 8756291 w 9305925"/>
              <a:gd name="connsiteY10" fmla="*/ 68226 h 4619625"/>
              <a:gd name="connsiteX11" fmla="*/ 8557508 w 9305925"/>
              <a:gd name="connsiteY11" fmla="*/ 90936 h 4619625"/>
              <a:gd name="connsiteX12" fmla="*/ 0 w 9305925"/>
              <a:gd name="connsiteY12" fmla="*/ 2581275 h 4619625"/>
              <a:gd name="connsiteX0" fmla="*/ 0 w 9305925"/>
              <a:gd name="connsiteY0" fmla="*/ 2513049 h 4551399"/>
              <a:gd name="connsiteX1" fmla="*/ 3152775 w 9305925"/>
              <a:gd name="connsiteY1" fmla="*/ 4551399 h 4551399"/>
              <a:gd name="connsiteX2" fmla="*/ 8943975 w 9305925"/>
              <a:gd name="connsiteY2" fmla="*/ 4532349 h 4551399"/>
              <a:gd name="connsiteX3" fmla="*/ 9239250 w 9305925"/>
              <a:gd name="connsiteY3" fmla="*/ 3846549 h 4551399"/>
              <a:gd name="connsiteX4" fmla="*/ 9305925 w 9305925"/>
              <a:gd name="connsiteY4" fmla="*/ 2903574 h 4551399"/>
              <a:gd name="connsiteX5" fmla="*/ 9296400 w 9305925"/>
              <a:gd name="connsiteY5" fmla="*/ 1893924 h 4551399"/>
              <a:gd name="connsiteX6" fmla="*/ 9191625 w 9305925"/>
              <a:gd name="connsiteY6" fmla="*/ 1065249 h 4551399"/>
              <a:gd name="connsiteX7" fmla="*/ 8982075 w 9305925"/>
              <a:gd name="connsiteY7" fmla="*/ 255624 h 4551399"/>
              <a:gd name="connsiteX8" fmla="*/ 8883512 w 9305925"/>
              <a:gd name="connsiteY8" fmla="*/ 98406 h 4551399"/>
              <a:gd name="connsiteX9" fmla="*/ 8823297 w 9305925"/>
              <a:gd name="connsiteY9" fmla="*/ 52887 h 4551399"/>
              <a:gd name="connsiteX10" fmla="*/ 8756291 w 9305925"/>
              <a:gd name="connsiteY10" fmla="*/ 0 h 4551399"/>
              <a:gd name="connsiteX11" fmla="*/ 8557508 w 9305925"/>
              <a:gd name="connsiteY11" fmla="*/ 22710 h 4551399"/>
              <a:gd name="connsiteX12" fmla="*/ 0 w 9305925"/>
              <a:gd name="connsiteY12" fmla="*/ 2513049 h 4551399"/>
              <a:gd name="connsiteX0" fmla="*/ 0 w 9305925"/>
              <a:gd name="connsiteY0" fmla="*/ 2513049 h 4551399"/>
              <a:gd name="connsiteX1" fmla="*/ 3152775 w 9305925"/>
              <a:gd name="connsiteY1" fmla="*/ 4551399 h 4551399"/>
              <a:gd name="connsiteX2" fmla="*/ 8943975 w 9305925"/>
              <a:gd name="connsiteY2" fmla="*/ 4532349 h 4551399"/>
              <a:gd name="connsiteX3" fmla="*/ 9239250 w 9305925"/>
              <a:gd name="connsiteY3" fmla="*/ 3846549 h 4551399"/>
              <a:gd name="connsiteX4" fmla="*/ 9305925 w 9305925"/>
              <a:gd name="connsiteY4" fmla="*/ 2903574 h 4551399"/>
              <a:gd name="connsiteX5" fmla="*/ 9296400 w 9305925"/>
              <a:gd name="connsiteY5" fmla="*/ 1893924 h 4551399"/>
              <a:gd name="connsiteX6" fmla="*/ 9191625 w 9305925"/>
              <a:gd name="connsiteY6" fmla="*/ 1065249 h 4551399"/>
              <a:gd name="connsiteX7" fmla="*/ 8982075 w 9305925"/>
              <a:gd name="connsiteY7" fmla="*/ 255624 h 4551399"/>
              <a:gd name="connsiteX8" fmla="*/ 8883512 w 9305925"/>
              <a:gd name="connsiteY8" fmla="*/ 98406 h 4551399"/>
              <a:gd name="connsiteX9" fmla="*/ 8823297 w 9305925"/>
              <a:gd name="connsiteY9" fmla="*/ 52887 h 4551399"/>
              <a:gd name="connsiteX10" fmla="*/ 8700632 w 9305925"/>
              <a:gd name="connsiteY10" fmla="*/ 0 h 4551399"/>
              <a:gd name="connsiteX11" fmla="*/ 8557508 w 9305925"/>
              <a:gd name="connsiteY11" fmla="*/ 22710 h 4551399"/>
              <a:gd name="connsiteX12" fmla="*/ 0 w 9305925"/>
              <a:gd name="connsiteY12" fmla="*/ 2513049 h 4551399"/>
              <a:gd name="connsiteX0" fmla="*/ 0 w 9305925"/>
              <a:gd name="connsiteY0" fmla="*/ 2513049 h 4551399"/>
              <a:gd name="connsiteX1" fmla="*/ 3152775 w 9305925"/>
              <a:gd name="connsiteY1" fmla="*/ 4551399 h 4551399"/>
              <a:gd name="connsiteX2" fmla="*/ 8943975 w 9305925"/>
              <a:gd name="connsiteY2" fmla="*/ 4532349 h 4551399"/>
              <a:gd name="connsiteX3" fmla="*/ 9239250 w 9305925"/>
              <a:gd name="connsiteY3" fmla="*/ 3846549 h 4551399"/>
              <a:gd name="connsiteX4" fmla="*/ 9305925 w 9305925"/>
              <a:gd name="connsiteY4" fmla="*/ 2903574 h 4551399"/>
              <a:gd name="connsiteX5" fmla="*/ 9296400 w 9305925"/>
              <a:gd name="connsiteY5" fmla="*/ 1893924 h 4551399"/>
              <a:gd name="connsiteX6" fmla="*/ 9191625 w 9305925"/>
              <a:gd name="connsiteY6" fmla="*/ 1065249 h 4551399"/>
              <a:gd name="connsiteX7" fmla="*/ 8982075 w 9305925"/>
              <a:gd name="connsiteY7" fmla="*/ 255624 h 4551399"/>
              <a:gd name="connsiteX8" fmla="*/ 8907366 w 9305925"/>
              <a:gd name="connsiteY8" fmla="*/ 151393 h 4551399"/>
              <a:gd name="connsiteX9" fmla="*/ 8823297 w 9305925"/>
              <a:gd name="connsiteY9" fmla="*/ 52887 h 4551399"/>
              <a:gd name="connsiteX10" fmla="*/ 8700632 w 9305925"/>
              <a:gd name="connsiteY10" fmla="*/ 0 h 4551399"/>
              <a:gd name="connsiteX11" fmla="*/ 8557508 w 9305925"/>
              <a:gd name="connsiteY11" fmla="*/ 22710 h 4551399"/>
              <a:gd name="connsiteX12" fmla="*/ 0 w 9305925"/>
              <a:gd name="connsiteY12" fmla="*/ 2513049 h 4551399"/>
              <a:gd name="connsiteX0" fmla="*/ 0 w 9305925"/>
              <a:gd name="connsiteY0" fmla="*/ 2513049 h 4551399"/>
              <a:gd name="connsiteX1" fmla="*/ 3152775 w 9305925"/>
              <a:gd name="connsiteY1" fmla="*/ 4551399 h 4551399"/>
              <a:gd name="connsiteX2" fmla="*/ 8943975 w 9305925"/>
              <a:gd name="connsiteY2" fmla="*/ 4532349 h 4551399"/>
              <a:gd name="connsiteX3" fmla="*/ 9239250 w 9305925"/>
              <a:gd name="connsiteY3" fmla="*/ 3846549 h 4551399"/>
              <a:gd name="connsiteX4" fmla="*/ 9305925 w 9305925"/>
              <a:gd name="connsiteY4" fmla="*/ 2903574 h 4551399"/>
              <a:gd name="connsiteX5" fmla="*/ 9296400 w 9305925"/>
              <a:gd name="connsiteY5" fmla="*/ 1893924 h 4551399"/>
              <a:gd name="connsiteX6" fmla="*/ 9191625 w 9305925"/>
              <a:gd name="connsiteY6" fmla="*/ 1065249 h 4551399"/>
              <a:gd name="connsiteX7" fmla="*/ 9029782 w 9305925"/>
              <a:gd name="connsiteY7" fmla="*/ 384308 h 4551399"/>
              <a:gd name="connsiteX8" fmla="*/ 8907366 w 9305925"/>
              <a:gd name="connsiteY8" fmla="*/ 151393 h 4551399"/>
              <a:gd name="connsiteX9" fmla="*/ 8823297 w 9305925"/>
              <a:gd name="connsiteY9" fmla="*/ 52887 h 4551399"/>
              <a:gd name="connsiteX10" fmla="*/ 8700632 w 9305925"/>
              <a:gd name="connsiteY10" fmla="*/ 0 h 4551399"/>
              <a:gd name="connsiteX11" fmla="*/ 8557508 w 9305925"/>
              <a:gd name="connsiteY11" fmla="*/ 22710 h 4551399"/>
              <a:gd name="connsiteX12" fmla="*/ 0 w 9305925"/>
              <a:gd name="connsiteY12" fmla="*/ 2513049 h 4551399"/>
              <a:gd name="connsiteX0" fmla="*/ 0 w 9305925"/>
              <a:gd name="connsiteY0" fmla="*/ 2513049 h 4551399"/>
              <a:gd name="connsiteX1" fmla="*/ 3152775 w 9305925"/>
              <a:gd name="connsiteY1" fmla="*/ 4551399 h 4551399"/>
              <a:gd name="connsiteX2" fmla="*/ 8943975 w 9305925"/>
              <a:gd name="connsiteY2" fmla="*/ 4532349 h 4551399"/>
              <a:gd name="connsiteX3" fmla="*/ 9239250 w 9305925"/>
              <a:gd name="connsiteY3" fmla="*/ 3846549 h 4551399"/>
              <a:gd name="connsiteX4" fmla="*/ 9305925 w 9305925"/>
              <a:gd name="connsiteY4" fmla="*/ 2903574 h 4551399"/>
              <a:gd name="connsiteX5" fmla="*/ 9296400 w 9305925"/>
              <a:gd name="connsiteY5" fmla="*/ 1893924 h 4551399"/>
              <a:gd name="connsiteX6" fmla="*/ 9191625 w 9305925"/>
              <a:gd name="connsiteY6" fmla="*/ 1065249 h 4551399"/>
              <a:gd name="connsiteX7" fmla="*/ 9029782 w 9305925"/>
              <a:gd name="connsiteY7" fmla="*/ 384308 h 4551399"/>
              <a:gd name="connsiteX8" fmla="*/ 8907366 w 9305925"/>
              <a:gd name="connsiteY8" fmla="*/ 151393 h 4551399"/>
              <a:gd name="connsiteX9" fmla="*/ 8823297 w 9305925"/>
              <a:gd name="connsiteY9" fmla="*/ 52887 h 4551399"/>
              <a:gd name="connsiteX10" fmla="*/ 8700632 w 9305925"/>
              <a:gd name="connsiteY10" fmla="*/ 0 h 4551399"/>
              <a:gd name="connsiteX11" fmla="*/ 8557508 w 9305925"/>
              <a:gd name="connsiteY11" fmla="*/ 22710 h 4551399"/>
              <a:gd name="connsiteX12" fmla="*/ 0 w 9305925"/>
              <a:gd name="connsiteY12" fmla="*/ 2513049 h 4551399"/>
              <a:gd name="connsiteX0" fmla="*/ 0 w 9305925"/>
              <a:gd name="connsiteY0" fmla="*/ 2513049 h 4551399"/>
              <a:gd name="connsiteX1" fmla="*/ 3152775 w 9305925"/>
              <a:gd name="connsiteY1" fmla="*/ 4551399 h 4551399"/>
              <a:gd name="connsiteX2" fmla="*/ 8943975 w 9305925"/>
              <a:gd name="connsiteY2" fmla="*/ 4532349 h 4551399"/>
              <a:gd name="connsiteX3" fmla="*/ 9239250 w 9305925"/>
              <a:gd name="connsiteY3" fmla="*/ 3846549 h 4551399"/>
              <a:gd name="connsiteX4" fmla="*/ 9305925 w 9305925"/>
              <a:gd name="connsiteY4" fmla="*/ 2903574 h 4551399"/>
              <a:gd name="connsiteX5" fmla="*/ 9296400 w 9305925"/>
              <a:gd name="connsiteY5" fmla="*/ 1893924 h 4551399"/>
              <a:gd name="connsiteX6" fmla="*/ 9191625 w 9305925"/>
              <a:gd name="connsiteY6" fmla="*/ 1065249 h 4551399"/>
              <a:gd name="connsiteX7" fmla="*/ 9029782 w 9305925"/>
              <a:gd name="connsiteY7" fmla="*/ 384308 h 4551399"/>
              <a:gd name="connsiteX8" fmla="*/ 8907366 w 9305925"/>
              <a:gd name="connsiteY8" fmla="*/ 151393 h 4551399"/>
              <a:gd name="connsiteX9" fmla="*/ 8823297 w 9305925"/>
              <a:gd name="connsiteY9" fmla="*/ 52887 h 4551399"/>
              <a:gd name="connsiteX10" fmla="*/ 8700632 w 9305925"/>
              <a:gd name="connsiteY10" fmla="*/ 0 h 4551399"/>
              <a:gd name="connsiteX11" fmla="*/ 8557508 w 9305925"/>
              <a:gd name="connsiteY11" fmla="*/ 22710 h 4551399"/>
              <a:gd name="connsiteX12" fmla="*/ 0 w 9305925"/>
              <a:gd name="connsiteY12" fmla="*/ 2513049 h 4551399"/>
              <a:gd name="connsiteX0" fmla="*/ 0 w 9307181"/>
              <a:gd name="connsiteY0" fmla="*/ 2513049 h 4551399"/>
              <a:gd name="connsiteX1" fmla="*/ 3152775 w 9307181"/>
              <a:gd name="connsiteY1" fmla="*/ 4551399 h 4551399"/>
              <a:gd name="connsiteX2" fmla="*/ 8943975 w 9307181"/>
              <a:gd name="connsiteY2" fmla="*/ 4532349 h 4551399"/>
              <a:gd name="connsiteX3" fmla="*/ 9239250 w 9307181"/>
              <a:gd name="connsiteY3" fmla="*/ 3846549 h 4551399"/>
              <a:gd name="connsiteX4" fmla="*/ 9305925 w 9307181"/>
              <a:gd name="connsiteY4" fmla="*/ 2903574 h 4551399"/>
              <a:gd name="connsiteX5" fmla="*/ 9296400 w 9307181"/>
              <a:gd name="connsiteY5" fmla="*/ 1893924 h 4551399"/>
              <a:gd name="connsiteX6" fmla="*/ 9191625 w 9307181"/>
              <a:gd name="connsiteY6" fmla="*/ 1065249 h 4551399"/>
              <a:gd name="connsiteX7" fmla="*/ 9029782 w 9307181"/>
              <a:gd name="connsiteY7" fmla="*/ 384308 h 4551399"/>
              <a:gd name="connsiteX8" fmla="*/ 8907366 w 9307181"/>
              <a:gd name="connsiteY8" fmla="*/ 151393 h 4551399"/>
              <a:gd name="connsiteX9" fmla="*/ 8823297 w 9307181"/>
              <a:gd name="connsiteY9" fmla="*/ 52887 h 4551399"/>
              <a:gd name="connsiteX10" fmla="*/ 8700632 w 9307181"/>
              <a:gd name="connsiteY10" fmla="*/ 0 h 4551399"/>
              <a:gd name="connsiteX11" fmla="*/ 8557508 w 9307181"/>
              <a:gd name="connsiteY11" fmla="*/ 22710 h 4551399"/>
              <a:gd name="connsiteX12" fmla="*/ 0 w 9307181"/>
              <a:gd name="connsiteY12" fmla="*/ 2513049 h 4551399"/>
              <a:gd name="connsiteX0" fmla="*/ 0 w 9313565"/>
              <a:gd name="connsiteY0" fmla="*/ 2513049 h 4551399"/>
              <a:gd name="connsiteX1" fmla="*/ 3152775 w 9313565"/>
              <a:gd name="connsiteY1" fmla="*/ 4551399 h 4551399"/>
              <a:gd name="connsiteX2" fmla="*/ 8943975 w 9313565"/>
              <a:gd name="connsiteY2" fmla="*/ 4532349 h 4551399"/>
              <a:gd name="connsiteX3" fmla="*/ 9239250 w 9313565"/>
              <a:gd name="connsiteY3" fmla="*/ 3846549 h 4551399"/>
              <a:gd name="connsiteX4" fmla="*/ 9305925 w 9313565"/>
              <a:gd name="connsiteY4" fmla="*/ 2903574 h 4551399"/>
              <a:gd name="connsiteX5" fmla="*/ 9296400 w 9313565"/>
              <a:gd name="connsiteY5" fmla="*/ 1893924 h 4551399"/>
              <a:gd name="connsiteX6" fmla="*/ 9191625 w 9313565"/>
              <a:gd name="connsiteY6" fmla="*/ 1065249 h 4551399"/>
              <a:gd name="connsiteX7" fmla="*/ 9029782 w 9313565"/>
              <a:gd name="connsiteY7" fmla="*/ 384308 h 4551399"/>
              <a:gd name="connsiteX8" fmla="*/ 8907366 w 9313565"/>
              <a:gd name="connsiteY8" fmla="*/ 151393 h 4551399"/>
              <a:gd name="connsiteX9" fmla="*/ 8823297 w 9313565"/>
              <a:gd name="connsiteY9" fmla="*/ 52887 h 4551399"/>
              <a:gd name="connsiteX10" fmla="*/ 8700632 w 9313565"/>
              <a:gd name="connsiteY10" fmla="*/ 0 h 4551399"/>
              <a:gd name="connsiteX11" fmla="*/ 8557508 w 9313565"/>
              <a:gd name="connsiteY11" fmla="*/ 22710 h 4551399"/>
              <a:gd name="connsiteX12" fmla="*/ 0 w 9313565"/>
              <a:gd name="connsiteY12" fmla="*/ 2513049 h 4551399"/>
              <a:gd name="connsiteX0" fmla="*/ 0 w 9313565"/>
              <a:gd name="connsiteY0" fmla="*/ 2513049 h 4551399"/>
              <a:gd name="connsiteX1" fmla="*/ 3152775 w 9313565"/>
              <a:gd name="connsiteY1" fmla="*/ 4551399 h 4551399"/>
              <a:gd name="connsiteX2" fmla="*/ 8943975 w 9313565"/>
              <a:gd name="connsiteY2" fmla="*/ 4532349 h 4551399"/>
              <a:gd name="connsiteX3" fmla="*/ 9223348 w 9313565"/>
              <a:gd name="connsiteY3" fmla="*/ 3816270 h 4551399"/>
              <a:gd name="connsiteX4" fmla="*/ 9305925 w 9313565"/>
              <a:gd name="connsiteY4" fmla="*/ 2903574 h 4551399"/>
              <a:gd name="connsiteX5" fmla="*/ 9296400 w 9313565"/>
              <a:gd name="connsiteY5" fmla="*/ 1893924 h 4551399"/>
              <a:gd name="connsiteX6" fmla="*/ 9191625 w 9313565"/>
              <a:gd name="connsiteY6" fmla="*/ 1065249 h 4551399"/>
              <a:gd name="connsiteX7" fmla="*/ 9029782 w 9313565"/>
              <a:gd name="connsiteY7" fmla="*/ 384308 h 4551399"/>
              <a:gd name="connsiteX8" fmla="*/ 8907366 w 9313565"/>
              <a:gd name="connsiteY8" fmla="*/ 151393 h 4551399"/>
              <a:gd name="connsiteX9" fmla="*/ 8823297 w 9313565"/>
              <a:gd name="connsiteY9" fmla="*/ 52887 h 4551399"/>
              <a:gd name="connsiteX10" fmla="*/ 8700632 w 9313565"/>
              <a:gd name="connsiteY10" fmla="*/ 0 h 4551399"/>
              <a:gd name="connsiteX11" fmla="*/ 8557508 w 9313565"/>
              <a:gd name="connsiteY11" fmla="*/ 22710 h 4551399"/>
              <a:gd name="connsiteX12" fmla="*/ 0 w 9313565"/>
              <a:gd name="connsiteY12" fmla="*/ 2513049 h 4551399"/>
              <a:gd name="connsiteX0" fmla="*/ 0 w 9313565"/>
              <a:gd name="connsiteY0" fmla="*/ 2513049 h 4551399"/>
              <a:gd name="connsiteX1" fmla="*/ 3152775 w 9313565"/>
              <a:gd name="connsiteY1" fmla="*/ 4551399 h 4551399"/>
              <a:gd name="connsiteX2" fmla="*/ 8943975 w 9313565"/>
              <a:gd name="connsiteY2" fmla="*/ 4532349 h 4551399"/>
              <a:gd name="connsiteX3" fmla="*/ 9223348 w 9313565"/>
              <a:gd name="connsiteY3" fmla="*/ 3816270 h 4551399"/>
              <a:gd name="connsiteX4" fmla="*/ 9305925 w 9313565"/>
              <a:gd name="connsiteY4" fmla="*/ 2903574 h 4551399"/>
              <a:gd name="connsiteX5" fmla="*/ 9296400 w 9313565"/>
              <a:gd name="connsiteY5" fmla="*/ 1893924 h 4551399"/>
              <a:gd name="connsiteX6" fmla="*/ 9191625 w 9313565"/>
              <a:gd name="connsiteY6" fmla="*/ 1065249 h 4551399"/>
              <a:gd name="connsiteX7" fmla="*/ 9029782 w 9313565"/>
              <a:gd name="connsiteY7" fmla="*/ 384308 h 4551399"/>
              <a:gd name="connsiteX8" fmla="*/ 8907366 w 9313565"/>
              <a:gd name="connsiteY8" fmla="*/ 151393 h 4551399"/>
              <a:gd name="connsiteX9" fmla="*/ 8823297 w 9313565"/>
              <a:gd name="connsiteY9" fmla="*/ 52887 h 4551399"/>
              <a:gd name="connsiteX10" fmla="*/ 8700632 w 9313565"/>
              <a:gd name="connsiteY10" fmla="*/ 0 h 4551399"/>
              <a:gd name="connsiteX11" fmla="*/ 8557508 w 9313565"/>
              <a:gd name="connsiteY11" fmla="*/ 22710 h 4551399"/>
              <a:gd name="connsiteX12" fmla="*/ 0 w 9313565"/>
              <a:gd name="connsiteY12" fmla="*/ 2513049 h 4551399"/>
              <a:gd name="connsiteX0" fmla="*/ 0 w 9313565"/>
              <a:gd name="connsiteY0" fmla="*/ 2513049 h 4551399"/>
              <a:gd name="connsiteX1" fmla="*/ 3152775 w 9313565"/>
              <a:gd name="connsiteY1" fmla="*/ 4551399 h 4551399"/>
              <a:gd name="connsiteX2" fmla="*/ 8943975 w 9313565"/>
              <a:gd name="connsiteY2" fmla="*/ 4532349 h 4551399"/>
              <a:gd name="connsiteX3" fmla="*/ 9223348 w 9313565"/>
              <a:gd name="connsiteY3" fmla="*/ 3816270 h 4551399"/>
              <a:gd name="connsiteX4" fmla="*/ 9305925 w 9313565"/>
              <a:gd name="connsiteY4" fmla="*/ 2903574 h 4551399"/>
              <a:gd name="connsiteX5" fmla="*/ 9296400 w 9313565"/>
              <a:gd name="connsiteY5" fmla="*/ 1893924 h 4551399"/>
              <a:gd name="connsiteX6" fmla="*/ 9191625 w 9313565"/>
              <a:gd name="connsiteY6" fmla="*/ 1065249 h 4551399"/>
              <a:gd name="connsiteX7" fmla="*/ 9029782 w 9313565"/>
              <a:gd name="connsiteY7" fmla="*/ 384308 h 4551399"/>
              <a:gd name="connsiteX8" fmla="*/ 8907366 w 9313565"/>
              <a:gd name="connsiteY8" fmla="*/ 151393 h 4551399"/>
              <a:gd name="connsiteX9" fmla="*/ 8823297 w 9313565"/>
              <a:gd name="connsiteY9" fmla="*/ 52887 h 4551399"/>
              <a:gd name="connsiteX10" fmla="*/ 8700632 w 9313565"/>
              <a:gd name="connsiteY10" fmla="*/ 0 h 4551399"/>
              <a:gd name="connsiteX11" fmla="*/ 8557508 w 9313565"/>
              <a:gd name="connsiteY11" fmla="*/ 22710 h 4551399"/>
              <a:gd name="connsiteX12" fmla="*/ 0 w 9313565"/>
              <a:gd name="connsiteY12" fmla="*/ 2513049 h 4551399"/>
              <a:gd name="connsiteX0" fmla="*/ 0 w 9313565"/>
              <a:gd name="connsiteY0" fmla="*/ 2513049 h 4532411"/>
              <a:gd name="connsiteX1" fmla="*/ 5111891 w 9313565"/>
              <a:gd name="connsiteY1" fmla="*/ 4068638 h 4532411"/>
              <a:gd name="connsiteX2" fmla="*/ 8943975 w 9313565"/>
              <a:gd name="connsiteY2" fmla="*/ 4532349 h 4532411"/>
              <a:gd name="connsiteX3" fmla="*/ 9223348 w 9313565"/>
              <a:gd name="connsiteY3" fmla="*/ 3816270 h 4532411"/>
              <a:gd name="connsiteX4" fmla="*/ 9305925 w 9313565"/>
              <a:gd name="connsiteY4" fmla="*/ 2903574 h 4532411"/>
              <a:gd name="connsiteX5" fmla="*/ 9296400 w 9313565"/>
              <a:gd name="connsiteY5" fmla="*/ 1893924 h 4532411"/>
              <a:gd name="connsiteX6" fmla="*/ 9191625 w 9313565"/>
              <a:gd name="connsiteY6" fmla="*/ 1065249 h 4532411"/>
              <a:gd name="connsiteX7" fmla="*/ 9029782 w 9313565"/>
              <a:gd name="connsiteY7" fmla="*/ 384308 h 4532411"/>
              <a:gd name="connsiteX8" fmla="*/ 8907366 w 9313565"/>
              <a:gd name="connsiteY8" fmla="*/ 151393 h 4532411"/>
              <a:gd name="connsiteX9" fmla="*/ 8823297 w 9313565"/>
              <a:gd name="connsiteY9" fmla="*/ 52887 h 4532411"/>
              <a:gd name="connsiteX10" fmla="*/ 8700632 w 9313565"/>
              <a:gd name="connsiteY10" fmla="*/ 0 h 4532411"/>
              <a:gd name="connsiteX11" fmla="*/ 8557508 w 9313565"/>
              <a:gd name="connsiteY11" fmla="*/ 22710 h 4532411"/>
              <a:gd name="connsiteX12" fmla="*/ 0 w 9313565"/>
              <a:gd name="connsiteY12" fmla="*/ 2513049 h 4532411"/>
              <a:gd name="connsiteX0" fmla="*/ 0 w 9671481"/>
              <a:gd name="connsiteY0" fmla="*/ 2587320 h 4532411"/>
              <a:gd name="connsiteX1" fmla="*/ 5469807 w 9671481"/>
              <a:gd name="connsiteY1" fmla="*/ 4068638 h 4532411"/>
              <a:gd name="connsiteX2" fmla="*/ 9301891 w 9671481"/>
              <a:gd name="connsiteY2" fmla="*/ 4532349 h 4532411"/>
              <a:gd name="connsiteX3" fmla="*/ 9581264 w 9671481"/>
              <a:gd name="connsiteY3" fmla="*/ 3816270 h 4532411"/>
              <a:gd name="connsiteX4" fmla="*/ 9663841 w 9671481"/>
              <a:gd name="connsiteY4" fmla="*/ 2903574 h 4532411"/>
              <a:gd name="connsiteX5" fmla="*/ 9654316 w 9671481"/>
              <a:gd name="connsiteY5" fmla="*/ 1893924 h 4532411"/>
              <a:gd name="connsiteX6" fmla="*/ 9549541 w 9671481"/>
              <a:gd name="connsiteY6" fmla="*/ 1065249 h 4532411"/>
              <a:gd name="connsiteX7" fmla="*/ 9387698 w 9671481"/>
              <a:gd name="connsiteY7" fmla="*/ 384308 h 4532411"/>
              <a:gd name="connsiteX8" fmla="*/ 9265282 w 9671481"/>
              <a:gd name="connsiteY8" fmla="*/ 151393 h 4532411"/>
              <a:gd name="connsiteX9" fmla="*/ 9181213 w 9671481"/>
              <a:gd name="connsiteY9" fmla="*/ 52887 h 4532411"/>
              <a:gd name="connsiteX10" fmla="*/ 9058548 w 9671481"/>
              <a:gd name="connsiteY10" fmla="*/ 0 h 4532411"/>
              <a:gd name="connsiteX11" fmla="*/ 8915424 w 9671481"/>
              <a:gd name="connsiteY11" fmla="*/ 22710 h 4532411"/>
              <a:gd name="connsiteX12" fmla="*/ 0 w 9671481"/>
              <a:gd name="connsiteY12" fmla="*/ 2587320 h 4532411"/>
              <a:gd name="connsiteX0" fmla="*/ 0 w 9671481"/>
              <a:gd name="connsiteY0" fmla="*/ 2587320 h 4532411"/>
              <a:gd name="connsiteX1" fmla="*/ 5469807 w 9671481"/>
              <a:gd name="connsiteY1" fmla="*/ 4068638 h 4532411"/>
              <a:gd name="connsiteX2" fmla="*/ 9301891 w 9671481"/>
              <a:gd name="connsiteY2" fmla="*/ 4532349 h 4532411"/>
              <a:gd name="connsiteX3" fmla="*/ 9581264 w 9671481"/>
              <a:gd name="connsiteY3" fmla="*/ 3816270 h 4532411"/>
              <a:gd name="connsiteX4" fmla="*/ 9663841 w 9671481"/>
              <a:gd name="connsiteY4" fmla="*/ 2903574 h 4532411"/>
              <a:gd name="connsiteX5" fmla="*/ 9654316 w 9671481"/>
              <a:gd name="connsiteY5" fmla="*/ 1893924 h 4532411"/>
              <a:gd name="connsiteX6" fmla="*/ 9549541 w 9671481"/>
              <a:gd name="connsiteY6" fmla="*/ 1065249 h 4532411"/>
              <a:gd name="connsiteX7" fmla="*/ 9387698 w 9671481"/>
              <a:gd name="connsiteY7" fmla="*/ 384308 h 4532411"/>
              <a:gd name="connsiteX8" fmla="*/ 9265282 w 9671481"/>
              <a:gd name="connsiteY8" fmla="*/ 151393 h 4532411"/>
              <a:gd name="connsiteX9" fmla="*/ 9181213 w 9671481"/>
              <a:gd name="connsiteY9" fmla="*/ 52887 h 4532411"/>
              <a:gd name="connsiteX10" fmla="*/ 9058548 w 9671481"/>
              <a:gd name="connsiteY10" fmla="*/ 0 h 4532411"/>
              <a:gd name="connsiteX11" fmla="*/ 8915424 w 9671481"/>
              <a:gd name="connsiteY11" fmla="*/ 22710 h 4532411"/>
              <a:gd name="connsiteX12" fmla="*/ 0 w 9671481"/>
              <a:gd name="connsiteY12" fmla="*/ 2587320 h 4532411"/>
              <a:gd name="connsiteX0" fmla="*/ 0 w 9671481"/>
              <a:gd name="connsiteY0" fmla="*/ 2587320 h 4569967"/>
              <a:gd name="connsiteX1" fmla="*/ 7372411 w 9671481"/>
              <a:gd name="connsiteY1" fmla="*/ 4569967 h 4569967"/>
              <a:gd name="connsiteX2" fmla="*/ 9301891 w 9671481"/>
              <a:gd name="connsiteY2" fmla="*/ 4532349 h 4569967"/>
              <a:gd name="connsiteX3" fmla="*/ 9581264 w 9671481"/>
              <a:gd name="connsiteY3" fmla="*/ 3816270 h 4569967"/>
              <a:gd name="connsiteX4" fmla="*/ 9663841 w 9671481"/>
              <a:gd name="connsiteY4" fmla="*/ 2903574 h 4569967"/>
              <a:gd name="connsiteX5" fmla="*/ 9654316 w 9671481"/>
              <a:gd name="connsiteY5" fmla="*/ 1893924 h 4569967"/>
              <a:gd name="connsiteX6" fmla="*/ 9549541 w 9671481"/>
              <a:gd name="connsiteY6" fmla="*/ 1065249 h 4569967"/>
              <a:gd name="connsiteX7" fmla="*/ 9387698 w 9671481"/>
              <a:gd name="connsiteY7" fmla="*/ 384308 h 4569967"/>
              <a:gd name="connsiteX8" fmla="*/ 9265282 w 9671481"/>
              <a:gd name="connsiteY8" fmla="*/ 151393 h 4569967"/>
              <a:gd name="connsiteX9" fmla="*/ 9181213 w 9671481"/>
              <a:gd name="connsiteY9" fmla="*/ 52887 h 4569967"/>
              <a:gd name="connsiteX10" fmla="*/ 9058548 w 9671481"/>
              <a:gd name="connsiteY10" fmla="*/ 0 h 4569967"/>
              <a:gd name="connsiteX11" fmla="*/ 8915424 w 9671481"/>
              <a:gd name="connsiteY11" fmla="*/ 22710 h 4569967"/>
              <a:gd name="connsiteX12" fmla="*/ 0 w 9671481"/>
              <a:gd name="connsiteY12" fmla="*/ 2587320 h 456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71481" h="4569967">
                <a:moveTo>
                  <a:pt x="0" y="2587320"/>
                </a:moveTo>
                <a:lnTo>
                  <a:pt x="7372411" y="4569967"/>
                </a:lnTo>
                <a:cubicBezTo>
                  <a:pt x="9302811" y="4563617"/>
                  <a:pt x="7371491" y="4538699"/>
                  <a:pt x="9301891" y="4532349"/>
                </a:cubicBezTo>
                <a:cubicBezTo>
                  <a:pt x="9395015" y="4293656"/>
                  <a:pt x="9519945" y="4062532"/>
                  <a:pt x="9581264" y="3816270"/>
                </a:cubicBezTo>
                <a:cubicBezTo>
                  <a:pt x="9632644" y="3527178"/>
                  <a:pt x="9636315" y="3207806"/>
                  <a:pt x="9663841" y="2903574"/>
                </a:cubicBezTo>
                <a:cubicBezTo>
                  <a:pt x="9676569" y="2574595"/>
                  <a:pt x="9673394" y="2245613"/>
                  <a:pt x="9654316" y="1893924"/>
                </a:cubicBezTo>
                <a:cubicBezTo>
                  <a:pt x="9643245" y="1617699"/>
                  <a:pt x="9600369" y="1341474"/>
                  <a:pt x="9549541" y="1065249"/>
                </a:cubicBezTo>
                <a:lnTo>
                  <a:pt x="9387698" y="384308"/>
                </a:lnTo>
                <a:lnTo>
                  <a:pt x="9265282" y="151393"/>
                </a:lnTo>
                <a:lnTo>
                  <a:pt x="9181213" y="52887"/>
                </a:lnTo>
                <a:lnTo>
                  <a:pt x="9058548" y="0"/>
                </a:lnTo>
                <a:lnTo>
                  <a:pt x="8915424" y="22710"/>
                </a:lnTo>
                <a:lnTo>
                  <a:pt x="0" y="2587320"/>
                </a:lnTo>
                <a:close/>
              </a:path>
            </a:pathLst>
          </a:custGeom>
          <a:gradFill flip="none" rotWithShape="1">
            <a:gsLst>
              <a:gs pos="100000">
                <a:srgbClr val="00B050">
                  <a:alpha val="40000"/>
                </a:srgbClr>
              </a:gs>
              <a:gs pos="0">
                <a:schemeClr val="accent1">
                  <a:lumMod val="20000"/>
                  <a:lumOff val="80000"/>
                  <a:alpha val="10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9D1B523-8989-4442-9181-AA2839187B44}"/>
              </a:ext>
            </a:extLst>
          </p:cNvPr>
          <p:cNvCxnSpPr>
            <a:cxnSpLocks/>
            <a:stCxn id="41" idx="0"/>
          </p:cNvCxnSpPr>
          <p:nvPr/>
        </p:nvCxnSpPr>
        <p:spPr bwMode="auto">
          <a:xfrm flipV="1">
            <a:off x="2051089" y="2039281"/>
            <a:ext cx="6355492" cy="18660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FDE1C63-D345-43F8-BB7F-99AFED798902}"/>
              </a:ext>
            </a:extLst>
          </p:cNvPr>
          <p:cNvCxnSpPr>
            <a:cxnSpLocks/>
            <a:stCxn id="41" idx="0"/>
          </p:cNvCxnSpPr>
          <p:nvPr/>
        </p:nvCxnSpPr>
        <p:spPr bwMode="auto">
          <a:xfrm>
            <a:off x="2051089" y="3905332"/>
            <a:ext cx="7540586" cy="20542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497D91-E806-41CD-9ED9-A3F4ABB3AC99}"/>
              </a:ext>
            </a:extLst>
          </p:cNvPr>
          <p:cNvGrpSpPr/>
          <p:nvPr/>
        </p:nvGrpSpPr>
        <p:grpSpPr>
          <a:xfrm rot="-60000">
            <a:off x="2036099" y="3656035"/>
            <a:ext cx="1997732" cy="508390"/>
            <a:chOff x="928483" y="1628530"/>
            <a:chExt cx="1997732" cy="50839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5E502B1-96B3-4E3C-BA7A-D75CEF776CE7}"/>
                </a:ext>
              </a:extLst>
            </p:cNvPr>
            <p:cNvCxnSpPr>
              <a:cxnSpLocks/>
            </p:cNvCxnSpPr>
            <p:nvPr/>
          </p:nvCxnSpPr>
          <p:spPr bwMode="auto">
            <a:xfrm rot="-900000">
              <a:off x="928483" y="1628530"/>
              <a:ext cx="196426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517B39E-4501-4901-BF8E-3734F0D5F4C0}"/>
                </a:ext>
              </a:extLst>
            </p:cNvPr>
            <p:cNvCxnSpPr>
              <a:cxnSpLocks/>
            </p:cNvCxnSpPr>
            <p:nvPr/>
          </p:nvCxnSpPr>
          <p:spPr bwMode="auto">
            <a:xfrm rot="900000">
              <a:off x="928483" y="2136920"/>
              <a:ext cx="196426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BA73694-0C82-4633-80ED-138EF87A4A7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61948" y="1882725"/>
              <a:ext cx="196426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471E36CD-92B8-4DC4-A833-043BA507D1CB}"/>
              </a:ext>
            </a:extLst>
          </p:cNvPr>
          <p:cNvSpPr/>
          <p:nvPr/>
        </p:nvSpPr>
        <p:spPr bwMode="auto">
          <a:xfrm>
            <a:off x="568650" y="5945636"/>
            <a:ext cx="10809465" cy="128016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496FBD-0A01-4BEE-93FC-6F43F17BD5DD}"/>
              </a:ext>
            </a:extLst>
          </p:cNvPr>
          <p:cNvSpPr txBox="1"/>
          <p:nvPr/>
        </p:nvSpPr>
        <p:spPr>
          <a:xfrm>
            <a:off x="542146" y="1816181"/>
            <a:ext cx="5498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空气 6468/6488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单元形状：高层（HPBW：H = 20°，V= 30°）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0FEF32D-72C6-403F-856E-39EEC61B1297}"/>
              </a:ext>
            </a:extLst>
          </p:cNvPr>
          <p:cNvGrpSpPr/>
          <p:nvPr/>
        </p:nvGrpSpPr>
        <p:grpSpPr>
          <a:xfrm>
            <a:off x="2138085" y="4796919"/>
            <a:ext cx="1268038" cy="961503"/>
            <a:chOff x="1262874" y="4444285"/>
            <a:chExt cx="1585048" cy="120187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B2DB22E-4093-46F3-9EB4-32E4064E7486}"/>
                </a:ext>
              </a:extLst>
            </p:cNvPr>
            <p:cNvGrpSpPr/>
            <p:nvPr/>
          </p:nvGrpSpPr>
          <p:grpSpPr>
            <a:xfrm>
              <a:off x="1262874" y="4444285"/>
              <a:ext cx="792524" cy="1198581"/>
              <a:chOff x="6032504" y="4669937"/>
              <a:chExt cx="1000173" cy="1811121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D077CA49-023D-468A-AF2F-816FA6EB23BF}"/>
                  </a:ext>
                </a:extLst>
              </p:cNvPr>
              <p:cNvGrpSpPr/>
              <p:nvPr/>
            </p:nvGrpSpPr>
            <p:grpSpPr>
              <a:xfrm>
                <a:off x="6032504" y="4669937"/>
                <a:ext cx="1000173" cy="452543"/>
                <a:chOff x="6032504" y="4885837"/>
                <a:chExt cx="1000173" cy="452543"/>
              </a:xfrm>
            </p:grpSpPr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8E873786-1DDC-4C7B-9DCD-8BAD0A817E09}"/>
                    </a:ext>
                  </a:extLst>
                </p:cNvPr>
                <p:cNvGrpSpPr/>
                <p:nvPr/>
              </p:nvGrpSpPr>
              <p:grpSpPr>
                <a:xfrm>
                  <a:off x="603250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217" name="Rectangle 216">
                    <a:extLst>
                      <a:ext uri="{FF2B5EF4-FFF2-40B4-BE49-F238E27FC236}">
                        <a16:creationId xmlns:a16="http://schemas.microsoft.com/office/drawing/2014/main" id="{FAC9CF52-BD05-4DE0-B838-D651F92DF4A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18" name="Group 217">
                    <a:extLst>
                      <a:ext uri="{FF2B5EF4-FFF2-40B4-BE49-F238E27FC236}">
                        <a16:creationId xmlns:a16="http://schemas.microsoft.com/office/drawing/2014/main" id="{3F9A109D-3137-4253-B777-0E3D45F2395F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219" name="Picture 218">
                      <a:extLst>
                        <a:ext uri="{FF2B5EF4-FFF2-40B4-BE49-F238E27FC236}">
                          <a16:creationId xmlns:a16="http://schemas.microsoft.com/office/drawing/2014/main" id="{7F37BA25-62AA-49BA-A7F2-E2698A0D992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20" name="Picture 2">
                      <a:extLst>
                        <a:ext uri="{FF2B5EF4-FFF2-40B4-BE49-F238E27FC236}">
                          <a16:creationId xmlns:a16="http://schemas.microsoft.com/office/drawing/2014/main" id="{87CDBCE0-071A-44C5-8128-F6413D2A99F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202" name="Group 201">
                  <a:extLst>
                    <a:ext uri="{FF2B5EF4-FFF2-40B4-BE49-F238E27FC236}">
                      <a16:creationId xmlns:a16="http://schemas.microsoft.com/office/drawing/2014/main" id="{F030B719-FD5A-4A2D-81A5-91DC7EDAFE54}"/>
                    </a:ext>
                  </a:extLst>
                </p:cNvPr>
                <p:cNvGrpSpPr/>
                <p:nvPr/>
              </p:nvGrpSpPr>
              <p:grpSpPr>
                <a:xfrm>
                  <a:off x="628243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213" name="Rectangle 212">
                    <a:extLst>
                      <a:ext uri="{FF2B5EF4-FFF2-40B4-BE49-F238E27FC236}">
                        <a16:creationId xmlns:a16="http://schemas.microsoft.com/office/drawing/2014/main" id="{1C610727-7B4B-4EE6-BCA6-D52A202DA3F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14" name="Group 213">
                    <a:extLst>
                      <a:ext uri="{FF2B5EF4-FFF2-40B4-BE49-F238E27FC236}">
                        <a16:creationId xmlns:a16="http://schemas.microsoft.com/office/drawing/2014/main" id="{A5F9D3C2-13EA-4664-8439-6E63AC8BDB3E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215" name="Picture 214">
                      <a:extLst>
                        <a:ext uri="{FF2B5EF4-FFF2-40B4-BE49-F238E27FC236}">
                          <a16:creationId xmlns:a16="http://schemas.microsoft.com/office/drawing/2014/main" id="{F7D74D6A-EE4D-450D-B3CE-6507B09B6B3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16" name="Picture 2">
                      <a:extLst>
                        <a:ext uri="{FF2B5EF4-FFF2-40B4-BE49-F238E27FC236}">
                          <a16:creationId xmlns:a16="http://schemas.microsoft.com/office/drawing/2014/main" id="{659DF341-CEAC-4DCE-99A5-A2C39A0DFB8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1CD71FAA-071D-495A-9433-AFE4C2CE6C47}"/>
                    </a:ext>
                  </a:extLst>
                </p:cNvPr>
                <p:cNvGrpSpPr/>
                <p:nvPr/>
              </p:nvGrpSpPr>
              <p:grpSpPr>
                <a:xfrm>
                  <a:off x="653236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209" name="Rectangle 208">
                    <a:extLst>
                      <a:ext uri="{FF2B5EF4-FFF2-40B4-BE49-F238E27FC236}">
                        <a16:creationId xmlns:a16="http://schemas.microsoft.com/office/drawing/2014/main" id="{F594621E-BC31-4D39-B303-9B4B99C48CE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10" name="Group 209">
                    <a:extLst>
                      <a:ext uri="{FF2B5EF4-FFF2-40B4-BE49-F238E27FC236}">
                        <a16:creationId xmlns:a16="http://schemas.microsoft.com/office/drawing/2014/main" id="{C8DE3099-4145-4307-90C4-0837F9D4ED54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211" name="Picture 210">
                      <a:extLst>
                        <a:ext uri="{FF2B5EF4-FFF2-40B4-BE49-F238E27FC236}">
                          <a16:creationId xmlns:a16="http://schemas.microsoft.com/office/drawing/2014/main" id="{6A1D2D59-2E0A-4B22-9475-DB08B43B509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12" name="Picture 2">
                      <a:extLst>
                        <a:ext uri="{FF2B5EF4-FFF2-40B4-BE49-F238E27FC236}">
                          <a16:creationId xmlns:a16="http://schemas.microsoft.com/office/drawing/2014/main" id="{63EE80A9-A6BC-4ECB-8382-C50F8D5C275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7A301580-EDE3-4A4E-98E3-9B2FF46FE018}"/>
                    </a:ext>
                  </a:extLst>
                </p:cNvPr>
                <p:cNvGrpSpPr/>
                <p:nvPr/>
              </p:nvGrpSpPr>
              <p:grpSpPr>
                <a:xfrm>
                  <a:off x="678229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AD034948-C65A-4E32-92C9-13ABA692324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6" name="Group 205">
                    <a:extLst>
                      <a:ext uri="{FF2B5EF4-FFF2-40B4-BE49-F238E27FC236}">
                        <a16:creationId xmlns:a16="http://schemas.microsoft.com/office/drawing/2014/main" id="{A9636E94-04F2-4663-AE66-9C03ABE0F47B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207" name="Picture 206">
                      <a:extLst>
                        <a:ext uri="{FF2B5EF4-FFF2-40B4-BE49-F238E27FC236}">
                          <a16:creationId xmlns:a16="http://schemas.microsoft.com/office/drawing/2014/main" id="{300BECCA-B58B-42E1-B0D0-3978624F040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08" name="Picture 2">
                      <a:extLst>
                        <a:ext uri="{FF2B5EF4-FFF2-40B4-BE49-F238E27FC236}">
                          <a16:creationId xmlns:a16="http://schemas.microsoft.com/office/drawing/2014/main" id="{D2100D55-59AC-46AE-8C07-073362585CA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B6A7325F-5C8E-4EFC-A2D8-B4402E0F9E7A}"/>
                  </a:ext>
                </a:extLst>
              </p:cNvPr>
              <p:cNvGrpSpPr/>
              <p:nvPr/>
            </p:nvGrpSpPr>
            <p:grpSpPr>
              <a:xfrm>
                <a:off x="6032504" y="5122796"/>
                <a:ext cx="1000173" cy="452543"/>
                <a:chOff x="6032504" y="4885837"/>
                <a:chExt cx="1000173" cy="452543"/>
              </a:xfrm>
            </p:grpSpPr>
            <p:grpSp>
              <p:nvGrpSpPr>
                <p:cNvPr id="181" name="Group 180">
                  <a:extLst>
                    <a:ext uri="{FF2B5EF4-FFF2-40B4-BE49-F238E27FC236}">
                      <a16:creationId xmlns:a16="http://schemas.microsoft.com/office/drawing/2014/main" id="{2F42BB11-1162-4783-BDEC-2182C29453B8}"/>
                    </a:ext>
                  </a:extLst>
                </p:cNvPr>
                <p:cNvGrpSpPr/>
                <p:nvPr/>
              </p:nvGrpSpPr>
              <p:grpSpPr>
                <a:xfrm>
                  <a:off x="603250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7DD38FE4-302F-47B2-A841-9E630C618A1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98" name="Group 197">
                    <a:extLst>
                      <a:ext uri="{FF2B5EF4-FFF2-40B4-BE49-F238E27FC236}">
                        <a16:creationId xmlns:a16="http://schemas.microsoft.com/office/drawing/2014/main" id="{E9833CB1-483F-43E6-9D1B-5B6FD38E8512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99" name="Picture 198">
                      <a:extLst>
                        <a:ext uri="{FF2B5EF4-FFF2-40B4-BE49-F238E27FC236}">
                          <a16:creationId xmlns:a16="http://schemas.microsoft.com/office/drawing/2014/main" id="{FC893E4E-0F5F-4AE8-ACEE-100FC82C8C0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00" name="Picture 2">
                      <a:extLst>
                        <a:ext uri="{FF2B5EF4-FFF2-40B4-BE49-F238E27FC236}">
                          <a16:creationId xmlns:a16="http://schemas.microsoft.com/office/drawing/2014/main" id="{746437AB-75CF-4A6A-BBAF-CAC24EC9EC3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82" name="Group 181">
                  <a:extLst>
                    <a:ext uri="{FF2B5EF4-FFF2-40B4-BE49-F238E27FC236}">
                      <a16:creationId xmlns:a16="http://schemas.microsoft.com/office/drawing/2014/main" id="{C91F96F4-33CD-408A-BBE3-EA9BCB2A4306}"/>
                    </a:ext>
                  </a:extLst>
                </p:cNvPr>
                <p:cNvGrpSpPr/>
                <p:nvPr/>
              </p:nvGrpSpPr>
              <p:grpSpPr>
                <a:xfrm>
                  <a:off x="628243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93" name="Rectangle 192">
                    <a:extLst>
                      <a:ext uri="{FF2B5EF4-FFF2-40B4-BE49-F238E27FC236}">
                        <a16:creationId xmlns:a16="http://schemas.microsoft.com/office/drawing/2014/main" id="{9D1F19C4-E41B-49E6-B03B-5B7BB22F567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94" name="Group 193">
                    <a:extLst>
                      <a:ext uri="{FF2B5EF4-FFF2-40B4-BE49-F238E27FC236}">
                        <a16:creationId xmlns:a16="http://schemas.microsoft.com/office/drawing/2014/main" id="{4F6542F5-2166-4281-AB24-15B674004873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95" name="Picture 194">
                      <a:extLst>
                        <a:ext uri="{FF2B5EF4-FFF2-40B4-BE49-F238E27FC236}">
                          <a16:creationId xmlns:a16="http://schemas.microsoft.com/office/drawing/2014/main" id="{7292FD57-7029-4D6B-8058-B0CFD2EAF86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96" name="Picture 2">
                      <a:extLst>
                        <a:ext uri="{FF2B5EF4-FFF2-40B4-BE49-F238E27FC236}">
                          <a16:creationId xmlns:a16="http://schemas.microsoft.com/office/drawing/2014/main" id="{A3FC1A04-FDB8-4089-910D-46425C36DD4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0B34A81F-6E2A-451F-909D-AD6B4CBC3E61}"/>
                    </a:ext>
                  </a:extLst>
                </p:cNvPr>
                <p:cNvGrpSpPr/>
                <p:nvPr/>
              </p:nvGrpSpPr>
              <p:grpSpPr>
                <a:xfrm>
                  <a:off x="653236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89" name="Rectangle 188">
                    <a:extLst>
                      <a:ext uri="{FF2B5EF4-FFF2-40B4-BE49-F238E27FC236}">
                        <a16:creationId xmlns:a16="http://schemas.microsoft.com/office/drawing/2014/main" id="{73F71D28-D77C-48E3-8389-22FB725876F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90" name="Group 189">
                    <a:extLst>
                      <a:ext uri="{FF2B5EF4-FFF2-40B4-BE49-F238E27FC236}">
                        <a16:creationId xmlns:a16="http://schemas.microsoft.com/office/drawing/2014/main" id="{518C2F77-8322-4F79-8D15-1AA3D560CAA1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91" name="Picture 190">
                      <a:extLst>
                        <a:ext uri="{FF2B5EF4-FFF2-40B4-BE49-F238E27FC236}">
                          <a16:creationId xmlns:a16="http://schemas.microsoft.com/office/drawing/2014/main" id="{B147EAA5-90C4-461B-9CDE-790DF18C5BF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92" name="Picture 2">
                      <a:extLst>
                        <a:ext uri="{FF2B5EF4-FFF2-40B4-BE49-F238E27FC236}">
                          <a16:creationId xmlns:a16="http://schemas.microsoft.com/office/drawing/2014/main" id="{0DF79B63-5D62-4786-A6E1-47E0213B573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8DBA3432-9B44-4B0E-BE59-1638233DB5D1}"/>
                    </a:ext>
                  </a:extLst>
                </p:cNvPr>
                <p:cNvGrpSpPr/>
                <p:nvPr/>
              </p:nvGrpSpPr>
              <p:grpSpPr>
                <a:xfrm>
                  <a:off x="678229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85" name="Rectangle 184">
                    <a:extLst>
                      <a:ext uri="{FF2B5EF4-FFF2-40B4-BE49-F238E27FC236}">
                        <a16:creationId xmlns:a16="http://schemas.microsoft.com/office/drawing/2014/main" id="{376F5348-B614-42D9-A89D-9671F1EF953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86" name="Group 185">
                    <a:extLst>
                      <a:ext uri="{FF2B5EF4-FFF2-40B4-BE49-F238E27FC236}">
                        <a16:creationId xmlns:a16="http://schemas.microsoft.com/office/drawing/2014/main" id="{17221032-23CD-4F3F-A0A8-3AE5A4EC6339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87" name="Picture 186">
                      <a:extLst>
                        <a:ext uri="{FF2B5EF4-FFF2-40B4-BE49-F238E27FC236}">
                          <a16:creationId xmlns:a16="http://schemas.microsoft.com/office/drawing/2014/main" id="{1B9410E3-AF03-4254-A334-97DCB13DD18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88" name="Picture 2">
                      <a:extLst>
                        <a:ext uri="{FF2B5EF4-FFF2-40B4-BE49-F238E27FC236}">
                          <a16:creationId xmlns:a16="http://schemas.microsoft.com/office/drawing/2014/main" id="{481A5E2B-E113-419B-94A3-911BA3C4C60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D70EB0A6-5FEC-4283-92AE-80171CDFA767}"/>
                  </a:ext>
                </a:extLst>
              </p:cNvPr>
              <p:cNvGrpSpPr/>
              <p:nvPr/>
            </p:nvGrpSpPr>
            <p:grpSpPr>
              <a:xfrm>
                <a:off x="6032504" y="5575655"/>
                <a:ext cx="1000173" cy="452543"/>
                <a:chOff x="6032504" y="4885837"/>
                <a:chExt cx="1000173" cy="452543"/>
              </a:xfrm>
            </p:grpSpPr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422236BD-FFB9-48E2-BE80-BD607CC67E57}"/>
                    </a:ext>
                  </a:extLst>
                </p:cNvPr>
                <p:cNvGrpSpPr/>
                <p:nvPr/>
              </p:nvGrpSpPr>
              <p:grpSpPr>
                <a:xfrm>
                  <a:off x="603250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FF2C9C7E-15D1-4FF1-A8F2-A14A9D1E9A8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8" name="Group 177">
                    <a:extLst>
                      <a:ext uri="{FF2B5EF4-FFF2-40B4-BE49-F238E27FC236}">
                        <a16:creationId xmlns:a16="http://schemas.microsoft.com/office/drawing/2014/main" id="{53ACB623-D848-4068-A252-E1CA12195E52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79" name="Picture 178">
                      <a:extLst>
                        <a:ext uri="{FF2B5EF4-FFF2-40B4-BE49-F238E27FC236}">
                          <a16:creationId xmlns:a16="http://schemas.microsoft.com/office/drawing/2014/main" id="{9438E0B6-110C-4530-97FE-B6CB91FBC8E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80" name="Picture 2">
                      <a:extLst>
                        <a:ext uri="{FF2B5EF4-FFF2-40B4-BE49-F238E27FC236}">
                          <a16:creationId xmlns:a16="http://schemas.microsoft.com/office/drawing/2014/main" id="{C788F9FA-E7E0-4996-8921-8B22C216538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87E889D1-A8D1-43D7-9CFC-3158D0B967EA}"/>
                    </a:ext>
                  </a:extLst>
                </p:cNvPr>
                <p:cNvGrpSpPr/>
                <p:nvPr/>
              </p:nvGrpSpPr>
              <p:grpSpPr>
                <a:xfrm>
                  <a:off x="628243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0736D660-9E66-43C1-8193-ED7B3E6EEBD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4" name="Group 173">
                    <a:extLst>
                      <a:ext uri="{FF2B5EF4-FFF2-40B4-BE49-F238E27FC236}">
                        <a16:creationId xmlns:a16="http://schemas.microsoft.com/office/drawing/2014/main" id="{B4614807-C15E-4058-BFE1-D3DF656B623B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75" name="Picture 174">
                      <a:extLst>
                        <a:ext uri="{FF2B5EF4-FFF2-40B4-BE49-F238E27FC236}">
                          <a16:creationId xmlns:a16="http://schemas.microsoft.com/office/drawing/2014/main" id="{13FBB3D1-B1B0-4ACD-BCE2-602A22B63BE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76" name="Picture 2">
                      <a:extLst>
                        <a:ext uri="{FF2B5EF4-FFF2-40B4-BE49-F238E27FC236}">
                          <a16:creationId xmlns:a16="http://schemas.microsoft.com/office/drawing/2014/main" id="{C6F52248-C128-4A62-B848-018F23DC0D0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C6A75515-6B5D-42DE-A137-886693334511}"/>
                    </a:ext>
                  </a:extLst>
                </p:cNvPr>
                <p:cNvGrpSpPr/>
                <p:nvPr/>
              </p:nvGrpSpPr>
              <p:grpSpPr>
                <a:xfrm>
                  <a:off x="653236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1A972279-C890-4C4C-B3BC-1014F76DAA9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F461178A-EA7D-4F75-B19A-A32F0CE21D63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71" name="Picture 170">
                      <a:extLst>
                        <a:ext uri="{FF2B5EF4-FFF2-40B4-BE49-F238E27FC236}">
                          <a16:creationId xmlns:a16="http://schemas.microsoft.com/office/drawing/2014/main" id="{C8A52ADE-EB39-4A5E-86A9-E46D980F6C5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72" name="Picture 2">
                      <a:extLst>
                        <a:ext uri="{FF2B5EF4-FFF2-40B4-BE49-F238E27FC236}">
                          <a16:creationId xmlns:a16="http://schemas.microsoft.com/office/drawing/2014/main" id="{638EA693-BF2F-492F-A79A-55AE7DA097A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64" name="Group 163">
                  <a:extLst>
                    <a:ext uri="{FF2B5EF4-FFF2-40B4-BE49-F238E27FC236}">
                      <a16:creationId xmlns:a16="http://schemas.microsoft.com/office/drawing/2014/main" id="{021B9B0F-9CD5-43EC-8648-B7DD2C100F03}"/>
                    </a:ext>
                  </a:extLst>
                </p:cNvPr>
                <p:cNvGrpSpPr/>
                <p:nvPr/>
              </p:nvGrpSpPr>
              <p:grpSpPr>
                <a:xfrm>
                  <a:off x="678229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AD887548-6D23-492E-A4E2-53686F63F41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6FF9B377-EEA9-4315-B085-FADD81174E98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67" name="Picture 166">
                      <a:extLst>
                        <a:ext uri="{FF2B5EF4-FFF2-40B4-BE49-F238E27FC236}">
                          <a16:creationId xmlns:a16="http://schemas.microsoft.com/office/drawing/2014/main" id="{00DAD2D3-5EBE-4B84-93E5-485B9555D9C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68" name="Picture 2">
                      <a:extLst>
                        <a:ext uri="{FF2B5EF4-FFF2-40B4-BE49-F238E27FC236}">
                          <a16:creationId xmlns:a16="http://schemas.microsoft.com/office/drawing/2014/main" id="{15F8842D-0D2B-4094-BBFF-94A524D99D0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480587E0-19B6-4E6A-9850-B9EEBE121380}"/>
                  </a:ext>
                </a:extLst>
              </p:cNvPr>
              <p:cNvGrpSpPr/>
              <p:nvPr/>
            </p:nvGrpSpPr>
            <p:grpSpPr>
              <a:xfrm>
                <a:off x="6032504" y="6028515"/>
                <a:ext cx="1000173" cy="452543"/>
                <a:chOff x="6032504" y="4885837"/>
                <a:chExt cx="1000173" cy="452543"/>
              </a:xfrm>
            </p:grpSpPr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DA5D77DD-86B6-48DB-9A59-24A9FCE22102}"/>
                    </a:ext>
                  </a:extLst>
                </p:cNvPr>
                <p:cNvGrpSpPr/>
                <p:nvPr/>
              </p:nvGrpSpPr>
              <p:grpSpPr>
                <a:xfrm>
                  <a:off x="603250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4086CF90-2F35-4C08-805F-13DC2CAAECE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8" name="Group 157">
                    <a:extLst>
                      <a:ext uri="{FF2B5EF4-FFF2-40B4-BE49-F238E27FC236}">
                        <a16:creationId xmlns:a16="http://schemas.microsoft.com/office/drawing/2014/main" id="{406604CF-4075-46CA-97D7-0A48A1008764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59" name="Picture 158">
                      <a:extLst>
                        <a:ext uri="{FF2B5EF4-FFF2-40B4-BE49-F238E27FC236}">
                          <a16:creationId xmlns:a16="http://schemas.microsoft.com/office/drawing/2014/main" id="{168D4BB9-3557-48B9-B2A5-7C0056F2993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60" name="Picture 2">
                      <a:extLst>
                        <a:ext uri="{FF2B5EF4-FFF2-40B4-BE49-F238E27FC236}">
                          <a16:creationId xmlns:a16="http://schemas.microsoft.com/office/drawing/2014/main" id="{1F3E7B29-C8A5-47BA-8241-DE54C6687B6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22B036C1-E399-4822-A291-50F109B08D92}"/>
                    </a:ext>
                  </a:extLst>
                </p:cNvPr>
                <p:cNvGrpSpPr/>
                <p:nvPr/>
              </p:nvGrpSpPr>
              <p:grpSpPr>
                <a:xfrm>
                  <a:off x="628243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53" name="Rectangle 152">
                    <a:extLst>
                      <a:ext uri="{FF2B5EF4-FFF2-40B4-BE49-F238E27FC236}">
                        <a16:creationId xmlns:a16="http://schemas.microsoft.com/office/drawing/2014/main" id="{3C0C6BEE-4368-48EE-88BD-1764E1311A0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4" name="Group 153">
                    <a:extLst>
                      <a:ext uri="{FF2B5EF4-FFF2-40B4-BE49-F238E27FC236}">
                        <a16:creationId xmlns:a16="http://schemas.microsoft.com/office/drawing/2014/main" id="{A60B2E32-87B4-44D5-BB96-F687F32B3224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55" name="Picture 154">
                      <a:extLst>
                        <a:ext uri="{FF2B5EF4-FFF2-40B4-BE49-F238E27FC236}">
                          <a16:creationId xmlns:a16="http://schemas.microsoft.com/office/drawing/2014/main" id="{80E5C554-C1ED-447C-95D5-04B38730604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56" name="Picture 2">
                      <a:extLst>
                        <a:ext uri="{FF2B5EF4-FFF2-40B4-BE49-F238E27FC236}">
                          <a16:creationId xmlns:a16="http://schemas.microsoft.com/office/drawing/2014/main" id="{0B487C91-24D8-4A20-8F9D-CD4F686A410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5F55DD01-81AA-488F-BFA2-B4212D2355AB}"/>
                    </a:ext>
                  </a:extLst>
                </p:cNvPr>
                <p:cNvGrpSpPr/>
                <p:nvPr/>
              </p:nvGrpSpPr>
              <p:grpSpPr>
                <a:xfrm>
                  <a:off x="653236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2215225B-7B27-4908-A8CD-8C8C11BA220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0" name="Group 149">
                    <a:extLst>
                      <a:ext uri="{FF2B5EF4-FFF2-40B4-BE49-F238E27FC236}">
                        <a16:creationId xmlns:a16="http://schemas.microsoft.com/office/drawing/2014/main" id="{634D82F2-C054-4A4D-BB74-67E74C151EE3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51" name="Picture 150">
                      <a:extLst>
                        <a:ext uri="{FF2B5EF4-FFF2-40B4-BE49-F238E27FC236}">
                          <a16:creationId xmlns:a16="http://schemas.microsoft.com/office/drawing/2014/main" id="{75C06883-511F-45AE-9711-A13E313E6A3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52" name="Picture 2">
                      <a:extLst>
                        <a:ext uri="{FF2B5EF4-FFF2-40B4-BE49-F238E27FC236}">
                          <a16:creationId xmlns:a16="http://schemas.microsoft.com/office/drawing/2014/main" id="{8975A4A1-D76A-4CB0-8F02-59B9F18D43A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CF66F5E7-D2E5-4EC2-A235-D91E39768F23}"/>
                    </a:ext>
                  </a:extLst>
                </p:cNvPr>
                <p:cNvGrpSpPr/>
                <p:nvPr/>
              </p:nvGrpSpPr>
              <p:grpSpPr>
                <a:xfrm>
                  <a:off x="678229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38F73906-62FD-4D4D-B2FE-76832BBD92D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6" name="Group 145">
                    <a:extLst>
                      <a:ext uri="{FF2B5EF4-FFF2-40B4-BE49-F238E27FC236}">
                        <a16:creationId xmlns:a16="http://schemas.microsoft.com/office/drawing/2014/main" id="{C95A4F95-78F0-4A98-8022-CCA7E3808AEB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47" name="Picture 146">
                      <a:extLst>
                        <a:ext uri="{FF2B5EF4-FFF2-40B4-BE49-F238E27FC236}">
                          <a16:creationId xmlns:a16="http://schemas.microsoft.com/office/drawing/2014/main" id="{DB1BA2FB-D0C7-4841-BF6C-A76F52909C2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48" name="Picture 2">
                      <a:extLst>
                        <a:ext uri="{FF2B5EF4-FFF2-40B4-BE49-F238E27FC236}">
                          <a16:creationId xmlns:a16="http://schemas.microsoft.com/office/drawing/2014/main" id="{EFD23F88-A885-45B2-BC60-54277366623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02F11C2-7872-4C1A-B5DE-C866A071D5E5}"/>
                </a:ext>
              </a:extLst>
            </p:cNvPr>
            <p:cNvGrpSpPr/>
            <p:nvPr/>
          </p:nvGrpSpPr>
          <p:grpSpPr>
            <a:xfrm>
              <a:off x="2055398" y="4447583"/>
              <a:ext cx="792524" cy="1198581"/>
              <a:chOff x="6032504" y="4669937"/>
              <a:chExt cx="1000173" cy="1811121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FCE83F1A-B365-4125-82CC-8B44AF3413A1}"/>
                  </a:ext>
                </a:extLst>
              </p:cNvPr>
              <p:cNvGrpSpPr/>
              <p:nvPr/>
            </p:nvGrpSpPr>
            <p:grpSpPr>
              <a:xfrm>
                <a:off x="6032504" y="4669937"/>
                <a:ext cx="1000173" cy="452543"/>
                <a:chOff x="6032504" y="4885837"/>
                <a:chExt cx="1000173" cy="452543"/>
              </a:xfrm>
            </p:grpSpPr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0D32C09E-489A-4F6C-8810-95BA9AA70EA2}"/>
                    </a:ext>
                  </a:extLst>
                </p:cNvPr>
                <p:cNvGrpSpPr/>
                <p:nvPr/>
              </p:nvGrpSpPr>
              <p:grpSpPr>
                <a:xfrm>
                  <a:off x="603250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22CC1A82-C4E9-49F4-9995-6DCDE024E12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F15B5CC1-B4CA-4912-A4EA-9BA58692A97F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35" name="Picture 134">
                      <a:extLst>
                        <a:ext uri="{FF2B5EF4-FFF2-40B4-BE49-F238E27FC236}">
                          <a16:creationId xmlns:a16="http://schemas.microsoft.com/office/drawing/2014/main" id="{0F4C4C78-F6EF-4EA1-8802-D04BE7B11EC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36" name="Picture 2">
                      <a:extLst>
                        <a:ext uri="{FF2B5EF4-FFF2-40B4-BE49-F238E27FC236}">
                          <a16:creationId xmlns:a16="http://schemas.microsoft.com/office/drawing/2014/main" id="{CACB1477-7E3D-4C32-BD55-12AE70EA57A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C995398B-5F81-4A52-B8EB-B165D5F5311C}"/>
                    </a:ext>
                  </a:extLst>
                </p:cNvPr>
                <p:cNvGrpSpPr/>
                <p:nvPr/>
              </p:nvGrpSpPr>
              <p:grpSpPr>
                <a:xfrm>
                  <a:off x="628243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190E0AE3-1D03-4A91-882A-36C144DA193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0" name="Group 129">
                    <a:extLst>
                      <a:ext uri="{FF2B5EF4-FFF2-40B4-BE49-F238E27FC236}">
                        <a16:creationId xmlns:a16="http://schemas.microsoft.com/office/drawing/2014/main" id="{5CC95834-5CCE-4874-97E9-2548E3EFFAC0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31" name="Picture 130">
                      <a:extLst>
                        <a:ext uri="{FF2B5EF4-FFF2-40B4-BE49-F238E27FC236}">
                          <a16:creationId xmlns:a16="http://schemas.microsoft.com/office/drawing/2014/main" id="{D257985A-2EC2-417C-B2EC-10BE23FD659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32" name="Picture 2">
                      <a:extLst>
                        <a:ext uri="{FF2B5EF4-FFF2-40B4-BE49-F238E27FC236}">
                          <a16:creationId xmlns:a16="http://schemas.microsoft.com/office/drawing/2014/main" id="{D25E2D3C-BA7E-4AAD-8B2D-78FCC6AA715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0A891F93-2713-4D51-863A-86AEB73A3A2B}"/>
                    </a:ext>
                  </a:extLst>
                </p:cNvPr>
                <p:cNvGrpSpPr/>
                <p:nvPr/>
              </p:nvGrpSpPr>
              <p:grpSpPr>
                <a:xfrm>
                  <a:off x="653236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719D29F9-090C-4993-8147-E5F1CFB825B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6" name="Group 125">
                    <a:extLst>
                      <a:ext uri="{FF2B5EF4-FFF2-40B4-BE49-F238E27FC236}">
                        <a16:creationId xmlns:a16="http://schemas.microsoft.com/office/drawing/2014/main" id="{5E5F2EAD-9917-4A98-89E1-7B9F450D3E09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27" name="Picture 126">
                      <a:extLst>
                        <a:ext uri="{FF2B5EF4-FFF2-40B4-BE49-F238E27FC236}">
                          <a16:creationId xmlns:a16="http://schemas.microsoft.com/office/drawing/2014/main" id="{B26145BC-026B-474F-903C-55E708A78C6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28" name="Picture 2">
                      <a:extLst>
                        <a:ext uri="{FF2B5EF4-FFF2-40B4-BE49-F238E27FC236}">
                          <a16:creationId xmlns:a16="http://schemas.microsoft.com/office/drawing/2014/main" id="{5EF78D6D-8D37-43F9-9442-31B5ED01D8D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7E06DD48-F975-4E60-A455-F0FDAE639EBF}"/>
                    </a:ext>
                  </a:extLst>
                </p:cNvPr>
                <p:cNvGrpSpPr/>
                <p:nvPr/>
              </p:nvGrpSpPr>
              <p:grpSpPr>
                <a:xfrm>
                  <a:off x="678229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FF76B1F1-C889-476B-A123-5E5C9E51973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2" name="Group 121">
                    <a:extLst>
                      <a:ext uri="{FF2B5EF4-FFF2-40B4-BE49-F238E27FC236}">
                        <a16:creationId xmlns:a16="http://schemas.microsoft.com/office/drawing/2014/main" id="{B862105F-9777-4EA9-8105-584DF203556F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23" name="Picture 122">
                      <a:extLst>
                        <a:ext uri="{FF2B5EF4-FFF2-40B4-BE49-F238E27FC236}">
                          <a16:creationId xmlns:a16="http://schemas.microsoft.com/office/drawing/2014/main" id="{127D8195-948B-4842-9E43-C523B50D955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24" name="Picture 2">
                      <a:extLst>
                        <a:ext uri="{FF2B5EF4-FFF2-40B4-BE49-F238E27FC236}">
                          <a16:creationId xmlns:a16="http://schemas.microsoft.com/office/drawing/2014/main" id="{3A835B7C-43A1-4DE8-BDD5-FA914E988D1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B85997B-4319-4D5E-B822-A07CABBEB98D}"/>
                  </a:ext>
                </a:extLst>
              </p:cNvPr>
              <p:cNvGrpSpPr/>
              <p:nvPr/>
            </p:nvGrpSpPr>
            <p:grpSpPr>
              <a:xfrm>
                <a:off x="6032504" y="5122796"/>
                <a:ext cx="1000173" cy="452543"/>
                <a:chOff x="6032504" y="4885837"/>
                <a:chExt cx="1000173" cy="452543"/>
              </a:xfrm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3EE693D1-B43B-4A86-A0F4-9EB290A727EE}"/>
                    </a:ext>
                  </a:extLst>
                </p:cNvPr>
                <p:cNvGrpSpPr/>
                <p:nvPr/>
              </p:nvGrpSpPr>
              <p:grpSpPr>
                <a:xfrm>
                  <a:off x="603250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43AF6F60-8F29-4624-84B1-1FB3493ECCC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id="{FA2B5E1C-714F-4593-B585-4FCB831117CC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15" name="Picture 114">
                      <a:extLst>
                        <a:ext uri="{FF2B5EF4-FFF2-40B4-BE49-F238E27FC236}">
                          <a16:creationId xmlns:a16="http://schemas.microsoft.com/office/drawing/2014/main" id="{980C828F-7D24-41C9-BE9A-5B809383756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6" name="Picture 2">
                      <a:extLst>
                        <a:ext uri="{FF2B5EF4-FFF2-40B4-BE49-F238E27FC236}">
                          <a16:creationId xmlns:a16="http://schemas.microsoft.com/office/drawing/2014/main" id="{FC9B6F9A-7CF4-48E7-B40A-E705CC4D504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531F2F59-92FA-4B2A-B104-5024D5F6F213}"/>
                    </a:ext>
                  </a:extLst>
                </p:cNvPr>
                <p:cNvGrpSpPr/>
                <p:nvPr/>
              </p:nvGrpSpPr>
              <p:grpSpPr>
                <a:xfrm>
                  <a:off x="628243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5F990F22-A41E-43B3-9BDD-76B45327C25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09" name="Group 108">
                    <a:extLst>
                      <a:ext uri="{FF2B5EF4-FFF2-40B4-BE49-F238E27FC236}">
                        <a16:creationId xmlns:a16="http://schemas.microsoft.com/office/drawing/2014/main" id="{795A2488-BA6C-4AA6-80B7-4D306550E3FC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10" name="Picture 109">
                      <a:extLst>
                        <a:ext uri="{FF2B5EF4-FFF2-40B4-BE49-F238E27FC236}">
                          <a16:creationId xmlns:a16="http://schemas.microsoft.com/office/drawing/2014/main" id="{F4FB1056-A825-4484-9586-7DA4FA52B89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1" name="Picture 2">
                      <a:extLst>
                        <a:ext uri="{FF2B5EF4-FFF2-40B4-BE49-F238E27FC236}">
                          <a16:creationId xmlns:a16="http://schemas.microsoft.com/office/drawing/2014/main" id="{ADD136D5-6AB7-4648-929B-0678E33D324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EABAE4F1-9F90-47F7-ADEC-9580141F995C}"/>
                    </a:ext>
                  </a:extLst>
                </p:cNvPr>
                <p:cNvGrpSpPr/>
                <p:nvPr/>
              </p:nvGrpSpPr>
              <p:grpSpPr>
                <a:xfrm>
                  <a:off x="653236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200F4260-BA74-427A-8E4C-F2AC4F37DEC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05" name="Group 104">
                    <a:extLst>
                      <a:ext uri="{FF2B5EF4-FFF2-40B4-BE49-F238E27FC236}">
                        <a16:creationId xmlns:a16="http://schemas.microsoft.com/office/drawing/2014/main" id="{856164C7-3843-43EF-AD7C-5F6079BA8154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06" name="Picture 105">
                      <a:extLst>
                        <a:ext uri="{FF2B5EF4-FFF2-40B4-BE49-F238E27FC236}">
                          <a16:creationId xmlns:a16="http://schemas.microsoft.com/office/drawing/2014/main" id="{D9683B88-34A2-4DCE-8B7B-90AAE8D20B2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07" name="Picture 2">
                      <a:extLst>
                        <a:ext uri="{FF2B5EF4-FFF2-40B4-BE49-F238E27FC236}">
                          <a16:creationId xmlns:a16="http://schemas.microsoft.com/office/drawing/2014/main" id="{A94CD851-79C3-4736-B458-56BF305091E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82C7E27F-86D3-4D56-B8FD-F82A09C6F7A3}"/>
                    </a:ext>
                  </a:extLst>
                </p:cNvPr>
                <p:cNvGrpSpPr/>
                <p:nvPr/>
              </p:nvGrpSpPr>
              <p:grpSpPr>
                <a:xfrm>
                  <a:off x="678229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107ACC63-CCAE-48BA-A217-62C2D2F319B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30B067E5-0E11-44FD-B364-ACB27198A26B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102" name="Picture 101">
                      <a:extLst>
                        <a:ext uri="{FF2B5EF4-FFF2-40B4-BE49-F238E27FC236}">
                          <a16:creationId xmlns:a16="http://schemas.microsoft.com/office/drawing/2014/main" id="{A4DF832B-94BC-4487-A121-A0716C19660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03" name="Picture 2">
                      <a:extLst>
                        <a:ext uri="{FF2B5EF4-FFF2-40B4-BE49-F238E27FC236}">
                          <a16:creationId xmlns:a16="http://schemas.microsoft.com/office/drawing/2014/main" id="{4C9E3776-C9E5-4BD5-B982-B1AC2E153FD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BD42C6E-B01D-4F07-9852-4E711C1BE416}"/>
                  </a:ext>
                </a:extLst>
              </p:cNvPr>
              <p:cNvGrpSpPr/>
              <p:nvPr/>
            </p:nvGrpSpPr>
            <p:grpSpPr>
              <a:xfrm>
                <a:off x="6032504" y="5575655"/>
                <a:ext cx="1000173" cy="452543"/>
                <a:chOff x="6032504" y="4885837"/>
                <a:chExt cx="1000173" cy="452543"/>
              </a:xfrm>
            </p:grpSpPr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1F56EC1F-7B09-4A36-A089-20975A580B88}"/>
                    </a:ext>
                  </a:extLst>
                </p:cNvPr>
                <p:cNvGrpSpPr/>
                <p:nvPr/>
              </p:nvGrpSpPr>
              <p:grpSpPr>
                <a:xfrm>
                  <a:off x="603250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C900ADCF-4DA6-459E-9D24-1124183CC52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3" name="Group 92">
                    <a:extLst>
                      <a:ext uri="{FF2B5EF4-FFF2-40B4-BE49-F238E27FC236}">
                        <a16:creationId xmlns:a16="http://schemas.microsoft.com/office/drawing/2014/main" id="{74D70EDF-BDDD-4C0D-AA7F-993730084665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94" name="Picture 93">
                      <a:extLst>
                        <a:ext uri="{FF2B5EF4-FFF2-40B4-BE49-F238E27FC236}">
                          <a16:creationId xmlns:a16="http://schemas.microsoft.com/office/drawing/2014/main" id="{FA4D7223-BC11-4808-8674-E293B25959D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5" name="Picture 2">
                      <a:extLst>
                        <a:ext uri="{FF2B5EF4-FFF2-40B4-BE49-F238E27FC236}">
                          <a16:creationId xmlns:a16="http://schemas.microsoft.com/office/drawing/2014/main" id="{BD39DB42-A51F-4F67-A308-59534C3AB58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EF2E44EC-DAF3-4349-92C1-C5420CC4FEB9}"/>
                    </a:ext>
                  </a:extLst>
                </p:cNvPr>
                <p:cNvGrpSpPr/>
                <p:nvPr/>
              </p:nvGrpSpPr>
              <p:grpSpPr>
                <a:xfrm>
                  <a:off x="628243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450F1B03-05E6-4A3A-9977-7EC1F172C70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F8BAF8FC-690B-4F4F-8597-C59D2055BFAF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90" name="Picture 89">
                      <a:extLst>
                        <a:ext uri="{FF2B5EF4-FFF2-40B4-BE49-F238E27FC236}">
                          <a16:creationId xmlns:a16="http://schemas.microsoft.com/office/drawing/2014/main" id="{46F0D541-1439-48BE-A15C-2F01D307018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1" name="Picture 2">
                      <a:extLst>
                        <a:ext uri="{FF2B5EF4-FFF2-40B4-BE49-F238E27FC236}">
                          <a16:creationId xmlns:a16="http://schemas.microsoft.com/office/drawing/2014/main" id="{34351C14-30AC-4212-A5C6-90465BB5E6F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A8322312-262D-45BE-B746-1728586AB0E1}"/>
                    </a:ext>
                  </a:extLst>
                </p:cNvPr>
                <p:cNvGrpSpPr/>
                <p:nvPr/>
              </p:nvGrpSpPr>
              <p:grpSpPr>
                <a:xfrm>
                  <a:off x="653236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8B8D05E2-1DEA-4185-A3A0-BA6A33F8C16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241E4A05-A870-413E-9F4E-2DF705F33937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80" name="Picture 79">
                      <a:extLst>
                        <a:ext uri="{FF2B5EF4-FFF2-40B4-BE49-F238E27FC236}">
                          <a16:creationId xmlns:a16="http://schemas.microsoft.com/office/drawing/2014/main" id="{3C560FC3-2276-422C-A1AF-EF502FE5EFE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1" name="Picture 2">
                      <a:extLst>
                        <a:ext uri="{FF2B5EF4-FFF2-40B4-BE49-F238E27FC236}">
                          <a16:creationId xmlns:a16="http://schemas.microsoft.com/office/drawing/2014/main" id="{790FAA50-284A-4A6A-A661-1307C41BD73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FCCE768C-C85B-404C-A253-CB641A7A17E1}"/>
                    </a:ext>
                  </a:extLst>
                </p:cNvPr>
                <p:cNvGrpSpPr/>
                <p:nvPr/>
              </p:nvGrpSpPr>
              <p:grpSpPr>
                <a:xfrm>
                  <a:off x="678229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26040F8D-4EEC-406B-B14B-A1866E824D1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3EA7DB07-ACDF-4978-89B1-DB0CEED7F219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76" name="Picture 75">
                      <a:extLst>
                        <a:ext uri="{FF2B5EF4-FFF2-40B4-BE49-F238E27FC236}">
                          <a16:creationId xmlns:a16="http://schemas.microsoft.com/office/drawing/2014/main" id="{BDF4FD4F-5F12-4FA1-9276-CB2AFDDF771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7" name="Picture 2">
                      <a:extLst>
                        <a:ext uri="{FF2B5EF4-FFF2-40B4-BE49-F238E27FC236}">
                          <a16:creationId xmlns:a16="http://schemas.microsoft.com/office/drawing/2014/main" id="{FA7C5E27-5BE9-4DF9-93A4-B36C2882964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643E19A8-45C2-4173-BF31-1ED6897BD2DA}"/>
                  </a:ext>
                </a:extLst>
              </p:cNvPr>
              <p:cNvGrpSpPr/>
              <p:nvPr/>
            </p:nvGrpSpPr>
            <p:grpSpPr>
              <a:xfrm>
                <a:off x="6032504" y="6028515"/>
                <a:ext cx="1000173" cy="452543"/>
                <a:chOff x="6032504" y="4885837"/>
                <a:chExt cx="1000173" cy="452543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0DDD925A-0257-4EEC-88E5-C9046F19EA77}"/>
                    </a:ext>
                  </a:extLst>
                </p:cNvPr>
                <p:cNvGrpSpPr/>
                <p:nvPr/>
              </p:nvGrpSpPr>
              <p:grpSpPr>
                <a:xfrm>
                  <a:off x="603250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29622C44-BD06-41F2-B423-61F56534601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3B0628FD-591F-4A41-83A7-11AD7F893407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68" name="Picture 67">
                      <a:extLst>
                        <a:ext uri="{FF2B5EF4-FFF2-40B4-BE49-F238E27FC236}">
                          <a16:creationId xmlns:a16="http://schemas.microsoft.com/office/drawing/2014/main" id="{45092DB7-0A2D-41DC-95E3-6F236781984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69" name="Picture 2">
                      <a:extLst>
                        <a:ext uri="{FF2B5EF4-FFF2-40B4-BE49-F238E27FC236}">
                          <a16:creationId xmlns:a16="http://schemas.microsoft.com/office/drawing/2014/main" id="{29C68FB0-01B0-4886-8A1A-AB29B1E6CE2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B206B065-2A14-4A0D-9395-02D7B08305BB}"/>
                    </a:ext>
                  </a:extLst>
                </p:cNvPr>
                <p:cNvGrpSpPr/>
                <p:nvPr/>
              </p:nvGrpSpPr>
              <p:grpSpPr>
                <a:xfrm>
                  <a:off x="628243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A0FDC111-CC46-45D9-84C8-88676A9FFE4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AAC72893-1DD4-4F06-B962-393A38783E4F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63" name="Picture 62">
                      <a:extLst>
                        <a:ext uri="{FF2B5EF4-FFF2-40B4-BE49-F238E27FC236}">
                          <a16:creationId xmlns:a16="http://schemas.microsoft.com/office/drawing/2014/main" id="{907B5698-F772-49DA-A750-35426E377C7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65" name="Picture 2">
                      <a:extLst>
                        <a:ext uri="{FF2B5EF4-FFF2-40B4-BE49-F238E27FC236}">
                          <a16:creationId xmlns:a16="http://schemas.microsoft.com/office/drawing/2014/main" id="{1CBA5352-B28D-4512-B650-0A0FF98393E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5589260F-3D28-4ACC-B165-B8DC2425DF72}"/>
                    </a:ext>
                  </a:extLst>
                </p:cNvPr>
                <p:cNvGrpSpPr/>
                <p:nvPr/>
              </p:nvGrpSpPr>
              <p:grpSpPr>
                <a:xfrm>
                  <a:off x="653236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CFACB5A1-1AD0-4C44-B34E-03EB41A0C89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4A4DF7D6-A36F-415C-9860-95072891F331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55" name="Picture 54">
                      <a:extLst>
                        <a:ext uri="{FF2B5EF4-FFF2-40B4-BE49-F238E27FC236}">
                          <a16:creationId xmlns:a16="http://schemas.microsoft.com/office/drawing/2014/main" id="{1468B93E-C930-4EB4-811F-6200DBA6A03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56" name="Picture 2">
                      <a:extLst>
                        <a:ext uri="{FF2B5EF4-FFF2-40B4-BE49-F238E27FC236}">
                          <a16:creationId xmlns:a16="http://schemas.microsoft.com/office/drawing/2014/main" id="{14B7655D-0E7B-42EB-AC6D-75F78841AFD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05017555-8121-415D-AD9A-98AF86CC090A}"/>
                    </a:ext>
                  </a:extLst>
                </p:cNvPr>
                <p:cNvGrpSpPr/>
                <p:nvPr/>
              </p:nvGrpSpPr>
              <p:grpSpPr>
                <a:xfrm>
                  <a:off x="6782294" y="4885837"/>
                  <a:ext cx="250383" cy="452543"/>
                  <a:chOff x="3129646" y="2022107"/>
                  <a:chExt cx="250383" cy="452543"/>
                </a:xfrm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89DA42D8-CED7-4DA2-BC9D-2ECAFC5B60F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9646" y="2022107"/>
                    <a:ext cx="250383" cy="452543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5402D155-8D94-44BC-A438-7D256ED44BC3}"/>
                      </a:ext>
                    </a:extLst>
                  </p:cNvPr>
                  <p:cNvGrpSpPr/>
                  <p:nvPr/>
                </p:nvGrpSpPr>
                <p:grpSpPr>
                  <a:xfrm>
                    <a:off x="3167464" y="2058834"/>
                    <a:ext cx="174746" cy="381424"/>
                    <a:chOff x="3172365" y="2056422"/>
                    <a:chExt cx="174746" cy="381424"/>
                  </a:xfrm>
                </p:grpSpPr>
                <p:pic>
                  <p:nvPicPr>
                    <p:cNvPr id="47" name="Picture 46">
                      <a:extLst>
                        <a:ext uri="{FF2B5EF4-FFF2-40B4-BE49-F238E27FC236}">
                          <a16:creationId xmlns:a16="http://schemas.microsoft.com/office/drawing/2014/main" id="{CE5594E9-A7A1-4903-99C8-CD4C00FC8DF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8" name="Picture 2">
                      <a:extLst>
                        <a:ext uri="{FF2B5EF4-FFF2-40B4-BE49-F238E27FC236}">
                          <a16:creationId xmlns:a16="http://schemas.microsoft.com/office/drawing/2014/main" id="{31315F43-4558-4CCE-86C3-74D78E25EFF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16F65B8-4856-4B60-9194-648B843564EB}"/>
                </a:ext>
              </a:extLst>
            </p:cNvPr>
            <p:cNvSpPr/>
            <p:nvPr/>
          </p:nvSpPr>
          <p:spPr bwMode="auto">
            <a:xfrm>
              <a:off x="1262874" y="4447583"/>
              <a:ext cx="198400" cy="298017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21" name="Oval 220">
            <a:extLst>
              <a:ext uri="{FF2B5EF4-FFF2-40B4-BE49-F238E27FC236}">
                <a16:creationId xmlns:a16="http://schemas.microsoft.com/office/drawing/2014/main" id="{CC414898-0FEB-486A-923E-1B1BE1D4A365}"/>
              </a:ext>
            </a:extLst>
          </p:cNvPr>
          <p:cNvSpPr/>
          <p:nvPr/>
        </p:nvSpPr>
        <p:spPr bwMode="auto">
          <a:xfrm rot="120000">
            <a:off x="2120201" y="3714905"/>
            <a:ext cx="8280000" cy="638023"/>
          </a:xfrm>
          <a:prstGeom prst="ellipse">
            <a:avLst/>
          </a:prstGeom>
          <a:solidFill>
            <a:srgbClr val="89BA17">
              <a:alpha val="6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/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F290033F-B582-46DB-A59A-3E663F622AAB}"/>
              </a:ext>
            </a:extLst>
          </p:cNvPr>
          <p:cNvSpPr/>
          <p:nvPr/>
        </p:nvSpPr>
        <p:spPr bwMode="auto">
          <a:xfrm rot="21180000">
            <a:off x="2070633" y="3092287"/>
            <a:ext cx="8280000" cy="638023"/>
          </a:xfrm>
          <a:prstGeom prst="ellipse">
            <a:avLst/>
          </a:prstGeom>
          <a:solidFill>
            <a:srgbClr val="2E4275">
              <a:alpha val="6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C68BC0F2-B716-4D4D-B10A-43B9E2408F90}"/>
              </a:ext>
            </a:extLst>
          </p:cNvPr>
          <p:cNvSpPr/>
          <p:nvPr/>
        </p:nvSpPr>
        <p:spPr bwMode="auto">
          <a:xfrm rot="20724607">
            <a:off x="1975353" y="2539907"/>
            <a:ext cx="8280000" cy="638023"/>
          </a:xfrm>
          <a:prstGeom prst="ellipse">
            <a:avLst/>
          </a:prstGeom>
          <a:solidFill>
            <a:srgbClr val="E32119">
              <a:alpha val="6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28AF5C02-2572-46C3-BA6E-3D591935816F}"/>
              </a:ext>
            </a:extLst>
          </p:cNvPr>
          <p:cNvSpPr/>
          <p:nvPr/>
        </p:nvSpPr>
        <p:spPr bwMode="auto">
          <a:xfrm rot="720000">
            <a:off x="1999476" y="4417717"/>
            <a:ext cx="8280000" cy="638023"/>
          </a:xfrm>
          <a:prstGeom prst="ellipse">
            <a:avLst/>
          </a:prstGeom>
          <a:solidFill>
            <a:srgbClr val="F08A00">
              <a:alpha val="6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DDAE75-1CE3-41A5-A2A9-395DA439C8F9}"/>
              </a:ext>
            </a:extLst>
          </p:cNvPr>
          <p:cNvSpPr txBox="1"/>
          <p:nvPr/>
        </p:nvSpPr>
        <p:spPr>
          <a:xfrm>
            <a:off x="4668601" y="5130459"/>
            <a:ext cx="2026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垂直域用户角展度大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E932313A-FA2F-45E2-80A5-A77D91A5D901}"/>
              </a:ext>
            </a:extLst>
          </p:cNvPr>
          <p:cNvSpPr>
            <a:spLocks noChangeAspect="1"/>
          </p:cNvSpPr>
          <p:nvPr/>
        </p:nvSpPr>
        <p:spPr bwMode="auto">
          <a:xfrm rot="2891976">
            <a:off x="3031915" y="2642507"/>
            <a:ext cx="2264576" cy="2291940"/>
          </a:xfrm>
          <a:prstGeom prst="arc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" name="Freeform: Shape 224">
            <a:extLst>
              <a:ext uri="{FF2B5EF4-FFF2-40B4-BE49-F238E27FC236}">
                <a16:creationId xmlns:a16="http://schemas.microsoft.com/office/drawing/2014/main" id="{FCC6A134-D803-44C4-81AC-363A4BDF72A1}"/>
              </a:ext>
            </a:extLst>
          </p:cNvPr>
          <p:cNvSpPr/>
          <p:nvPr/>
        </p:nvSpPr>
        <p:spPr bwMode="auto">
          <a:xfrm rot="20888140">
            <a:off x="5287737" y="4016072"/>
            <a:ext cx="166175" cy="1092641"/>
          </a:xfrm>
          <a:custGeom>
            <a:avLst/>
            <a:gdLst>
              <a:gd name="connsiteX0" fmla="*/ 400050 w 581926"/>
              <a:gd name="connsiteY0" fmla="*/ 0 h 1485900"/>
              <a:gd name="connsiteX1" fmla="*/ 581025 w 581926"/>
              <a:gd name="connsiteY1" fmla="*/ 581025 h 1485900"/>
              <a:gd name="connsiteX2" fmla="*/ 447675 w 581926"/>
              <a:gd name="connsiteY2" fmla="*/ 1190625 h 1485900"/>
              <a:gd name="connsiteX3" fmla="*/ 0 w 581926"/>
              <a:gd name="connsiteY3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926" h="1485900">
                <a:moveTo>
                  <a:pt x="400050" y="0"/>
                </a:moveTo>
                <a:cubicBezTo>
                  <a:pt x="486569" y="191294"/>
                  <a:pt x="573088" y="382588"/>
                  <a:pt x="581025" y="581025"/>
                </a:cubicBezTo>
                <a:cubicBezTo>
                  <a:pt x="588962" y="779462"/>
                  <a:pt x="544512" y="1039813"/>
                  <a:pt x="447675" y="1190625"/>
                </a:cubicBezTo>
                <a:cubicBezTo>
                  <a:pt x="350838" y="1341437"/>
                  <a:pt x="175419" y="1413668"/>
                  <a:pt x="0" y="1485900"/>
                </a:cubicBez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0182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7AFC4C-555A-47F2-AB8C-084290C10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l" rtl="0"/>
            <a:r>
              <a:rPr lang="en-US">
                <a:solidFill>
                  <a:srgbClr val="58585A"/>
                </a:solidFill>
              </a:rPr>
              <a:t>仰角梁宽度</a:t>
            </a:r>
            <a:br>
              <a:rPr lang="en-US">
                <a:solidFill>
                  <a:srgbClr val="58585A"/>
                </a:solidFill>
              </a:rPr>
            </a:br>
            <a:r>
              <a:rPr lang="en-US" sz="2800">
                <a:solidFill>
                  <a:srgbClr val="58585A"/>
                </a:solidFill>
                <a:latin typeface="Arial"/>
              </a:rPr>
              <a:t>郊区平坦环境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473AC6-3296-48A4-9274-60D4473ABC7B}"/>
              </a:ext>
            </a:extLst>
          </p:cNvPr>
          <p:cNvSpPr/>
          <p:nvPr/>
        </p:nvSpPr>
        <p:spPr bwMode="auto">
          <a:xfrm>
            <a:off x="872504" y="5321970"/>
            <a:ext cx="10809465" cy="128016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38165503-E71E-4B98-89AE-A1686896497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68636" y="4967685"/>
            <a:ext cx="278370" cy="376389"/>
          </a:xfrm>
          <a:custGeom>
            <a:avLst/>
            <a:gdLst>
              <a:gd name="T0" fmla="*/ 2147483646 w 363"/>
              <a:gd name="T1" fmla="*/ 2147483646 h 447"/>
              <a:gd name="T2" fmla="*/ 2147483646 w 363"/>
              <a:gd name="T3" fmla="*/ 2147483646 h 447"/>
              <a:gd name="T4" fmla="*/ 2147483646 w 363"/>
              <a:gd name="T5" fmla="*/ 2147483646 h 447"/>
              <a:gd name="T6" fmla="*/ 2147483646 w 363"/>
              <a:gd name="T7" fmla="*/ 2147483646 h 447"/>
              <a:gd name="T8" fmla="*/ 2147483646 w 363"/>
              <a:gd name="T9" fmla="*/ 2147483646 h 447"/>
              <a:gd name="T10" fmla="*/ 2147483646 w 363"/>
              <a:gd name="T11" fmla="*/ 2147483646 h 447"/>
              <a:gd name="T12" fmla="*/ 2147483646 w 363"/>
              <a:gd name="T13" fmla="*/ 2147483646 h 447"/>
              <a:gd name="T14" fmla="*/ 2147483646 w 363"/>
              <a:gd name="T15" fmla="*/ 2147483646 h 447"/>
              <a:gd name="T16" fmla="*/ 2147483646 w 363"/>
              <a:gd name="T17" fmla="*/ 2147483646 h 447"/>
              <a:gd name="T18" fmla="*/ 2147483646 w 363"/>
              <a:gd name="T19" fmla="*/ 2147483646 h 447"/>
              <a:gd name="T20" fmla="*/ 2147483646 w 363"/>
              <a:gd name="T21" fmla="*/ 2147483646 h 447"/>
              <a:gd name="T22" fmla="*/ 2147483646 w 363"/>
              <a:gd name="T23" fmla="*/ 2147483646 h 447"/>
              <a:gd name="T24" fmla="*/ 2147483646 w 363"/>
              <a:gd name="T25" fmla="*/ 2147483646 h 447"/>
              <a:gd name="T26" fmla="*/ 2147483646 w 363"/>
              <a:gd name="T27" fmla="*/ 2147483646 h 447"/>
              <a:gd name="T28" fmla="*/ 2147483646 w 363"/>
              <a:gd name="T29" fmla="*/ 2147483646 h 447"/>
              <a:gd name="T30" fmla="*/ 2147483646 w 363"/>
              <a:gd name="T31" fmla="*/ 2147483646 h 447"/>
              <a:gd name="T32" fmla="*/ 2147483646 w 363"/>
              <a:gd name="T33" fmla="*/ 2147483646 h 447"/>
              <a:gd name="T34" fmla="*/ 2147483646 w 363"/>
              <a:gd name="T35" fmla="*/ 2147483646 h 447"/>
              <a:gd name="T36" fmla="*/ 2147483646 w 363"/>
              <a:gd name="T37" fmla="*/ 2147483646 h 447"/>
              <a:gd name="T38" fmla="*/ 2147483646 w 363"/>
              <a:gd name="T39" fmla="*/ 2147483646 h 447"/>
              <a:gd name="T40" fmla="*/ 2147483646 w 363"/>
              <a:gd name="T41" fmla="*/ 2147483646 h 447"/>
              <a:gd name="T42" fmla="*/ 0 w 363"/>
              <a:gd name="T43" fmla="*/ 2147483646 h 447"/>
              <a:gd name="T44" fmla="*/ 0 w 363"/>
              <a:gd name="T45" fmla="*/ 2147483646 h 447"/>
              <a:gd name="T46" fmla="*/ 2147483646 w 363"/>
              <a:gd name="T47" fmla="*/ 2147483646 h 447"/>
              <a:gd name="T48" fmla="*/ 2147483646 w 363"/>
              <a:gd name="T49" fmla="*/ 2147483646 h 447"/>
              <a:gd name="T50" fmla="*/ 2147483646 w 363"/>
              <a:gd name="T51" fmla="*/ 2147483646 h 447"/>
              <a:gd name="T52" fmla="*/ 2147483646 w 363"/>
              <a:gd name="T53" fmla="*/ 2147483646 h 447"/>
              <a:gd name="T54" fmla="*/ 2147483646 w 363"/>
              <a:gd name="T55" fmla="*/ 2147483646 h 447"/>
              <a:gd name="T56" fmla="*/ 2147483646 w 363"/>
              <a:gd name="T57" fmla="*/ 2147483646 h 447"/>
              <a:gd name="T58" fmla="*/ 2147483646 w 363"/>
              <a:gd name="T59" fmla="*/ 2147483646 h 447"/>
              <a:gd name="T60" fmla="*/ 2147483646 w 363"/>
              <a:gd name="T61" fmla="*/ 2147483646 h 447"/>
              <a:gd name="T62" fmla="*/ 2147483646 w 363"/>
              <a:gd name="T63" fmla="*/ 2147483646 h 447"/>
              <a:gd name="T64" fmla="*/ 2147483646 w 363"/>
              <a:gd name="T65" fmla="*/ 2147483646 h 447"/>
              <a:gd name="T66" fmla="*/ 2147483646 w 363"/>
              <a:gd name="T67" fmla="*/ 2147483646 h 447"/>
              <a:gd name="T68" fmla="*/ 2147483646 w 363"/>
              <a:gd name="T69" fmla="*/ 2147483646 h 447"/>
              <a:gd name="T70" fmla="*/ 2147483646 w 363"/>
              <a:gd name="T71" fmla="*/ 2147483646 h 447"/>
              <a:gd name="T72" fmla="*/ 2147483646 w 363"/>
              <a:gd name="T73" fmla="*/ 2147483646 h 447"/>
              <a:gd name="T74" fmla="*/ 2147483646 w 363"/>
              <a:gd name="T75" fmla="*/ 2147483646 h 447"/>
              <a:gd name="T76" fmla="*/ 2147483646 w 363"/>
              <a:gd name="T77" fmla="*/ 2147483646 h 447"/>
              <a:gd name="T78" fmla="*/ 2147483646 w 363"/>
              <a:gd name="T79" fmla="*/ 2147483646 h 447"/>
              <a:gd name="T80" fmla="*/ 2147483646 w 363"/>
              <a:gd name="T81" fmla="*/ 2147483646 h 447"/>
              <a:gd name="T82" fmla="*/ 2147483646 w 363"/>
              <a:gd name="T83" fmla="*/ 2147483646 h 447"/>
              <a:gd name="T84" fmla="*/ 2147483646 w 363"/>
              <a:gd name="T85" fmla="*/ 2147483646 h 447"/>
              <a:gd name="T86" fmla="*/ 2147483646 w 363"/>
              <a:gd name="T87" fmla="*/ 2147483646 h 447"/>
              <a:gd name="T88" fmla="*/ 2147483646 w 363"/>
              <a:gd name="T89" fmla="*/ 2147483646 h 447"/>
              <a:gd name="T90" fmla="*/ 2147483646 w 363"/>
              <a:gd name="T91" fmla="*/ 2147483646 h 447"/>
              <a:gd name="T92" fmla="*/ 2147483646 w 363"/>
              <a:gd name="T93" fmla="*/ 2147483646 h 447"/>
              <a:gd name="T94" fmla="*/ 2147483646 w 363"/>
              <a:gd name="T95" fmla="*/ 2147483646 h 447"/>
              <a:gd name="T96" fmla="*/ 2147483646 w 363"/>
              <a:gd name="T97" fmla="*/ 2147483646 h 447"/>
              <a:gd name="T98" fmla="*/ 2147483646 w 363"/>
              <a:gd name="T99" fmla="*/ 2147483646 h 44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63" h="447">
                <a:moveTo>
                  <a:pt x="85" y="38"/>
                </a:moveTo>
                <a:cubicBezTo>
                  <a:pt x="85" y="38"/>
                  <a:pt x="85" y="38"/>
                  <a:pt x="85" y="38"/>
                </a:cubicBezTo>
                <a:cubicBezTo>
                  <a:pt x="85" y="36"/>
                  <a:pt x="84" y="34"/>
                  <a:pt x="83" y="32"/>
                </a:cubicBezTo>
                <a:cubicBezTo>
                  <a:pt x="80" y="29"/>
                  <a:pt x="75" y="29"/>
                  <a:pt x="72" y="32"/>
                </a:cubicBezTo>
                <a:cubicBezTo>
                  <a:pt x="51" y="53"/>
                  <a:pt x="41" y="79"/>
                  <a:pt x="41" y="106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41" y="132"/>
                  <a:pt x="51" y="159"/>
                  <a:pt x="72" y="179"/>
                </a:cubicBezTo>
                <a:cubicBezTo>
                  <a:pt x="75" y="182"/>
                  <a:pt x="80" y="182"/>
                  <a:pt x="83" y="179"/>
                </a:cubicBezTo>
                <a:cubicBezTo>
                  <a:pt x="84" y="178"/>
                  <a:pt x="85" y="176"/>
                  <a:pt x="85" y="174"/>
                </a:cubicBezTo>
                <a:cubicBezTo>
                  <a:pt x="85" y="174"/>
                  <a:pt x="85" y="174"/>
                  <a:pt x="85" y="174"/>
                </a:cubicBezTo>
                <a:cubicBezTo>
                  <a:pt x="85" y="172"/>
                  <a:pt x="84" y="169"/>
                  <a:pt x="83" y="168"/>
                </a:cubicBezTo>
                <a:cubicBezTo>
                  <a:pt x="66" y="151"/>
                  <a:pt x="57" y="128"/>
                  <a:pt x="57" y="106"/>
                </a:cubicBezTo>
                <a:cubicBezTo>
                  <a:pt x="57" y="83"/>
                  <a:pt x="66" y="61"/>
                  <a:pt x="83" y="44"/>
                </a:cubicBezTo>
                <a:cubicBezTo>
                  <a:pt x="84" y="42"/>
                  <a:pt x="85" y="40"/>
                  <a:pt x="85" y="38"/>
                </a:cubicBezTo>
                <a:close/>
                <a:moveTo>
                  <a:pt x="48" y="191"/>
                </a:moveTo>
                <a:cubicBezTo>
                  <a:pt x="48" y="191"/>
                  <a:pt x="47" y="191"/>
                  <a:pt x="47" y="190"/>
                </a:cubicBezTo>
                <a:cubicBezTo>
                  <a:pt x="45" y="188"/>
                  <a:pt x="44" y="186"/>
                  <a:pt x="42" y="184"/>
                </a:cubicBezTo>
                <a:cubicBezTo>
                  <a:pt x="42" y="184"/>
                  <a:pt x="42" y="184"/>
                  <a:pt x="42" y="184"/>
                </a:cubicBezTo>
                <a:cubicBezTo>
                  <a:pt x="41" y="182"/>
                  <a:pt x="40" y="181"/>
                  <a:pt x="39" y="180"/>
                </a:cubicBezTo>
                <a:cubicBezTo>
                  <a:pt x="33" y="171"/>
                  <a:pt x="28" y="162"/>
                  <a:pt x="24" y="152"/>
                </a:cubicBezTo>
                <a:cubicBezTo>
                  <a:pt x="24" y="151"/>
                  <a:pt x="23" y="149"/>
                  <a:pt x="23" y="148"/>
                </a:cubicBezTo>
                <a:cubicBezTo>
                  <a:pt x="22" y="147"/>
                  <a:pt x="22" y="147"/>
                  <a:pt x="22" y="146"/>
                </a:cubicBezTo>
                <a:cubicBezTo>
                  <a:pt x="22" y="145"/>
                  <a:pt x="21" y="143"/>
                  <a:pt x="21" y="142"/>
                </a:cubicBezTo>
                <a:cubicBezTo>
                  <a:pt x="21" y="141"/>
                  <a:pt x="20" y="141"/>
                  <a:pt x="20" y="140"/>
                </a:cubicBezTo>
                <a:cubicBezTo>
                  <a:pt x="20" y="139"/>
                  <a:pt x="20" y="137"/>
                  <a:pt x="19" y="136"/>
                </a:cubicBezTo>
                <a:cubicBezTo>
                  <a:pt x="19" y="135"/>
                  <a:pt x="19" y="135"/>
                  <a:pt x="19" y="134"/>
                </a:cubicBezTo>
                <a:cubicBezTo>
                  <a:pt x="18" y="133"/>
                  <a:pt x="18" y="131"/>
                  <a:pt x="18" y="130"/>
                </a:cubicBezTo>
                <a:cubicBezTo>
                  <a:pt x="18" y="129"/>
                  <a:pt x="18" y="128"/>
                  <a:pt x="17" y="127"/>
                </a:cubicBezTo>
                <a:cubicBezTo>
                  <a:pt x="17" y="126"/>
                  <a:pt x="17" y="125"/>
                  <a:pt x="17" y="124"/>
                </a:cubicBezTo>
                <a:cubicBezTo>
                  <a:pt x="17" y="123"/>
                  <a:pt x="17" y="122"/>
                  <a:pt x="17" y="121"/>
                </a:cubicBezTo>
                <a:cubicBezTo>
                  <a:pt x="16" y="120"/>
                  <a:pt x="16" y="119"/>
                  <a:pt x="16" y="118"/>
                </a:cubicBezTo>
                <a:cubicBezTo>
                  <a:pt x="16" y="117"/>
                  <a:pt x="16" y="116"/>
                  <a:pt x="16" y="114"/>
                </a:cubicBezTo>
                <a:cubicBezTo>
                  <a:pt x="16" y="113"/>
                  <a:pt x="16" y="113"/>
                  <a:pt x="16" y="112"/>
                </a:cubicBezTo>
                <a:cubicBezTo>
                  <a:pt x="16" y="110"/>
                  <a:pt x="16" y="108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4"/>
                  <a:pt x="16" y="102"/>
                  <a:pt x="16" y="100"/>
                </a:cubicBezTo>
                <a:cubicBezTo>
                  <a:pt x="16" y="99"/>
                  <a:pt x="16" y="98"/>
                  <a:pt x="16" y="97"/>
                </a:cubicBezTo>
                <a:cubicBezTo>
                  <a:pt x="16" y="96"/>
                  <a:pt x="16" y="95"/>
                  <a:pt x="16" y="93"/>
                </a:cubicBezTo>
                <a:cubicBezTo>
                  <a:pt x="16" y="92"/>
                  <a:pt x="16" y="92"/>
                  <a:pt x="17" y="91"/>
                </a:cubicBezTo>
                <a:cubicBezTo>
                  <a:pt x="17" y="90"/>
                  <a:pt x="17" y="88"/>
                  <a:pt x="17" y="87"/>
                </a:cubicBezTo>
                <a:cubicBezTo>
                  <a:pt x="17" y="86"/>
                  <a:pt x="17" y="85"/>
                  <a:pt x="17" y="84"/>
                </a:cubicBezTo>
                <a:cubicBezTo>
                  <a:pt x="18" y="83"/>
                  <a:pt x="18" y="82"/>
                  <a:pt x="18" y="81"/>
                </a:cubicBezTo>
                <a:cubicBezTo>
                  <a:pt x="18" y="80"/>
                  <a:pt x="18" y="79"/>
                  <a:pt x="19" y="78"/>
                </a:cubicBezTo>
                <a:cubicBezTo>
                  <a:pt x="19" y="77"/>
                  <a:pt x="19" y="76"/>
                  <a:pt x="19" y="75"/>
                </a:cubicBezTo>
                <a:cubicBezTo>
                  <a:pt x="20" y="74"/>
                  <a:pt x="20" y="73"/>
                  <a:pt x="20" y="71"/>
                </a:cubicBezTo>
                <a:cubicBezTo>
                  <a:pt x="20" y="71"/>
                  <a:pt x="21" y="70"/>
                  <a:pt x="21" y="70"/>
                </a:cubicBezTo>
                <a:cubicBezTo>
                  <a:pt x="21" y="68"/>
                  <a:pt x="22" y="67"/>
                  <a:pt x="22" y="65"/>
                </a:cubicBezTo>
                <a:cubicBezTo>
                  <a:pt x="22" y="65"/>
                  <a:pt x="22" y="65"/>
                  <a:pt x="23" y="64"/>
                </a:cubicBezTo>
                <a:cubicBezTo>
                  <a:pt x="23" y="63"/>
                  <a:pt x="24" y="61"/>
                  <a:pt x="24" y="60"/>
                </a:cubicBezTo>
                <a:cubicBezTo>
                  <a:pt x="28" y="50"/>
                  <a:pt x="33" y="40"/>
                  <a:pt x="39" y="32"/>
                </a:cubicBezTo>
                <a:cubicBezTo>
                  <a:pt x="40" y="30"/>
                  <a:pt x="41" y="29"/>
                  <a:pt x="42" y="28"/>
                </a:cubicBezTo>
                <a:cubicBezTo>
                  <a:pt x="42" y="28"/>
                  <a:pt x="42" y="27"/>
                  <a:pt x="42" y="27"/>
                </a:cubicBezTo>
                <a:cubicBezTo>
                  <a:pt x="44" y="25"/>
                  <a:pt x="45" y="23"/>
                  <a:pt x="47" y="21"/>
                </a:cubicBezTo>
                <a:cubicBezTo>
                  <a:pt x="47" y="21"/>
                  <a:pt x="48" y="21"/>
                  <a:pt x="48" y="20"/>
                </a:cubicBezTo>
                <a:cubicBezTo>
                  <a:pt x="50" y="18"/>
                  <a:pt x="52" y="16"/>
                  <a:pt x="54" y="14"/>
                </a:cubicBezTo>
                <a:cubicBezTo>
                  <a:pt x="55" y="13"/>
                  <a:pt x="56" y="11"/>
                  <a:pt x="56" y="9"/>
                </a:cubicBezTo>
                <a:cubicBezTo>
                  <a:pt x="56" y="8"/>
                  <a:pt x="56" y="7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5"/>
                  <a:pt x="54" y="4"/>
                  <a:pt x="54" y="3"/>
                </a:cubicBezTo>
                <a:cubicBezTo>
                  <a:pt x="52" y="2"/>
                  <a:pt x="51" y="1"/>
                  <a:pt x="49" y="1"/>
                </a:cubicBezTo>
                <a:cubicBezTo>
                  <a:pt x="47" y="0"/>
                  <a:pt x="44" y="1"/>
                  <a:pt x="42" y="3"/>
                </a:cubicBezTo>
                <a:cubicBezTo>
                  <a:pt x="40" y="5"/>
                  <a:pt x="38" y="7"/>
                  <a:pt x="36" y="10"/>
                </a:cubicBezTo>
                <a:cubicBezTo>
                  <a:pt x="36" y="10"/>
                  <a:pt x="35" y="11"/>
                  <a:pt x="35" y="11"/>
                </a:cubicBezTo>
                <a:cubicBezTo>
                  <a:pt x="33" y="13"/>
                  <a:pt x="31" y="15"/>
                  <a:pt x="30" y="17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8" y="20"/>
                  <a:pt x="27" y="21"/>
                  <a:pt x="26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19" y="33"/>
                  <a:pt x="14" y="4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5"/>
                  <a:pt x="8" y="57"/>
                  <a:pt x="7" y="59"/>
                </a:cubicBezTo>
                <a:cubicBezTo>
                  <a:pt x="7" y="59"/>
                  <a:pt x="7" y="60"/>
                  <a:pt x="7" y="60"/>
                </a:cubicBezTo>
                <a:cubicBezTo>
                  <a:pt x="6" y="62"/>
                  <a:pt x="6" y="64"/>
                  <a:pt x="5" y="65"/>
                </a:cubicBezTo>
                <a:cubicBezTo>
                  <a:pt x="5" y="66"/>
                  <a:pt x="5" y="66"/>
                  <a:pt x="5" y="67"/>
                </a:cubicBezTo>
                <a:cubicBezTo>
                  <a:pt x="4" y="69"/>
                  <a:pt x="4" y="70"/>
                  <a:pt x="4" y="72"/>
                </a:cubicBezTo>
                <a:cubicBezTo>
                  <a:pt x="3" y="73"/>
                  <a:pt x="3" y="73"/>
                  <a:pt x="3" y="74"/>
                </a:cubicBezTo>
                <a:cubicBezTo>
                  <a:pt x="3" y="75"/>
                  <a:pt x="3" y="77"/>
                  <a:pt x="2" y="78"/>
                </a:cubicBezTo>
                <a:cubicBezTo>
                  <a:pt x="2" y="79"/>
                  <a:pt x="2" y="80"/>
                  <a:pt x="2" y="81"/>
                </a:cubicBezTo>
                <a:cubicBezTo>
                  <a:pt x="2" y="82"/>
                  <a:pt x="1" y="84"/>
                  <a:pt x="1" y="85"/>
                </a:cubicBezTo>
                <a:cubicBezTo>
                  <a:pt x="1" y="86"/>
                  <a:pt x="1" y="87"/>
                  <a:pt x="1" y="89"/>
                </a:cubicBezTo>
                <a:cubicBezTo>
                  <a:pt x="1" y="90"/>
                  <a:pt x="0" y="91"/>
                  <a:pt x="0" y="92"/>
                </a:cubicBezTo>
                <a:cubicBezTo>
                  <a:pt x="0" y="93"/>
                  <a:pt x="0" y="95"/>
                  <a:pt x="0" y="96"/>
                </a:cubicBezTo>
                <a:cubicBezTo>
                  <a:pt x="0" y="97"/>
                  <a:pt x="0" y="98"/>
                  <a:pt x="0" y="99"/>
                </a:cubicBezTo>
                <a:cubicBezTo>
                  <a:pt x="0" y="101"/>
                  <a:pt x="0" y="103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8"/>
                  <a:pt x="0" y="111"/>
                  <a:pt x="0" y="113"/>
                </a:cubicBezTo>
                <a:cubicBezTo>
                  <a:pt x="0" y="114"/>
                  <a:pt x="0" y="115"/>
                  <a:pt x="0" y="115"/>
                </a:cubicBezTo>
                <a:cubicBezTo>
                  <a:pt x="0" y="117"/>
                  <a:pt x="0" y="118"/>
                  <a:pt x="0" y="120"/>
                </a:cubicBezTo>
                <a:cubicBezTo>
                  <a:pt x="0" y="121"/>
                  <a:pt x="1" y="122"/>
                  <a:pt x="1" y="123"/>
                </a:cubicBezTo>
                <a:cubicBezTo>
                  <a:pt x="1" y="124"/>
                  <a:pt x="1" y="125"/>
                  <a:pt x="1" y="127"/>
                </a:cubicBezTo>
                <a:cubicBezTo>
                  <a:pt x="1" y="128"/>
                  <a:pt x="2" y="129"/>
                  <a:pt x="2" y="130"/>
                </a:cubicBezTo>
                <a:cubicBezTo>
                  <a:pt x="2" y="131"/>
                  <a:pt x="2" y="132"/>
                  <a:pt x="2" y="133"/>
                </a:cubicBezTo>
                <a:cubicBezTo>
                  <a:pt x="3" y="135"/>
                  <a:pt x="3" y="136"/>
                  <a:pt x="3" y="138"/>
                </a:cubicBezTo>
                <a:cubicBezTo>
                  <a:pt x="3" y="138"/>
                  <a:pt x="3" y="139"/>
                  <a:pt x="4" y="140"/>
                </a:cubicBezTo>
                <a:cubicBezTo>
                  <a:pt x="4" y="141"/>
                  <a:pt x="4" y="143"/>
                  <a:pt x="5" y="145"/>
                </a:cubicBezTo>
                <a:cubicBezTo>
                  <a:pt x="5" y="145"/>
                  <a:pt x="5" y="146"/>
                  <a:pt x="5" y="146"/>
                </a:cubicBezTo>
                <a:cubicBezTo>
                  <a:pt x="6" y="148"/>
                  <a:pt x="6" y="150"/>
                  <a:pt x="7" y="152"/>
                </a:cubicBezTo>
                <a:cubicBezTo>
                  <a:pt x="7" y="152"/>
                  <a:pt x="7" y="152"/>
                  <a:pt x="7" y="152"/>
                </a:cubicBezTo>
                <a:cubicBezTo>
                  <a:pt x="8" y="154"/>
                  <a:pt x="9" y="156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14" y="169"/>
                  <a:pt x="19" y="179"/>
                  <a:pt x="25" y="188"/>
                </a:cubicBezTo>
                <a:cubicBezTo>
                  <a:pt x="25" y="188"/>
                  <a:pt x="25" y="188"/>
                  <a:pt x="25" y="188"/>
                </a:cubicBezTo>
                <a:cubicBezTo>
                  <a:pt x="25" y="188"/>
                  <a:pt x="25" y="189"/>
                  <a:pt x="26" y="189"/>
                </a:cubicBezTo>
                <a:cubicBezTo>
                  <a:pt x="27" y="190"/>
                  <a:pt x="28" y="192"/>
                  <a:pt x="29" y="193"/>
                </a:cubicBezTo>
                <a:cubicBezTo>
                  <a:pt x="29" y="193"/>
                  <a:pt x="29" y="194"/>
                  <a:pt x="29" y="194"/>
                </a:cubicBezTo>
                <a:cubicBezTo>
                  <a:pt x="29" y="194"/>
                  <a:pt x="29" y="194"/>
                  <a:pt x="30" y="194"/>
                </a:cubicBezTo>
                <a:cubicBezTo>
                  <a:pt x="31" y="196"/>
                  <a:pt x="33" y="198"/>
                  <a:pt x="35" y="201"/>
                </a:cubicBezTo>
                <a:cubicBezTo>
                  <a:pt x="35" y="201"/>
                  <a:pt x="36" y="201"/>
                  <a:pt x="36" y="202"/>
                </a:cubicBezTo>
                <a:cubicBezTo>
                  <a:pt x="38" y="204"/>
                  <a:pt x="40" y="206"/>
                  <a:pt x="42" y="209"/>
                </a:cubicBezTo>
                <a:cubicBezTo>
                  <a:pt x="44" y="211"/>
                  <a:pt x="47" y="211"/>
                  <a:pt x="49" y="211"/>
                </a:cubicBezTo>
                <a:cubicBezTo>
                  <a:pt x="51" y="211"/>
                  <a:pt x="52" y="210"/>
                  <a:pt x="54" y="209"/>
                </a:cubicBezTo>
                <a:cubicBezTo>
                  <a:pt x="54" y="208"/>
                  <a:pt x="55" y="207"/>
                  <a:pt x="55" y="206"/>
                </a:cubicBezTo>
                <a:cubicBezTo>
                  <a:pt x="55" y="206"/>
                  <a:pt x="55" y="206"/>
                  <a:pt x="55" y="206"/>
                </a:cubicBezTo>
                <a:cubicBezTo>
                  <a:pt x="55" y="206"/>
                  <a:pt x="55" y="206"/>
                  <a:pt x="56" y="205"/>
                </a:cubicBezTo>
                <a:cubicBezTo>
                  <a:pt x="56" y="205"/>
                  <a:pt x="56" y="204"/>
                  <a:pt x="56" y="203"/>
                </a:cubicBezTo>
                <a:cubicBezTo>
                  <a:pt x="56" y="201"/>
                  <a:pt x="55" y="199"/>
                  <a:pt x="54" y="197"/>
                </a:cubicBezTo>
                <a:cubicBezTo>
                  <a:pt x="52" y="195"/>
                  <a:pt x="50" y="193"/>
                  <a:pt x="48" y="191"/>
                </a:cubicBezTo>
                <a:close/>
                <a:moveTo>
                  <a:pt x="207" y="60"/>
                </a:moveTo>
                <a:cubicBezTo>
                  <a:pt x="158" y="60"/>
                  <a:pt x="158" y="60"/>
                  <a:pt x="158" y="60"/>
                </a:cubicBezTo>
                <a:cubicBezTo>
                  <a:pt x="147" y="60"/>
                  <a:pt x="138" y="69"/>
                  <a:pt x="138" y="80"/>
                </a:cubicBezTo>
                <a:cubicBezTo>
                  <a:pt x="138" y="439"/>
                  <a:pt x="138" y="439"/>
                  <a:pt x="138" y="439"/>
                </a:cubicBezTo>
                <a:cubicBezTo>
                  <a:pt x="138" y="443"/>
                  <a:pt x="142" y="447"/>
                  <a:pt x="146" y="447"/>
                </a:cubicBezTo>
                <a:cubicBezTo>
                  <a:pt x="151" y="447"/>
                  <a:pt x="154" y="443"/>
                  <a:pt x="154" y="439"/>
                </a:cubicBezTo>
                <a:cubicBezTo>
                  <a:pt x="154" y="420"/>
                  <a:pt x="154" y="420"/>
                  <a:pt x="154" y="420"/>
                </a:cubicBezTo>
                <a:cubicBezTo>
                  <a:pt x="211" y="363"/>
                  <a:pt x="211" y="363"/>
                  <a:pt x="211" y="363"/>
                </a:cubicBezTo>
                <a:cubicBezTo>
                  <a:pt x="211" y="439"/>
                  <a:pt x="211" y="439"/>
                  <a:pt x="211" y="439"/>
                </a:cubicBezTo>
                <a:cubicBezTo>
                  <a:pt x="211" y="443"/>
                  <a:pt x="215" y="447"/>
                  <a:pt x="219" y="447"/>
                </a:cubicBezTo>
                <a:cubicBezTo>
                  <a:pt x="223" y="447"/>
                  <a:pt x="227" y="443"/>
                  <a:pt x="227" y="439"/>
                </a:cubicBezTo>
                <a:cubicBezTo>
                  <a:pt x="227" y="80"/>
                  <a:pt x="227" y="80"/>
                  <a:pt x="227" y="80"/>
                </a:cubicBezTo>
                <a:cubicBezTo>
                  <a:pt x="227" y="69"/>
                  <a:pt x="218" y="60"/>
                  <a:pt x="207" y="60"/>
                </a:cubicBezTo>
                <a:close/>
                <a:moveTo>
                  <a:pt x="154" y="80"/>
                </a:moveTo>
                <a:cubicBezTo>
                  <a:pt x="154" y="78"/>
                  <a:pt x="156" y="76"/>
                  <a:pt x="158" y="76"/>
                </a:cubicBezTo>
                <a:cubicBezTo>
                  <a:pt x="198" y="76"/>
                  <a:pt x="198" y="76"/>
                  <a:pt x="198" y="76"/>
                </a:cubicBezTo>
                <a:cubicBezTo>
                  <a:pt x="154" y="120"/>
                  <a:pt x="154" y="120"/>
                  <a:pt x="154" y="120"/>
                </a:cubicBezTo>
                <a:lnTo>
                  <a:pt x="154" y="80"/>
                </a:lnTo>
                <a:close/>
                <a:moveTo>
                  <a:pt x="154" y="155"/>
                </a:moveTo>
                <a:cubicBezTo>
                  <a:pt x="207" y="207"/>
                  <a:pt x="207" y="207"/>
                  <a:pt x="207" y="207"/>
                </a:cubicBezTo>
                <a:cubicBezTo>
                  <a:pt x="154" y="260"/>
                  <a:pt x="154" y="260"/>
                  <a:pt x="154" y="260"/>
                </a:cubicBezTo>
                <a:lnTo>
                  <a:pt x="154" y="155"/>
                </a:lnTo>
                <a:close/>
                <a:moveTo>
                  <a:pt x="154" y="397"/>
                </a:moveTo>
                <a:cubicBezTo>
                  <a:pt x="154" y="294"/>
                  <a:pt x="154" y="294"/>
                  <a:pt x="154" y="294"/>
                </a:cubicBezTo>
                <a:cubicBezTo>
                  <a:pt x="206" y="346"/>
                  <a:pt x="206" y="346"/>
                  <a:pt x="206" y="346"/>
                </a:cubicBezTo>
                <a:lnTo>
                  <a:pt x="154" y="397"/>
                </a:lnTo>
                <a:close/>
                <a:moveTo>
                  <a:pt x="211" y="328"/>
                </a:moveTo>
                <a:cubicBezTo>
                  <a:pt x="160" y="277"/>
                  <a:pt x="160" y="277"/>
                  <a:pt x="160" y="277"/>
                </a:cubicBezTo>
                <a:cubicBezTo>
                  <a:pt x="211" y="226"/>
                  <a:pt x="211" y="226"/>
                  <a:pt x="211" y="226"/>
                </a:cubicBezTo>
                <a:lnTo>
                  <a:pt x="211" y="328"/>
                </a:lnTo>
                <a:close/>
                <a:moveTo>
                  <a:pt x="211" y="189"/>
                </a:moveTo>
                <a:cubicBezTo>
                  <a:pt x="159" y="137"/>
                  <a:pt x="159" y="137"/>
                  <a:pt x="159" y="137"/>
                </a:cubicBezTo>
                <a:cubicBezTo>
                  <a:pt x="211" y="86"/>
                  <a:pt x="211" y="86"/>
                  <a:pt x="211" y="86"/>
                </a:cubicBezTo>
                <a:lnTo>
                  <a:pt x="211" y="189"/>
                </a:lnTo>
                <a:close/>
                <a:moveTo>
                  <a:pt x="107" y="58"/>
                </a:moveTo>
                <a:cubicBezTo>
                  <a:pt x="103" y="58"/>
                  <a:pt x="99" y="62"/>
                  <a:pt x="99" y="66"/>
                </a:cubicBezTo>
                <a:cubicBezTo>
                  <a:pt x="99" y="144"/>
                  <a:pt x="99" y="144"/>
                  <a:pt x="99" y="144"/>
                </a:cubicBezTo>
                <a:cubicBezTo>
                  <a:pt x="99" y="148"/>
                  <a:pt x="103" y="152"/>
                  <a:pt x="107" y="152"/>
                </a:cubicBezTo>
                <a:cubicBezTo>
                  <a:pt x="111" y="152"/>
                  <a:pt x="115" y="148"/>
                  <a:pt x="115" y="144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5" y="62"/>
                  <a:pt x="111" y="58"/>
                  <a:pt x="107" y="58"/>
                </a:cubicBezTo>
                <a:close/>
                <a:moveTo>
                  <a:pt x="320" y="28"/>
                </a:moveTo>
                <a:cubicBezTo>
                  <a:pt x="322" y="29"/>
                  <a:pt x="323" y="31"/>
                  <a:pt x="324" y="33"/>
                </a:cubicBezTo>
                <a:cubicBezTo>
                  <a:pt x="327" y="36"/>
                  <a:pt x="332" y="37"/>
                  <a:pt x="335" y="35"/>
                </a:cubicBezTo>
                <a:cubicBezTo>
                  <a:pt x="339" y="32"/>
                  <a:pt x="340" y="27"/>
                  <a:pt x="337" y="23"/>
                </a:cubicBezTo>
                <a:cubicBezTo>
                  <a:pt x="336" y="22"/>
                  <a:pt x="335" y="20"/>
                  <a:pt x="333" y="18"/>
                </a:cubicBezTo>
                <a:cubicBezTo>
                  <a:pt x="329" y="13"/>
                  <a:pt x="325" y="8"/>
                  <a:pt x="320" y="3"/>
                </a:cubicBezTo>
                <a:cubicBezTo>
                  <a:pt x="317" y="0"/>
                  <a:pt x="312" y="0"/>
                  <a:pt x="309" y="3"/>
                </a:cubicBezTo>
                <a:cubicBezTo>
                  <a:pt x="307" y="4"/>
                  <a:pt x="306" y="7"/>
                  <a:pt x="306" y="9"/>
                </a:cubicBezTo>
                <a:cubicBezTo>
                  <a:pt x="306" y="11"/>
                  <a:pt x="307" y="13"/>
                  <a:pt x="309" y="14"/>
                </a:cubicBezTo>
                <a:cubicBezTo>
                  <a:pt x="313" y="18"/>
                  <a:pt x="317" y="23"/>
                  <a:pt x="320" y="28"/>
                </a:cubicBezTo>
                <a:close/>
                <a:moveTo>
                  <a:pt x="257" y="59"/>
                </a:moveTo>
                <a:cubicBezTo>
                  <a:pt x="252" y="59"/>
                  <a:pt x="249" y="63"/>
                  <a:pt x="249" y="67"/>
                </a:cubicBezTo>
                <a:cubicBezTo>
                  <a:pt x="249" y="145"/>
                  <a:pt x="249" y="145"/>
                  <a:pt x="249" y="145"/>
                </a:cubicBezTo>
                <a:cubicBezTo>
                  <a:pt x="249" y="149"/>
                  <a:pt x="252" y="153"/>
                  <a:pt x="257" y="153"/>
                </a:cubicBezTo>
                <a:cubicBezTo>
                  <a:pt x="261" y="153"/>
                  <a:pt x="265" y="149"/>
                  <a:pt x="265" y="145"/>
                </a:cubicBezTo>
                <a:cubicBezTo>
                  <a:pt x="265" y="67"/>
                  <a:pt x="265" y="67"/>
                  <a:pt x="265" y="67"/>
                </a:cubicBezTo>
                <a:cubicBezTo>
                  <a:pt x="265" y="63"/>
                  <a:pt x="261" y="59"/>
                  <a:pt x="257" y="59"/>
                </a:cubicBezTo>
                <a:close/>
                <a:moveTo>
                  <a:pt x="291" y="32"/>
                </a:moveTo>
                <a:cubicBezTo>
                  <a:pt x="288" y="29"/>
                  <a:pt x="283" y="29"/>
                  <a:pt x="279" y="32"/>
                </a:cubicBezTo>
                <a:cubicBezTo>
                  <a:pt x="278" y="34"/>
                  <a:pt x="277" y="36"/>
                  <a:pt x="277" y="38"/>
                </a:cubicBezTo>
                <a:cubicBezTo>
                  <a:pt x="277" y="40"/>
                  <a:pt x="278" y="42"/>
                  <a:pt x="279" y="44"/>
                </a:cubicBezTo>
                <a:cubicBezTo>
                  <a:pt x="297" y="61"/>
                  <a:pt x="305" y="83"/>
                  <a:pt x="305" y="106"/>
                </a:cubicBezTo>
                <a:cubicBezTo>
                  <a:pt x="305" y="128"/>
                  <a:pt x="297" y="151"/>
                  <a:pt x="279" y="168"/>
                </a:cubicBezTo>
                <a:cubicBezTo>
                  <a:pt x="279" y="168"/>
                  <a:pt x="279" y="168"/>
                  <a:pt x="279" y="168"/>
                </a:cubicBezTo>
                <a:cubicBezTo>
                  <a:pt x="276" y="171"/>
                  <a:pt x="276" y="176"/>
                  <a:pt x="279" y="179"/>
                </a:cubicBezTo>
                <a:cubicBezTo>
                  <a:pt x="283" y="182"/>
                  <a:pt x="288" y="182"/>
                  <a:pt x="291" y="179"/>
                </a:cubicBezTo>
                <a:cubicBezTo>
                  <a:pt x="311" y="159"/>
                  <a:pt x="321" y="132"/>
                  <a:pt x="321" y="106"/>
                </a:cubicBezTo>
                <a:cubicBezTo>
                  <a:pt x="321" y="79"/>
                  <a:pt x="311" y="53"/>
                  <a:pt x="291" y="32"/>
                </a:cubicBezTo>
                <a:close/>
                <a:moveTo>
                  <a:pt x="353" y="53"/>
                </a:moveTo>
                <a:cubicBezTo>
                  <a:pt x="351" y="49"/>
                  <a:pt x="347" y="47"/>
                  <a:pt x="343" y="49"/>
                </a:cubicBezTo>
                <a:cubicBezTo>
                  <a:pt x="338" y="50"/>
                  <a:pt x="336" y="55"/>
                  <a:pt x="338" y="59"/>
                </a:cubicBezTo>
                <a:cubicBezTo>
                  <a:pt x="344" y="74"/>
                  <a:pt x="347" y="90"/>
                  <a:pt x="347" y="106"/>
                </a:cubicBezTo>
                <a:cubicBezTo>
                  <a:pt x="347" y="140"/>
                  <a:pt x="333" y="173"/>
                  <a:pt x="309" y="197"/>
                </a:cubicBezTo>
                <a:cubicBezTo>
                  <a:pt x="307" y="199"/>
                  <a:pt x="306" y="201"/>
                  <a:pt x="306" y="203"/>
                </a:cubicBezTo>
                <a:cubicBezTo>
                  <a:pt x="306" y="205"/>
                  <a:pt x="307" y="207"/>
                  <a:pt x="309" y="209"/>
                </a:cubicBezTo>
                <a:cubicBezTo>
                  <a:pt x="312" y="212"/>
                  <a:pt x="317" y="212"/>
                  <a:pt x="320" y="209"/>
                </a:cubicBezTo>
                <a:cubicBezTo>
                  <a:pt x="348" y="181"/>
                  <a:pt x="363" y="145"/>
                  <a:pt x="363" y="106"/>
                </a:cubicBezTo>
                <a:cubicBezTo>
                  <a:pt x="363" y="88"/>
                  <a:pt x="359" y="70"/>
                  <a:pt x="353" y="53"/>
                </a:cubicBezTo>
                <a:close/>
              </a:path>
            </a:pathLst>
          </a:custGeom>
          <a:solidFill>
            <a:srgbClr val="5858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Freeform 2">
            <a:extLst>
              <a:ext uri="{FF2B5EF4-FFF2-40B4-BE49-F238E27FC236}">
                <a16:creationId xmlns:a16="http://schemas.microsoft.com/office/drawing/2014/main" id="{FADEE4FA-809A-4732-8836-16BD51AA6D4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513584" y="4992653"/>
            <a:ext cx="414979" cy="322591"/>
          </a:xfrm>
          <a:custGeom>
            <a:avLst/>
            <a:gdLst>
              <a:gd name="T0" fmla="*/ 408 w 464"/>
              <a:gd name="T1" fmla="*/ 159 h 361"/>
              <a:gd name="T2" fmla="*/ 408 w 464"/>
              <a:gd name="T3" fmla="*/ 140 h 361"/>
              <a:gd name="T4" fmla="*/ 243 w 464"/>
              <a:gd name="T5" fmla="*/ 42 h 361"/>
              <a:gd name="T6" fmla="*/ 220 w 464"/>
              <a:gd name="T7" fmla="*/ 42 h 361"/>
              <a:gd name="T8" fmla="*/ 55 w 464"/>
              <a:gd name="T9" fmla="*/ 140 h 361"/>
              <a:gd name="T10" fmla="*/ 75 w 464"/>
              <a:gd name="T11" fmla="*/ 361 h 361"/>
              <a:gd name="T12" fmla="*/ 408 w 464"/>
              <a:gd name="T13" fmla="*/ 342 h 361"/>
              <a:gd name="T14" fmla="*/ 400 w 464"/>
              <a:gd name="T15" fmla="*/ 183 h 361"/>
              <a:gd name="T16" fmla="*/ 392 w 464"/>
              <a:gd name="T17" fmla="*/ 342 h 361"/>
              <a:gd name="T18" fmla="*/ 75 w 464"/>
              <a:gd name="T19" fmla="*/ 345 h 361"/>
              <a:gd name="T20" fmla="*/ 71 w 464"/>
              <a:gd name="T21" fmla="*/ 140 h 361"/>
              <a:gd name="T22" fmla="*/ 78 w 464"/>
              <a:gd name="T23" fmla="*/ 133 h 361"/>
              <a:gd name="T24" fmla="*/ 227 w 464"/>
              <a:gd name="T25" fmla="*/ 56 h 361"/>
              <a:gd name="T26" fmla="*/ 236 w 464"/>
              <a:gd name="T27" fmla="*/ 56 h 361"/>
              <a:gd name="T28" fmla="*/ 385 w 464"/>
              <a:gd name="T29" fmla="*/ 133 h 361"/>
              <a:gd name="T30" fmla="*/ 392 w 464"/>
              <a:gd name="T31" fmla="*/ 140 h 361"/>
              <a:gd name="T32" fmla="*/ 400 w 464"/>
              <a:gd name="T33" fmla="*/ 167 h 361"/>
              <a:gd name="T34" fmla="*/ 408 w 464"/>
              <a:gd name="T35" fmla="*/ 88 h 361"/>
              <a:gd name="T36" fmla="*/ 389 w 464"/>
              <a:gd name="T37" fmla="*/ 32 h 361"/>
              <a:gd name="T38" fmla="*/ 338 w 464"/>
              <a:gd name="T39" fmla="*/ 52 h 361"/>
              <a:gd name="T40" fmla="*/ 232 w 464"/>
              <a:gd name="T41" fmla="*/ 0 h 361"/>
              <a:gd name="T42" fmla="*/ 6 w 464"/>
              <a:gd name="T43" fmla="*/ 114 h 361"/>
              <a:gd name="T44" fmla="*/ 13 w 464"/>
              <a:gd name="T45" fmla="*/ 128 h 361"/>
              <a:gd name="T46" fmla="*/ 226 w 464"/>
              <a:gd name="T47" fmla="*/ 18 h 361"/>
              <a:gd name="T48" fmla="*/ 232 w 464"/>
              <a:gd name="T49" fmla="*/ 16 h 361"/>
              <a:gd name="T50" fmla="*/ 340 w 464"/>
              <a:gd name="T51" fmla="*/ 71 h 361"/>
              <a:gd name="T52" fmla="*/ 352 w 464"/>
              <a:gd name="T53" fmla="*/ 69 h 361"/>
              <a:gd name="T54" fmla="*/ 354 w 464"/>
              <a:gd name="T55" fmla="*/ 52 h 361"/>
              <a:gd name="T56" fmla="*/ 389 w 464"/>
              <a:gd name="T57" fmla="*/ 48 h 361"/>
              <a:gd name="T58" fmla="*/ 392 w 464"/>
              <a:gd name="T59" fmla="*/ 70 h 361"/>
              <a:gd name="T60" fmla="*/ 395 w 464"/>
              <a:gd name="T61" fmla="*/ 98 h 361"/>
              <a:gd name="T62" fmla="*/ 451 w 464"/>
              <a:gd name="T63" fmla="*/ 128 h 361"/>
              <a:gd name="T64" fmla="*/ 462 w 464"/>
              <a:gd name="T65" fmla="*/ 125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4" h="361">
                <a:moveTo>
                  <a:pt x="400" y="167"/>
                </a:moveTo>
                <a:cubicBezTo>
                  <a:pt x="405" y="167"/>
                  <a:pt x="408" y="163"/>
                  <a:pt x="408" y="159"/>
                </a:cubicBezTo>
                <a:cubicBezTo>
                  <a:pt x="408" y="159"/>
                  <a:pt x="408" y="159"/>
                  <a:pt x="408" y="159"/>
                </a:cubicBezTo>
                <a:cubicBezTo>
                  <a:pt x="408" y="140"/>
                  <a:pt x="408" y="140"/>
                  <a:pt x="408" y="140"/>
                </a:cubicBezTo>
                <a:cubicBezTo>
                  <a:pt x="408" y="129"/>
                  <a:pt x="400" y="122"/>
                  <a:pt x="392" y="119"/>
                </a:cubicBezTo>
                <a:cubicBezTo>
                  <a:pt x="385" y="115"/>
                  <a:pt x="251" y="46"/>
                  <a:pt x="243" y="42"/>
                </a:cubicBezTo>
                <a:cubicBezTo>
                  <a:pt x="239" y="40"/>
                  <a:pt x="236" y="39"/>
                  <a:pt x="232" y="39"/>
                </a:cubicBezTo>
                <a:cubicBezTo>
                  <a:pt x="225" y="39"/>
                  <a:pt x="221" y="42"/>
                  <a:pt x="220" y="42"/>
                </a:cubicBezTo>
                <a:cubicBezTo>
                  <a:pt x="71" y="119"/>
                  <a:pt x="71" y="119"/>
                  <a:pt x="71" y="119"/>
                </a:cubicBezTo>
                <a:cubicBezTo>
                  <a:pt x="64" y="122"/>
                  <a:pt x="56" y="129"/>
                  <a:pt x="55" y="140"/>
                </a:cubicBezTo>
                <a:cubicBezTo>
                  <a:pt x="55" y="342"/>
                  <a:pt x="55" y="342"/>
                  <a:pt x="55" y="342"/>
                </a:cubicBezTo>
                <a:cubicBezTo>
                  <a:pt x="55" y="352"/>
                  <a:pt x="64" y="361"/>
                  <a:pt x="75" y="361"/>
                </a:cubicBezTo>
                <a:cubicBezTo>
                  <a:pt x="389" y="361"/>
                  <a:pt x="389" y="361"/>
                  <a:pt x="389" y="361"/>
                </a:cubicBezTo>
                <a:cubicBezTo>
                  <a:pt x="400" y="361"/>
                  <a:pt x="408" y="352"/>
                  <a:pt x="408" y="342"/>
                </a:cubicBezTo>
                <a:cubicBezTo>
                  <a:pt x="408" y="191"/>
                  <a:pt x="408" y="191"/>
                  <a:pt x="408" y="191"/>
                </a:cubicBezTo>
                <a:cubicBezTo>
                  <a:pt x="408" y="186"/>
                  <a:pt x="405" y="183"/>
                  <a:pt x="400" y="183"/>
                </a:cubicBezTo>
                <a:cubicBezTo>
                  <a:pt x="396" y="183"/>
                  <a:pt x="392" y="186"/>
                  <a:pt x="392" y="191"/>
                </a:cubicBezTo>
                <a:cubicBezTo>
                  <a:pt x="392" y="342"/>
                  <a:pt x="392" y="342"/>
                  <a:pt x="392" y="342"/>
                </a:cubicBezTo>
                <a:cubicBezTo>
                  <a:pt x="392" y="344"/>
                  <a:pt x="391" y="345"/>
                  <a:pt x="389" y="345"/>
                </a:cubicBezTo>
                <a:cubicBezTo>
                  <a:pt x="75" y="345"/>
                  <a:pt x="75" y="345"/>
                  <a:pt x="75" y="345"/>
                </a:cubicBezTo>
                <a:cubicBezTo>
                  <a:pt x="73" y="345"/>
                  <a:pt x="71" y="344"/>
                  <a:pt x="71" y="342"/>
                </a:cubicBezTo>
                <a:cubicBezTo>
                  <a:pt x="71" y="140"/>
                  <a:pt x="71" y="140"/>
                  <a:pt x="71" y="140"/>
                </a:cubicBezTo>
                <a:cubicBezTo>
                  <a:pt x="71" y="138"/>
                  <a:pt x="73" y="135"/>
                  <a:pt x="78" y="133"/>
                </a:cubicBezTo>
                <a:cubicBezTo>
                  <a:pt x="78" y="133"/>
                  <a:pt x="78" y="133"/>
                  <a:pt x="78" y="133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8" y="56"/>
                  <a:pt x="230" y="55"/>
                  <a:pt x="232" y="55"/>
                </a:cubicBezTo>
                <a:cubicBezTo>
                  <a:pt x="234" y="55"/>
                  <a:pt x="235" y="55"/>
                  <a:pt x="236" y="56"/>
                </a:cubicBezTo>
                <a:cubicBezTo>
                  <a:pt x="240" y="58"/>
                  <a:pt x="277" y="77"/>
                  <a:pt x="314" y="96"/>
                </a:cubicBezTo>
                <a:cubicBezTo>
                  <a:pt x="350" y="115"/>
                  <a:pt x="385" y="133"/>
                  <a:pt x="385" y="133"/>
                </a:cubicBezTo>
                <a:cubicBezTo>
                  <a:pt x="386" y="133"/>
                  <a:pt x="386" y="133"/>
                  <a:pt x="386" y="133"/>
                </a:cubicBezTo>
                <a:cubicBezTo>
                  <a:pt x="391" y="135"/>
                  <a:pt x="393" y="138"/>
                  <a:pt x="392" y="140"/>
                </a:cubicBezTo>
                <a:cubicBezTo>
                  <a:pt x="392" y="159"/>
                  <a:pt x="392" y="159"/>
                  <a:pt x="392" y="159"/>
                </a:cubicBezTo>
                <a:cubicBezTo>
                  <a:pt x="392" y="163"/>
                  <a:pt x="396" y="167"/>
                  <a:pt x="400" y="167"/>
                </a:cubicBezTo>
                <a:close/>
                <a:moveTo>
                  <a:pt x="458" y="114"/>
                </a:moveTo>
                <a:cubicBezTo>
                  <a:pt x="458" y="114"/>
                  <a:pt x="437" y="103"/>
                  <a:pt x="408" y="88"/>
                </a:cubicBezTo>
                <a:cubicBezTo>
                  <a:pt x="408" y="52"/>
                  <a:pt x="408" y="52"/>
                  <a:pt x="408" y="52"/>
                </a:cubicBezTo>
                <a:cubicBezTo>
                  <a:pt x="408" y="41"/>
                  <a:pt x="400" y="33"/>
                  <a:pt x="389" y="32"/>
                </a:cubicBezTo>
                <a:cubicBezTo>
                  <a:pt x="357" y="32"/>
                  <a:pt x="357" y="32"/>
                  <a:pt x="357" y="32"/>
                </a:cubicBezTo>
                <a:cubicBezTo>
                  <a:pt x="347" y="33"/>
                  <a:pt x="338" y="41"/>
                  <a:pt x="338" y="52"/>
                </a:cubicBezTo>
                <a:cubicBezTo>
                  <a:pt x="292" y="28"/>
                  <a:pt x="249" y="6"/>
                  <a:pt x="245" y="3"/>
                </a:cubicBezTo>
                <a:cubicBezTo>
                  <a:pt x="241" y="1"/>
                  <a:pt x="236" y="0"/>
                  <a:pt x="232" y="0"/>
                </a:cubicBezTo>
                <a:cubicBezTo>
                  <a:pt x="224" y="1"/>
                  <a:pt x="219" y="3"/>
                  <a:pt x="219" y="3"/>
                </a:cubicBezTo>
                <a:cubicBezTo>
                  <a:pt x="6" y="114"/>
                  <a:pt x="6" y="114"/>
                  <a:pt x="6" y="114"/>
                </a:cubicBezTo>
                <a:cubicBezTo>
                  <a:pt x="2" y="116"/>
                  <a:pt x="0" y="121"/>
                  <a:pt x="3" y="125"/>
                </a:cubicBezTo>
                <a:cubicBezTo>
                  <a:pt x="5" y="129"/>
                  <a:pt x="9" y="130"/>
                  <a:pt x="13" y="12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9" y="16"/>
                  <a:pt x="232" y="16"/>
                </a:cubicBezTo>
                <a:cubicBezTo>
                  <a:pt x="234" y="16"/>
                  <a:pt x="236" y="17"/>
                  <a:pt x="238" y="18"/>
                </a:cubicBezTo>
                <a:cubicBezTo>
                  <a:pt x="242" y="20"/>
                  <a:pt x="291" y="45"/>
                  <a:pt x="340" y="71"/>
                </a:cubicBezTo>
                <a:cubicBezTo>
                  <a:pt x="341" y="71"/>
                  <a:pt x="343" y="72"/>
                  <a:pt x="345" y="72"/>
                </a:cubicBezTo>
                <a:cubicBezTo>
                  <a:pt x="347" y="72"/>
                  <a:pt x="349" y="71"/>
                  <a:pt x="352" y="69"/>
                </a:cubicBezTo>
                <a:cubicBezTo>
                  <a:pt x="354" y="67"/>
                  <a:pt x="354" y="64"/>
                  <a:pt x="354" y="62"/>
                </a:cubicBezTo>
                <a:cubicBezTo>
                  <a:pt x="354" y="52"/>
                  <a:pt x="354" y="52"/>
                  <a:pt x="354" y="52"/>
                </a:cubicBezTo>
                <a:cubicBezTo>
                  <a:pt x="354" y="50"/>
                  <a:pt x="356" y="48"/>
                  <a:pt x="357" y="48"/>
                </a:cubicBezTo>
                <a:cubicBezTo>
                  <a:pt x="389" y="48"/>
                  <a:pt x="389" y="48"/>
                  <a:pt x="389" y="48"/>
                </a:cubicBezTo>
                <a:cubicBezTo>
                  <a:pt x="391" y="48"/>
                  <a:pt x="392" y="50"/>
                  <a:pt x="392" y="52"/>
                </a:cubicBezTo>
                <a:cubicBezTo>
                  <a:pt x="392" y="52"/>
                  <a:pt x="392" y="61"/>
                  <a:pt x="392" y="70"/>
                </a:cubicBezTo>
                <a:cubicBezTo>
                  <a:pt x="392" y="79"/>
                  <a:pt x="392" y="89"/>
                  <a:pt x="392" y="90"/>
                </a:cubicBezTo>
                <a:cubicBezTo>
                  <a:pt x="392" y="93"/>
                  <a:pt x="393" y="96"/>
                  <a:pt x="395" y="98"/>
                </a:cubicBezTo>
                <a:cubicBezTo>
                  <a:pt x="396" y="100"/>
                  <a:pt x="398" y="101"/>
                  <a:pt x="399" y="101"/>
                </a:cubicBezTo>
                <a:cubicBezTo>
                  <a:pt x="429" y="117"/>
                  <a:pt x="451" y="128"/>
                  <a:pt x="451" y="128"/>
                </a:cubicBezTo>
                <a:cubicBezTo>
                  <a:pt x="452" y="129"/>
                  <a:pt x="454" y="129"/>
                  <a:pt x="455" y="129"/>
                </a:cubicBezTo>
                <a:cubicBezTo>
                  <a:pt x="458" y="129"/>
                  <a:pt x="460" y="128"/>
                  <a:pt x="462" y="125"/>
                </a:cubicBezTo>
                <a:cubicBezTo>
                  <a:pt x="464" y="121"/>
                  <a:pt x="462" y="116"/>
                  <a:pt x="458" y="114"/>
                </a:cubicBezTo>
                <a:close/>
              </a:path>
            </a:pathLst>
          </a:custGeom>
          <a:solidFill>
            <a:srgbClr val="433D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Freeform 2">
            <a:extLst>
              <a:ext uri="{FF2B5EF4-FFF2-40B4-BE49-F238E27FC236}">
                <a16:creationId xmlns:a16="http://schemas.microsoft.com/office/drawing/2014/main" id="{4371C3E5-ED9F-40F8-8348-1BD8D0639CD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899626" y="4984613"/>
            <a:ext cx="414979" cy="322591"/>
          </a:xfrm>
          <a:custGeom>
            <a:avLst/>
            <a:gdLst>
              <a:gd name="T0" fmla="*/ 408 w 464"/>
              <a:gd name="T1" fmla="*/ 159 h 361"/>
              <a:gd name="T2" fmla="*/ 408 w 464"/>
              <a:gd name="T3" fmla="*/ 140 h 361"/>
              <a:gd name="T4" fmla="*/ 243 w 464"/>
              <a:gd name="T5" fmla="*/ 42 h 361"/>
              <a:gd name="T6" fmla="*/ 220 w 464"/>
              <a:gd name="T7" fmla="*/ 42 h 361"/>
              <a:gd name="T8" fmla="*/ 55 w 464"/>
              <a:gd name="T9" fmla="*/ 140 h 361"/>
              <a:gd name="T10" fmla="*/ 75 w 464"/>
              <a:gd name="T11" fmla="*/ 361 h 361"/>
              <a:gd name="T12" fmla="*/ 408 w 464"/>
              <a:gd name="T13" fmla="*/ 342 h 361"/>
              <a:gd name="T14" fmla="*/ 400 w 464"/>
              <a:gd name="T15" fmla="*/ 183 h 361"/>
              <a:gd name="T16" fmla="*/ 392 w 464"/>
              <a:gd name="T17" fmla="*/ 342 h 361"/>
              <a:gd name="T18" fmla="*/ 75 w 464"/>
              <a:gd name="T19" fmla="*/ 345 h 361"/>
              <a:gd name="T20" fmla="*/ 71 w 464"/>
              <a:gd name="T21" fmla="*/ 140 h 361"/>
              <a:gd name="T22" fmla="*/ 78 w 464"/>
              <a:gd name="T23" fmla="*/ 133 h 361"/>
              <a:gd name="T24" fmla="*/ 227 w 464"/>
              <a:gd name="T25" fmla="*/ 56 h 361"/>
              <a:gd name="T26" fmla="*/ 236 w 464"/>
              <a:gd name="T27" fmla="*/ 56 h 361"/>
              <a:gd name="T28" fmla="*/ 385 w 464"/>
              <a:gd name="T29" fmla="*/ 133 h 361"/>
              <a:gd name="T30" fmla="*/ 392 w 464"/>
              <a:gd name="T31" fmla="*/ 140 h 361"/>
              <a:gd name="T32" fmla="*/ 400 w 464"/>
              <a:gd name="T33" fmla="*/ 167 h 361"/>
              <a:gd name="T34" fmla="*/ 408 w 464"/>
              <a:gd name="T35" fmla="*/ 88 h 361"/>
              <a:gd name="T36" fmla="*/ 389 w 464"/>
              <a:gd name="T37" fmla="*/ 32 h 361"/>
              <a:gd name="T38" fmla="*/ 338 w 464"/>
              <a:gd name="T39" fmla="*/ 52 h 361"/>
              <a:gd name="T40" fmla="*/ 232 w 464"/>
              <a:gd name="T41" fmla="*/ 0 h 361"/>
              <a:gd name="T42" fmla="*/ 6 w 464"/>
              <a:gd name="T43" fmla="*/ 114 h 361"/>
              <a:gd name="T44" fmla="*/ 13 w 464"/>
              <a:gd name="T45" fmla="*/ 128 h 361"/>
              <a:gd name="T46" fmla="*/ 226 w 464"/>
              <a:gd name="T47" fmla="*/ 18 h 361"/>
              <a:gd name="T48" fmla="*/ 232 w 464"/>
              <a:gd name="T49" fmla="*/ 16 h 361"/>
              <a:gd name="T50" fmla="*/ 340 w 464"/>
              <a:gd name="T51" fmla="*/ 71 h 361"/>
              <a:gd name="T52" fmla="*/ 352 w 464"/>
              <a:gd name="T53" fmla="*/ 69 h 361"/>
              <a:gd name="T54" fmla="*/ 354 w 464"/>
              <a:gd name="T55" fmla="*/ 52 h 361"/>
              <a:gd name="T56" fmla="*/ 389 w 464"/>
              <a:gd name="T57" fmla="*/ 48 h 361"/>
              <a:gd name="T58" fmla="*/ 392 w 464"/>
              <a:gd name="T59" fmla="*/ 70 h 361"/>
              <a:gd name="T60" fmla="*/ 395 w 464"/>
              <a:gd name="T61" fmla="*/ 98 h 361"/>
              <a:gd name="T62" fmla="*/ 451 w 464"/>
              <a:gd name="T63" fmla="*/ 128 h 361"/>
              <a:gd name="T64" fmla="*/ 462 w 464"/>
              <a:gd name="T65" fmla="*/ 125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4" h="361">
                <a:moveTo>
                  <a:pt x="400" y="167"/>
                </a:moveTo>
                <a:cubicBezTo>
                  <a:pt x="405" y="167"/>
                  <a:pt x="408" y="163"/>
                  <a:pt x="408" y="159"/>
                </a:cubicBezTo>
                <a:cubicBezTo>
                  <a:pt x="408" y="159"/>
                  <a:pt x="408" y="159"/>
                  <a:pt x="408" y="159"/>
                </a:cubicBezTo>
                <a:cubicBezTo>
                  <a:pt x="408" y="140"/>
                  <a:pt x="408" y="140"/>
                  <a:pt x="408" y="140"/>
                </a:cubicBezTo>
                <a:cubicBezTo>
                  <a:pt x="408" y="129"/>
                  <a:pt x="400" y="122"/>
                  <a:pt x="392" y="119"/>
                </a:cubicBezTo>
                <a:cubicBezTo>
                  <a:pt x="385" y="115"/>
                  <a:pt x="251" y="46"/>
                  <a:pt x="243" y="42"/>
                </a:cubicBezTo>
                <a:cubicBezTo>
                  <a:pt x="239" y="40"/>
                  <a:pt x="236" y="39"/>
                  <a:pt x="232" y="39"/>
                </a:cubicBezTo>
                <a:cubicBezTo>
                  <a:pt x="225" y="39"/>
                  <a:pt x="221" y="42"/>
                  <a:pt x="220" y="42"/>
                </a:cubicBezTo>
                <a:cubicBezTo>
                  <a:pt x="71" y="119"/>
                  <a:pt x="71" y="119"/>
                  <a:pt x="71" y="119"/>
                </a:cubicBezTo>
                <a:cubicBezTo>
                  <a:pt x="64" y="122"/>
                  <a:pt x="56" y="129"/>
                  <a:pt x="55" y="140"/>
                </a:cubicBezTo>
                <a:cubicBezTo>
                  <a:pt x="55" y="342"/>
                  <a:pt x="55" y="342"/>
                  <a:pt x="55" y="342"/>
                </a:cubicBezTo>
                <a:cubicBezTo>
                  <a:pt x="55" y="352"/>
                  <a:pt x="64" y="361"/>
                  <a:pt x="75" y="361"/>
                </a:cubicBezTo>
                <a:cubicBezTo>
                  <a:pt x="389" y="361"/>
                  <a:pt x="389" y="361"/>
                  <a:pt x="389" y="361"/>
                </a:cubicBezTo>
                <a:cubicBezTo>
                  <a:pt x="400" y="361"/>
                  <a:pt x="408" y="352"/>
                  <a:pt x="408" y="342"/>
                </a:cubicBezTo>
                <a:cubicBezTo>
                  <a:pt x="408" y="191"/>
                  <a:pt x="408" y="191"/>
                  <a:pt x="408" y="191"/>
                </a:cubicBezTo>
                <a:cubicBezTo>
                  <a:pt x="408" y="186"/>
                  <a:pt x="405" y="183"/>
                  <a:pt x="400" y="183"/>
                </a:cubicBezTo>
                <a:cubicBezTo>
                  <a:pt x="396" y="183"/>
                  <a:pt x="392" y="186"/>
                  <a:pt x="392" y="191"/>
                </a:cubicBezTo>
                <a:cubicBezTo>
                  <a:pt x="392" y="342"/>
                  <a:pt x="392" y="342"/>
                  <a:pt x="392" y="342"/>
                </a:cubicBezTo>
                <a:cubicBezTo>
                  <a:pt x="392" y="344"/>
                  <a:pt x="391" y="345"/>
                  <a:pt x="389" y="345"/>
                </a:cubicBezTo>
                <a:cubicBezTo>
                  <a:pt x="75" y="345"/>
                  <a:pt x="75" y="345"/>
                  <a:pt x="75" y="345"/>
                </a:cubicBezTo>
                <a:cubicBezTo>
                  <a:pt x="73" y="345"/>
                  <a:pt x="71" y="344"/>
                  <a:pt x="71" y="342"/>
                </a:cubicBezTo>
                <a:cubicBezTo>
                  <a:pt x="71" y="140"/>
                  <a:pt x="71" y="140"/>
                  <a:pt x="71" y="140"/>
                </a:cubicBezTo>
                <a:cubicBezTo>
                  <a:pt x="71" y="138"/>
                  <a:pt x="73" y="135"/>
                  <a:pt x="78" y="133"/>
                </a:cubicBezTo>
                <a:cubicBezTo>
                  <a:pt x="78" y="133"/>
                  <a:pt x="78" y="133"/>
                  <a:pt x="78" y="133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8" y="56"/>
                  <a:pt x="230" y="55"/>
                  <a:pt x="232" y="55"/>
                </a:cubicBezTo>
                <a:cubicBezTo>
                  <a:pt x="234" y="55"/>
                  <a:pt x="235" y="55"/>
                  <a:pt x="236" y="56"/>
                </a:cubicBezTo>
                <a:cubicBezTo>
                  <a:pt x="240" y="58"/>
                  <a:pt x="277" y="77"/>
                  <a:pt x="314" y="96"/>
                </a:cubicBezTo>
                <a:cubicBezTo>
                  <a:pt x="350" y="115"/>
                  <a:pt x="385" y="133"/>
                  <a:pt x="385" y="133"/>
                </a:cubicBezTo>
                <a:cubicBezTo>
                  <a:pt x="386" y="133"/>
                  <a:pt x="386" y="133"/>
                  <a:pt x="386" y="133"/>
                </a:cubicBezTo>
                <a:cubicBezTo>
                  <a:pt x="391" y="135"/>
                  <a:pt x="393" y="138"/>
                  <a:pt x="392" y="140"/>
                </a:cubicBezTo>
                <a:cubicBezTo>
                  <a:pt x="392" y="159"/>
                  <a:pt x="392" y="159"/>
                  <a:pt x="392" y="159"/>
                </a:cubicBezTo>
                <a:cubicBezTo>
                  <a:pt x="392" y="163"/>
                  <a:pt x="396" y="167"/>
                  <a:pt x="400" y="167"/>
                </a:cubicBezTo>
                <a:close/>
                <a:moveTo>
                  <a:pt x="458" y="114"/>
                </a:moveTo>
                <a:cubicBezTo>
                  <a:pt x="458" y="114"/>
                  <a:pt x="437" y="103"/>
                  <a:pt x="408" y="88"/>
                </a:cubicBezTo>
                <a:cubicBezTo>
                  <a:pt x="408" y="52"/>
                  <a:pt x="408" y="52"/>
                  <a:pt x="408" y="52"/>
                </a:cubicBezTo>
                <a:cubicBezTo>
                  <a:pt x="408" y="41"/>
                  <a:pt x="400" y="33"/>
                  <a:pt x="389" y="32"/>
                </a:cubicBezTo>
                <a:cubicBezTo>
                  <a:pt x="357" y="32"/>
                  <a:pt x="357" y="32"/>
                  <a:pt x="357" y="32"/>
                </a:cubicBezTo>
                <a:cubicBezTo>
                  <a:pt x="347" y="33"/>
                  <a:pt x="338" y="41"/>
                  <a:pt x="338" y="52"/>
                </a:cubicBezTo>
                <a:cubicBezTo>
                  <a:pt x="292" y="28"/>
                  <a:pt x="249" y="6"/>
                  <a:pt x="245" y="3"/>
                </a:cubicBezTo>
                <a:cubicBezTo>
                  <a:pt x="241" y="1"/>
                  <a:pt x="236" y="0"/>
                  <a:pt x="232" y="0"/>
                </a:cubicBezTo>
                <a:cubicBezTo>
                  <a:pt x="224" y="1"/>
                  <a:pt x="219" y="3"/>
                  <a:pt x="219" y="3"/>
                </a:cubicBezTo>
                <a:cubicBezTo>
                  <a:pt x="6" y="114"/>
                  <a:pt x="6" y="114"/>
                  <a:pt x="6" y="114"/>
                </a:cubicBezTo>
                <a:cubicBezTo>
                  <a:pt x="2" y="116"/>
                  <a:pt x="0" y="121"/>
                  <a:pt x="3" y="125"/>
                </a:cubicBezTo>
                <a:cubicBezTo>
                  <a:pt x="5" y="129"/>
                  <a:pt x="9" y="130"/>
                  <a:pt x="13" y="12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9" y="16"/>
                  <a:pt x="232" y="16"/>
                </a:cubicBezTo>
                <a:cubicBezTo>
                  <a:pt x="234" y="16"/>
                  <a:pt x="236" y="17"/>
                  <a:pt x="238" y="18"/>
                </a:cubicBezTo>
                <a:cubicBezTo>
                  <a:pt x="242" y="20"/>
                  <a:pt x="291" y="45"/>
                  <a:pt x="340" y="71"/>
                </a:cubicBezTo>
                <a:cubicBezTo>
                  <a:pt x="341" y="71"/>
                  <a:pt x="343" y="72"/>
                  <a:pt x="345" y="72"/>
                </a:cubicBezTo>
                <a:cubicBezTo>
                  <a:pt x="347" y="72"/>
                  <a:pt x="349" y="71"/>
                  <a:pt x="352" y="69"/>
                </a:cubicBezTo>
                <a:cubicBezTo>
                  <a:pt x="354" y="67"/>
                  <a:pt x="354" y="64"/>
                  <a:pt x="354" y="62"/>
                </a:cubicBezTo>
                <a:cubicBezTo>
                  <a:pt x="354" y="52"/>
                  <a:pt x="354" y="52"/>
                  <a:pt x="354" y="52"/>
                </a:cubicBezTo>
                <a:cubicBezTo>
                  <a:pt x="354" y="50"/>
                  <a:pt x="356" y="48"/>
                  <a:pt x="357" y="48"/>
                </a:cubicBezTo>
                <a:cubicBezTo>
                  <a:pt x="389" y="48"/>
                  <a:pt x="389" y="48"/>
                  <a:pt x="389" y="48"/>
                </a:cubicBezTo>
                <a:cubicBezTo>
                  <a:pt x="391" y="48"/>
                  <a:pt x="392" y="50"/>
                  <a:pt x="392" y="52"/>
                </a:cubicBezTo>
                <a:cubicBezTo>
                  <a:pt x="392" y="52"/>
                  <a:pt x="392" y="61"/>
                  <a:pt x="392" y="70"/>
                </a:cubicBezTo>
                <a:cubicBezTo>
                  <a:pt x="392" y="79"/>
                  <a:pt x="392" y="89"/>
                  <a:pt x="392" y="90"/>
                </a:cubicBezTo>
                <a:cubicBezTo>
                  <a:pt x="392" y="93"/>
                  <a:pt x="393" y="96"/>
                  <a:pt x="395" y="98"/>
                </a:cubicBezTo>
                <a:cubicBezTo>
                  <a:pt x="396" y="100"/>
                  <a:pt x="398" y="101"/>
                  <a:pt x="399" y="101"/>
                </a:cubicBezTo>
                <a:cubicBezTo>
                  <a:pt x="429" y="117"/>
                  <a:pt x="451" y="128"/>
                  <a:pt x="451" y="128"/>
                </a:cubicBezTo>
                <a:cubicBezTo>
                  <a:pt x="452" y="129"/>
                  <a:pt x="454" y="129"/>
                  <a:pt x="455" y="129"/>
                </a:cubicBezTo>
                <a:cubicBezTo>
                  <a:pt x="458" y="129"/>
                  <a:pt x="460" y="128"/>
                  <a:pt x="462" y="125"/>
                </a:cubicBezTo>
                <a:cubicBezTo>
                  <a:pt x="464" y="121"/>
                  <a:pt x="462" y="116"/>
                  <a:pt x="458" y="114"/>
                </a:cubicBezTo>
                <a:close/>
              </a:path>
            </a:pathLst>
          </a:custGeom>
          <a:solidFill>
            <a:srgbClr val="433D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66A33AFC-B33D-4269-9EFC-1680D505D8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993223" y="5044118"/>
            <a:ext cx="668088" cy="277027"/>
          </a:xfrm>
          <a:custGeom>
            <a:avLst/>
            <a:gdLst>
              <a:gd name="T0" fmla="*/ 52478 w 526"/>
              <a:gd name="T1" fmla="*/ 0 h 218"/>
              <a:gd name="T2" fmla="*/ 0 w 526"/>
              <a:gd name="T3" fmla="*/ 183764 h 218"/>
              <a:gd name="T4" fmla="*/ 86214 w 526"/>
              <a:gd name="T5" fmla="*/ 228768 h 218"/>
              <a:gd name="T6" fmla="*/ 134944 w 526"/>
              <a:gd name="T7" fmla="*/ 817563 h 218"/>
              <a:gd name="T8" fmla="*/ 1889210 w 526"/>
              <a:gd name="T9" fmla="*/ 768809 h 218"/>
              <a:gd name="T10" fmla="*/ 1859222 w 526"/>
              <a:gd name="T11" fmla="*/ 416282 h 218"/>
              <a:gd name="T12" fmla="*/ 1825486 w 526"/>
              <a:gd name="T13" fmla="*/ 757558 h 218"/>
              <a:gd name="T14" fmla="*/ 1716782 w 526"/>
              <a:gd name="T15" fmla="*/ 438784 h 218"/>
              <a:gd name="T16" fmla="*/ 1566844 w 526"/>
              <a:gd name="T17" fmla="*/ 416282 h 218"/>
              <a:gd name="T18" fmla="*/ 1544354 w 526"/>
              <a:gd name="T19" fmla="*/ 757558 h 218"/>
              <a:gd name="T20" fmla="*/ 146189 w 526"/>
              <a:gd name="T21" fmla="*/ 228768 h 218"/>
              <a:gd name="T22" fmla="*/ 1825486 w 526"/>
              <a:gd name="T23" fmla="*/ 322525 h 218"/>
              <a:gd name="T24" fmla="*/ 1889210 w 526"/>
              <a:gd name="T25" fmla="*/ 322525 h 218"/>
              <a:gd name="T26" fmla="*/ 1922945 w 526"/>
              <a:gd name="T27" fmla="*/ 228768 h 218"/>
              <a:gd name="T28" fmla="*/ 1971675 w 526"/>
              <a:gd name="T29" fmla="*/ 45003 h 218"/>
              <a:gd name="T30" fmla="*/ 1911700 w 526"/>
              <a:gd name="T31" fmla="*/ 168763 h 218"/>
              <a:gd name="T32" fmla="*/ 59975 w 526"/>
              <a:gd name="T33" fmla="*/ 60005 h 218"/>
              <a:gd name="T34" fmla="*/ 1911700 w 526"/>
              <a:gd name="T35" fmla="*/ 168763 h 218"/>
              <a:gd name="T36" fmla="*/ 412327 w 526"/>
              <a:gd name="T37" fmla="*/ 435034 h 218"/>
              <a:gd name="T38" fmla="*/ 393585 w 526"/>
              <a:gd name="T39" fmla="*/ 570044 h 218"/>
              <a:gd name="T40" fmla="*/ 262390 w 526"/>
              <a:gd name="T41" fmla="*/ 551292 h 218"/>
              <a:gd name="T42" fmla="*/ 281132 w 526"/>
              <a:gd name="T43" fmla="*/ 416282 h 218"/>
              <a:gd name="T44" fmla="*/ 607246 w 526"/>
              <a:gd name="T45" fmla="*/ 416282 h 218"/>
              <a:gd name="T46" fmla="*/ 625988 w 526"/>
              <a:gd name="T47" fmla="*/ 551292 h 218"/>
              <a:gd name="T48" fmla="*/ 494793 w 526"/>
              <a:gd name="T49" fmla="*/ 570044 h 218"/>
              <a:gd name="T50" fmla="*/ 476051 w 526"/>
              <a:gd name="T51" fmla="*/ 435034 h 218"/>
              <a:gd name="T52" fmla="*/ 607246 w 526"/>
              <a:gd name="T53" fmla="*/ 416282 h 218"/>
              <a:gd name="T54" fmla="*/ 843397 w 526"/>
              <a:gd name="T55" fmla="*/ 435034 h 218"/>
              <a:gd name="T56" fmla="*/ 820907 w 526"/>
              <a:gd name="T57" fmla="*/ 570044 h 218"/>
              <a:gd name="T58" fmla="*/ 689711 w 526"/>
              <a:gd name="T59" fmla="*/ 551292 h 218"/>
              <a:gd name="T60" fmla="*/ 708454 w 526"/>
              <a:gd name="T61" fmla="*/ 416282 h 218"/>
              <a:gd name="T62" fmla="*/ 1038316 w 526"/>
              <a:gd name="T63" fmla="*/ 416282 h 218"/>
              <a:gd name="T64" fmla="*/ 1057058 w 526"/>
              <a:gd name="T65" fmla="*/ 551292 h 218"/>
              <a:gd name="T66" fmla="*/ 922114 w 526"/>
              <a:gd name="T67" fmla="*/ 570044 h 218"/>
              <a:gd name="T68" fmla="*/ 903372 w 526"/>
              <a:gd name="T69" fmla="*/ 435034 h 218"/>
              <a:gd name="T70" fmla="*/ 1038316 w 526"/>
              <a:gd name="T71" fmla="*/ 416282 h 218"/>
              <a:gd name="T72" fmla="*/ 1270718 w 526"/>
              <a:gd name="T73" fmla="*/ 435034 h 218"/>
              <a:gd name="T74" fmla="*/ 1251976 w 526"/>
              <a:gd name="T75" fmla="*/ 570044 h 218"/>
              <a:gd name="T76" fmla="*/ 1117033 w 526"/>
              <a:gd name="T77" fmla="*/ 551292 h 218"/>
              <a:gd name="T78" fmla="*/ 1135775 w 526"/>
              <a:gd name="T79" fmla="*/ 416282 h 218"/>
              <a:gd name="T80" fmla="*/ 1465637 w 526"/>
              <a:gd name="T81" fmla="*/ 416282 h 218"/>
              <a:gd name="T82" fmla="*/ 1484379 w 526"/>
              <a:gd name="T83" fmla="*/ 551292 h 218"/>
              <a:gd name="T84" fmla="*/ 1349435 w 526"/>
              <a:gd name="T85" fmla="*/ 570044 h 218"/>
              <a:gd name="T86" fmla="*/ 1330693 w 526"/>
              <a:gd name="T87" fmla="*/ 435034 h 218"/>
              <a:gd name="T88" fmla="*/ 1465637 w 526"/>
              <a:gd name="T89" fmla="*/ 416282 h 21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26" h="218">
                <a:moveTo>
                  <a:pt x="513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56"/>
                  <a:pt x="6" y="61"/>
                  <a:pt x="14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205"/>
                  <a:pt x="23" y="205"/>
                  <a:pt x="23" y="205"/>
                </a:cubicBezTo>
                <a:cubicBezTo>
                  <a:pt x="23" y="212"/>
                  <a:pt x="29" y="218"/>
                  <a:pt x="36" y="218"/>
                </a:cubicBezTo>
                <a:cubicBezTo>
                  <a:pt x="490" y="218"/>
                  <a:pt x="490" y="218"/>
                  <a:pt x="490" y="218"/>
                </a:cubicBezTo>
                <a:cubicBezTo>
                  <a:pt x="498" y="218"/>
                  <a:pt x="504" y="212"/>
                  <a:pt x="504" y="205"/>
                </a:cubicBezTo>
                <a:cubicBezTo>
                  <a:pt x="504" y="119"/>
                  <a:pt x="504" y="119"/>
                  <a:pt x="504" y="119"/>
                </a:cubicBezTo>
                <a:cubicBezTo>
                  <a:pt x="504" y="115"/>
                  <a:pt x="500" y="111"/>
                  <a:pt x="496" y="111"/>
                </a:cubicBezTo>
                <a:cubicBezTo>
                  <a:pt x="491" y="111"/>
                  <a:pt x="487" y="115"/>
                  <a:pt x="487" y="119"/>
                </a:cubicBezTo>
                <a:cubicBezTo>
                  <a:pt x="487" y="202"/>
                  <a:pt x="487" y="202"/>
                  <a:pt x="487" y="202"/>
                </a:cubicBezTo>
                <a:cubicBezTo>
                  <a:pt x="458" y="202"/>
                  <a:pt x="458" y="202"/>
                  <a:pt x="458" y="202"/>
                </a:cubicBezTo>
                <a:cubicBezTo>
                  <a:pt x="458" y="117"/>
                  <a:pt x="458" y="117"/>
                  <a:pt x="458" y="117"/>
                </a:cubicBezTo>
                <a:cubicBezTo>
                  <a:pt x="458" y="114"/>
                  <a:pt x="455" y="111"/>
                  <a:pt x="452" y="111"/>
                </a:cubicBezTo>
                <a:cubicBezTo>
                  <a:pt x="418" y="111"/>
                  <a:pt x="418" y="111"/>
                  <a:pt x="418" y="111"/>
                </a:cubicBezTo>
                <a:cubicBezTo>
                  <a:pt x="415" y="111"/>
                  <a:pt x="412" y="114"/>
                  <a:pt x="412" y="117"/>
                </a:cubicBezTo>
                <a:cubicBezTo>
                  <a:pt x="412" y="202"/>
                  <a:pt x="412" y="202"/>
                  <a:pt x="412" y="202"/>
                </a:cubicBezTo>
                <a:cubicBezTo>
                  <a:pt x="39" y="202"/>
                  <a:pt x="39" y="202"/>
                  <a:pt x="39" y="202"/>
                </a:cubicBezTo>
                <a:cubicBezTo>
                  <a:pt x="39" y="61"/>
                  <a:pt x="39" y="61"/>
                  <a:pt x="39" y="61"/>
                </a:cubicBezTo>
                <a:cubicBezTo>
                  <a:pt x="487" y="61"/>
                  <a:pt x="487" y="61"/>
                  <a:pt x="487" y="61"/>
                </a:cubicBezTo>
                <a:cubicBezTo>
                  <a:pt x="487" y="86"/>
                  <a:pt x="487" y="86"/>
                  <a:pt x="487" y="86"/>
                </a:cubicBezTo>
                <a:cubicBezTo>
                  <a:pt x="487" y="91"/>
                  <a:pt x="491" y="95"/>
                  <a:pt x="496" y="95"/>
                </a:cubicBezTo>
                <a:cubicBezTo>
                  <a:pt x="500" y="95"/>
                  <a:pt x="504" y="91"/>
                  <a:pt x="504" y="86"/>
                </a:cubicBezTo>
                <a:cubicBezTo>
                  <a:pt x="504" y="61"/>
                  <a:pt x="504" y="61"/>
                  <a:pt x="504" y="61"/>
                </a:cubicBezTo>
                <a:cubicBezTo>
                  <a:pt x="513" y="61"/>
                  <a:pt x="513" y="61"/>
                  <a:pt x="513" y="61"/>
                </a:cubicBezTo>
                <a:cubicBezTo>
                  <a:pt x="520" y="61"/>
                  <a:pt x="526" y="56"/>
                  <a:pt x="526" y="49"/>
                </a:cubicBezTo>
                <a:cubicBezTo>
                  <a:pt x="526" y="12"/>
                  <a:pt x="526" y="12"/>
                  <a:pt x="526" y="12"/>
                </a:cubicBezTo>
                <a:cubicBezTo>
                  <a:pt x="526" y="5"/>
                  <a:pt x="520" y="0"/>
                  <a:pt x="513" y="0"/>
                </a:cubicBezTo>
                <a:close/>
                <a:moveTo>
                  <a:pt x="510" y="45"/>
                </a:moveTo>
                <a:cubicBezTo>
                  <a:pt x="16" y="45"/>
                  <a:pt x="16" y="45"/>
                  <a:pt x="16" y="45"/>
                </a:cubicBezTo>
                <a:cubicBezTo>
                  <a:pt x="16" y="16"/>
                  <a:pt x="16" y="16"/>
                  <a:pt x="16" y="16"/>
                </a:cubicBezTo>
                <a:cubicBezTo>
                  <a:pt x="510" y="16"/>
                  <a:pt x="510" y="16"/>
                  <a:pt x="510" y="16"/>
                </a:cubicBezTo>
                <a:lnTo>
                  <a:pt x="510" y="45"/>
                </a:lnTo>
                <a:close/>
                <a:moveTo>
                  <a:pt x="105" y="111"/>
                </a:moveTo>
                <a:cubicBezTo>
                  <a:pt x="108" y="111"/>
                  <a:pt x="110" y="114"/>
                  <a:pt x="110" y="116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50"/>
                  <a:pt x="108" y="152"/>
                  <a:pt x="105" y="152"/>
                </a:cubicBezTo>
                <a:cubicBezTo>
                  <a:pt x="75" y="152"/>
                  <a:pt x="75" y="152"/>
                  <a:pt x="75" y="152"/>
                </a:cubicBezTo>
                <a:cubicBezTo>
                  <a:pt x="72" y="152"/>
                  <a:pt x="70" y="150"/>
                  <a:pt x="70" y="147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70" y="114"/>
                  <a:pt x="72" y="111"/>
                  <a:pt x="75" y="111"/>
                </a:cubicBezTo>
                <a:lnTo>
                  <a:pt x="105" y="111"/>
                </a:lnTo>
                <a:close/>
                <a:moveTo>
                  <a:pt x="162" y="111"/>
                </a:moveTo>
                <a:cubicBezTo>
                  <a:pt x="165" y="111"/>
                  <a:pt x="167" y="114"/>
                  <a:pt x="167" y="116"/>
                </a:cubicBezTo>
                <a:cubicBezTo>
                  <a:pt x="167" y="147"/>
                  <a:pt x="167" y="147"/>
                  <a:pt x="167" y="147"/>
                </a:cubicBezTo>
                <a:cubicBezTo>
                  <a:pt x="167" y="150"/>
                  <a:pt x="165" y="152"/>
                  <a:pt x="162" y="152"/>
                </a:cubicBezTo>
                <a:cubicBezTo>
                  <a:pt x="132" y="152"/>
                  <a:pt x="132" y="152"/>
                  <a:pt x="132" y="152"/>
                </a:cubicBezTo>
                <a:cubicBezTo>
                  <a:pt x="129" y="152"/>
                  <a:pt x="127" y="150"/>
                  <a:pt x="127" y="147"/>
                </a:cubicBezTo>
                <a:cubicBezTo>
                  <a:pt x="127" y="116"/>
                  <a:pt x="127" y="116"/>
                  <a:pt x="127" y="116"/>
                </a:cubicBezTo>
                <a:cubicBezTo>
                  <a:pt x="127" y="114"/>
                  <a:pt x="129" y="111"/>
                  <a:pt x="132" y="111"/>
                </a:cubicBezTo>
                <a:lnTo>
                  <a:pt x="162" y="111"/>
                </a:lnTo>
                <a:close/>
                <a:moveTo>
                  <a:pt x="219" y="111"/>
                </a:moveTo>
                <a:cubicBezTo>
                  <a:pt x="222" y="111"/>
                  <a:pt x="225" y="114"/>
                  <a:pt x="225" y="11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25" y="150"/>
                  <a:pt x="222" y="152"/>
                  <a:pt x="219" y="152"/>
                </a:cubicBezTo>
                <a:cubicBezTo>
                  <a:pt x="189" y="152"/>
                  <a:pt x="189" y="152"/>
                  <a:pt x="189" y="152"/>
                </a:cubicBezTo>
                <a:cubicBezTo>
                  <a:pt x="186" y="152"/>
                  <a:pt x="184" y="150"/>
                  <a:pt x="184" y="147"/>
                </a:cubicBezTo>
                <a:cubicBezTo>
                  <a:pt x="184" y="116"/>
                  <a:pt x="184" y="116"/>
                  <a:pt x="184" y="116"/>
                </a:cubicBezTo>
                <a:cubicBezTo>
                  <a:pt x="184" y="114"/>
                  <a:pt x="186" y="111"/>
                  <a:pt x="189" y="111"/>
                </a:cubicBezTo>
                <a:lnTo>
                  <a:pt x="219" y="111"/>
                </a:lnTo>
                <a:close/>
                <a:moveTo>
                  <a:pt x="277" y="111"/>
                </a:moveTo>
                <a:cubicBezTo>
                  <a:pt x="279" y="111"/>
                  <a:pt x="282" y="114"/>
                  <a:pt x="282" y="116"/>
                </a:cubicBezTo>
                <a:cubicBezTo>
                  <a:pt x="282" y="147"/>
                  <a:pt x="282" y="147"/>
                  <a:pt x="282" y="147"/>
                </a:cubicBezTo>
                <a:cubicBezTo>
                  <a:pt x="282" y="150"/>
                  <a:pt x="279" y="152"/>
                  <a:pt x="277" y="152"/>
                </a:cubicBezTo>
                <a:cubicBezTo>
                  <a:pt x="246" y="152"/>
                  <a:pt x="246" y="152"/>
                  <a:pt x="246" y="152"/>
                </a:cubicBezTo>
                <a:cubicBezTo>
                  <a:pt x="243" y="152"/>
                  <a:pt x="241" y="150"/>
                  <a:pt x="241" y="147"/>
                </a:cubicBezTo>
                <a:cubicBezTo>
                  <a:pt x="241" y="116"/>
                  <a:pt x="241" y="116"/>
                  <a:pt x="241" y="116"/>
                </a:cubicBezTo>
                <a:cubicBezTo>
                  <a:pt x="241" y="114"/>
                  <a:pt x="243" y="111"/>
                  <a:pt x="246" y="111"/>
                </a:cubicBezTo>
                <a:lnTo>
                  <a:pt x="277" y="111"/>
                </a:lnTo>
                <a:close/>
                <a:moveTo>
                  <a:pt x="334" y="111"/>
                </a:moveTo>
                <a:cubicBezTo>
                  <a:pt x="337" y="111"/>
                  <a:pt x="339" y="114"/>
                  <a:pt x="339" y="116"/>
                </a:cubicBezTo>
                <a:cubicBezTo>
                  <a:pt x="339" y="147"/>
                  <a:pt x="339" y="147"/>
                  <a:pt x="339" y="147"/>
                </a:cubicBezTo>
                <a:cubicBezTo>
                  <a:pt x="339" y="150"/>
                  <a:pt x="337" y="152"/>
                  <a:pt x="334" y="152"/>
                </a:cubicBezTo>
                <a:cubicBezTo>
                  <a:pt x="303" y="152"/>
                  <a:pt x="303" y="152"/>
                  <a:pt x="303" y="152"/>
                </a:cubicBezTo>
                <a:cubicBezTo>
                  <a:pt x="301" y="152"/>
                  <a:pt x="298" y="150"/>
                  <a:pt x="298" y="147"/>
                </a:cubicBezTo>
                <a:cubicBezTo>
                  <a:pt x="298" y="116"/>
                  <a:pt x="298" y="116"/>
                  <a:pt x="298" y="116"/>
                </a:cubicBezTo>
                <a:cubicBezTo>
                  <a:pt x="298" y="114"/>
                  <a:pt x="301" y="111"/>
                  <a:pt x="303" y="111"/>
                </a:cubicBezTo>
                <a:lnTo>
                  <a:pt x="334" y="111"/>
                </a:lnTo>
                <a:close/>
                <a:moveTo>
                  <a:pt x="391" y="111"/>
                </a:moveTo>
                <a:cubicBezTo>
                  <a:pt x="394" y="111"/>
                  <a:pt x="396" y="114"/>
                  <a:pt x="396" y="116"/>
                </a:cubicBezTo>
                <a:cubicBezTo>
                  <a:pt x="396" y="147"/>
                  <a:pt x="396" y="147"/>
                  <a:pt x="396" y="147"/>
                </a:cubicBezTo>
                <a:cubicBezTo>
                  <a:pt x="396" y="150"/>
                  <a:pt x="394" y="152"/>
                  <a:pt x="391" y="152"/>
                </a:cubicBezTo>
                <a:cubicBezTo>
                  <a:pt x="360" y="152"/>
                  <a:pt x="360" y="152"/>
                  <a:pt x="360" y="152"/>
                </a:cubicBezTo>
                <a:cubicBezTo>
                  <a:pt x="358" y="152"/>
                  <a:pt x="355" y="150"/>
                  <a:pt x="355" y="147"/>
                </a:cubicBezTo>
                <a:cubicBezTo>
                  <a:pt x="355" y="116"/>
                  <a:pt x="355" y="116"/>
                  <a:pt x="355" y="116"/>
                </a:cubicBezTo>
                <a:cubicBezTo>
                  <a:pt x="355" y="114"/>
                  <a:pt x="358" y="111"/>
                  <a:pt x="360" y="111"/>
                </a:cubicBezTo>
                <a:lnTo>
                  <a:pt x="391" y="111"/>
                </a:lnTo>
                <a:close/>
              </a:path>
            </a:pathLst>
          </a:custGeom>
          <a:solidFill>
            <a:srgbClr val="4E4E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CF8288FC-15B4-433F-A00F-89AF8856D10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885784" y="5087605"/>
            <a:ext cx="403015" cy="244899"/>
          </a:xfrm>
          <a:custGeom>
            <a:avLst/>
            <a:gdLst>
              <a:gd name="T0" fmla="*/ 464 w 464"/>
              <a:gd name="T1" fmla="*/ 44 h 282"/>
              <a:gd name="T2" fmla="*/ 447 w 464"/>
              <a:gd name="T3" fmla="*/ 0 h 282"/>
              <a:gd name="T4" fmla="*/ 179 w 464"/>
              <a:gd name="T5" fmla="*/ 17 h 282"/>
              <a:gd name="T6" fmla="*/ 156 w 464"/>
              <a:gd name="T7" fmla="*/ 71 h 282"/>
              <a:gd name="T8" fmla="*/ 138 w 464"/>
              <a:gd name="T9" fmla="*/ 45 h 282"/>
              <a:gd name="T10" fmla="*/ 0 w 464"/>
              <a:gd name="T11" fmla="*/ 153 h 282"/>
              <a:gd name="T12" fmla="*/ 2 w 464"/>
              <a:gd name="T13" fmla="*/ 246 h 282"/>
              <a:gd name="T14" fmla="*/ 40 w 464"/>
              <a:gd name="T15" fmla="*/ 248 h 282"/>
              <a:gd name="T16" fmla="*/ 122 w 464"/>
              <a:gd name="T17" fmla="*/ 248 h 282"/>
              <a:gd name="T18" fmla="*/ 156 w 464"/>
              <a:gd name="T19" fmla="*/ 241 h 282"/>
              <a:gd name="T20" fmla="*/ 360 w 464"/>
              <a:gd name="T21" fmla="*/ 282 h 282"/>
              <a:gd name="T22" fmla="*/ 447 w 464"/>
              <a:gd name="T23" fmla="*/ 241 h 282"/>
              <a:gd name="T24" fmla="*/ 464 w 464"/>
              <a:gd name="T25" fmla="*/ 76 h 282"/>
              <a:gd name="T26" fmla="*/ 448 w 464"/>
              <a:gd name="T27" fmla="*/ 76 h 282"/>
              <a:gd name="T28" fmla="*/ 195 w 464"/>
              <a:gd name="T29" fmla="*/ 168 h 282"/>
              <a:gd name="T30" fmla="*/ 196 w 464"/>
              <a:gd name="T31" fmla="*/ 16 h 282"/>
              <a:gd name="T32" fmla="*/ 448 w 464"/>
              <a:gd name="T33" fmla="*/ 17 h 282"/>
              <a:gd name="T34" fmla="*/ 456 w 464"/>
              <a:gd name="T35" fmla="*/ 52 h 282"/>
              <a:gd name="T36" fmla="*/ 28 w 464"/>
              <a:gd name="T37" fmla="*/ 95 h 282"/>
              <a:gd name="T38" fmla="*/ 86 w 464"/>
              <a:gd name="T39" fmla="*/ 145 h 282"/>
              <a:gd name="T40" fmla="*/ 27 w 464"/>
              <a:gd name="T41" fmla="*/ 95 h 282"/>
              <a:gd name="T42" fmla="*/ 55 w 464"/>
              <a:gd name="T43" fmla="*/ 240 h 282"/>
              <a:gd name="T44" fmla="*/ 107 w 464"/>
              <a:gd name="T45" fmla="*/ 240 h 282"/>
              <a:gd name="T46" fmla="*/ 140 w 464"/>
              <a:gd name="T47" fmla="*/ 232 h 282"/>
              <a:gd name="T48" fmla="*/ 81 w 464"/>
              <a:gd name="T49" fmla="*/ 198 h 282"/>
              <a:gd name="T50" fmla="*/ 16 w 464"/>
              <a:gd name="T51" fmla="*/ 232 h 282"/>
              <a:gd name="T52" fmla="*/ 94 w 464"/>
              <a:gd name="T53" fmla="*/ 161 h 282"/>
              <a:gd name="T54" fmla="*/ 102 w 464"/>
              <a:gd name="T55" fmla="*/ 87 h 282"/>
              <a:gd name="T56" fmla="*/ 35 w 464"/>
              <a:gd name="T57" fmla="*/ 79 h 282"/>
              <a:gd name="T58" fmla="*/ 138 w 464"/>
              <a:gd name="T59" fmla="*/ 61 h 282"/>
              <a:gd name="T60" fmla="*/ 140 w 464"/>
              <a:gd name="T61" fmla="*/ 232 h 282"/>
              <a:gd name="T62" fmla="*/ 156 w 464"/>
              <a:gd name="T63" fmla="*/ 225 h 282"/>
              <a:gd name="T64" fmla="*/ 179 w 464"/>
              <a:gd name="T65" fmla="*/ 87 h 282"/>
              <a:gd name="T66" fmla="*/ 360 w 464"/>
              <a:gd name="T67" fmla="*/ 266 h 282"/>
              <a:gd name="T68" fmla="*/ 360 w 464"/>
              <a:gd name="T69" fmla="*/ 214 h 282"/>
              <a:gd name="T70" fmla="*/ 360 w 464"/>
              <a:gd name="T71" fmla="*/ 266 h 282"/>
              <a:gd name="T72" fmla="*/ 448 w 464"/>
              <a:gd name="T73" fmla="*/ 223 h 282"/>
              <a:gd name="T74" fmla="*/ 399 w 464"/>
              <a:gd name="T75" fmla="*/ 225 h 282"/>
              <a:gd name="T76" fmla="*/ 321 w 464"/>
              <a:gd name="T77" fmla="*/ 225 h 282"/>
              <a:gd name="T78" fmla="*/ 195 w 464"/>
              <a:gd name="T79" fmla="*/ 184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64" h="282">
                <a:moveTo>
                  <a:pt x="456" y="52"/>
                </a:moveTo>
                <a:cubicBezTo>
                  <a:pt x="461" y="52"/>
                  <a:pt x="464" y="49"/>
                  <a:pt x="464" y="44"/>
                </a:cubicBezTo>
                <a:cubicBezTo>
                  <a:pt x="464" y="17"/>
                  <a:pt x="464" y="17"/>
                  <a:pt x="464" y="17"/>
                </a:cubicBezTo>
                <a:cubicBezTo>
                  <a:pt x="464" y="8"/>
                  <a:pt x="456" y="0"/>
                  <a:pt x="447" y="0"/>
                </a:cubicBezTo>
                <a:cubicBezTo>
                  <a:pt x="196" y="0"/>
                  <a:pt x="196" y="0"/>
                  <a:pt x="196" y="0"/>
                </a:cubicBezTo>
                <a:cubicBezTo>
                  <a:pt x="187" y="0"/>
                  <a:pt x="179" y="8"/>
                  <a:pt x="179" y="17"/>
                </a:cubicBezTo>
                <a:cubicBezTo>
                  <a:pt x="179" y="71"/>
                  <a:pt x="179" y="71"/>
                  <a:pt x="179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56" y="53"/>
                  <a:pt x="148" y="45"/>
                  <a:pt x="138" y="45"/>
                </a:cubicBezTo>
                <a:cubicBezTo>
                  <a:pt x="59" y="45"/>
                  <a:pt x="59" y="45"/>
                  <a:pt x="59" y="45"/>
                </a:cubicBezTo>
                <a:cubicBezTo>
                  <a:pt x="24" y="45"/>
                  <a:pt x="0" y="101"/>
                  <a:pt x="0" y="153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242"/>
                  <a:pt x="1" y="244"/>
                  <a:pt x="2" y="246"/>
                </a:cubicBezTo>
                <a:cubicBezTo>
                  <a:pt x="4" y="247"/>
                  <a:pt x="6" y="248"/>
                  <a:pt x="8" y="248"/>
                </a:cubicBezTo>
                <a:cubicBezTo>
                  <a:pt x="40" y="248"/>
                  <a:pt x="40" y="248"/>
                  <a:pt x="40" y="248"/>
                </a:cubicBezTo>
                <a:cubicBezTo>
                  <a:pt x="44" y="267"/>
                  <a:pt x="61" y="282"/>
                  <a:pt x="81" y="282"/>
                </a:cubicBezTo>
                <a:cubicBezTo>
                  <a:pt x="101" y="282"/>
                  <a:pt x="118" y="267"/>
                  <a:pt x="122" y="248"/>
                </a:cubicBezTo>
                <a:cubicBezTo>
                  <a:pt x="148" y="248"/>
                  <a:pt x="148" y="248"/>
                  <a:pt x="148" y="248"/>
                </a:cubicBezTo>
                <a:cubicBezTo>
                  <a:pt x="152" y="248"/>
                  <a:pt x="155" y="245"/>
                  <a:pt x="156" y="241"/>
                </a:cubicBezTo>
                <a:cubicBezTo>
                  <a:pt x="319" y="241"/>
                  <a:pt x="319" y="241"/>
                  <a:pt x="319" y="241"/>
                </a:cubicBezTo>
                <a:cubicBezTo>
                  <a:pt x="319" y="263"/>
                  <a:pt x="338" y="282"/>
                  <a:pt x="360" y="282"/>
                </a:cubicBezTo>
                <a:cubicBezTo>
                  <a:pt x="383" y="282"/>
                  <a:pt x="402" y="263"/>
                  <a:pt x="402" y="241"/>
                </a:cubicBezTo>
                <a:cubicBezTo>
                  <a:pt x="447" y="241"/>
                  <a:pt x="447" y="241"/>
                  <a:pt x="447" y="241"/>
                </a:cubicBezTo>
                <a:cubicBezTo>
                  <a:pt x="456" y="241"/>
                  <a:pt x="464" y="233"/>
                  <a:pt x="464" y="223"/>
                </a:cubicBezTo>
                <a:cubicBezTo>
                  <a:pt x="464" y="76"/>
                  <a:pt x="464" y="76"/>
                  <a:pt x="464" y="76"/>
                </a:cubicBezTo>
                <a:cubicBezTo>
                  <a:pt x="464" y="71"/>
                  <a:pt x="461" y="68"/>
                  <a:pt x="456" y="68"/>
                </a:cubicBezTo>
                <a:cubicBezTo>
                  <a:pt x="452" y="68"/>
                  <a:pt x="448" y="71"/>
                  <a:pt x="448" y="76"/>
                </a:cubicBezTo>
                <a:cubicBezTo>
                  <a:pt x="448" y="168"/>
                  <a:pt x="448" y="168"/>
                  <a:pt x="448" y="168"/>
                </a:cubicBezTo>
                <a:cubicBezTo>
                  <a:pt x="195" y="168"/>
                  <a:pt x="195" y="168"/>
                  <a:pt x="195" y="168"/>
                </a:cubicBezTo>
                <a:cubicBezTo>
                  <a:pt x="195" y="17"/>
                  <a:pt x="195" y="17"/>
                  <a:pt x="195" y="17"/>
                </a:cubicBezTo>
                <a:cubicBezTo>
                  <a:pt x="195" y="17"/>
                  <a:pt x="195" y="16"/>
                  <a:pt x="196" y="16"/>
                </a:cubicBezTo>
                <a:cubicBezTo>
                  <a:pt x="447" y="16"/>
                  <a:pt x="447" y="16"/>
                  <a:pt x="447" y="16"/>
                </a:cubicBezTo>
                <a:cubicBezTo>
                  <a:pt x="448" y="16"/>
                  <a:pt x="448" y="17"/>
                  <a:pt x="448" y="17"/>
                </a:cubicBezTo>
                <a:cubicBezTo>
                  <a:pt x="448" y="44"/>
                  <a:pt x="448" y="44"/>
                  <a:pt x="448" y="44"/>
                </a:cubicBezTo>
                <a:cubicBezTo>
                  <a:pt x="448" y="49"/>
                  <a:pt x="452" y="52"/>
                  <a:pt x="456" y="52"/>
                </a:cubicBezTo>
                <a:close/>
                <a:moveTo>
                  <a:pt x="27" y="95"/>
                </a:moveTo>
                <a:cubicBezTo>
                  <a:pt x="27" y="95"/>
                  <a:pt x="28" y="95"/>
                  <a:pt x="28" y="95"/>
                </a:cubicBezTo>
                <a:cubicBezTo>
                  <a:pt x="86" y="95"/>
                  <a:pt x="86" y="95"/>
                  <a:pt x="86" y="95"/>
                </a:cubicBezTo>
                <a:cubicBezTo>
                  <a:pt x="86" y="145"/>
                  <a:pt x="86" y="145"/>
                  <a:pt x="86" y="145"/>
                </a:cubicBezTo>
                <a:cubicBezTo>
                  <a:pt x="16" y="145"/>
                  <a:pt x="16" y="145"/>
                  <a:pt x="16" y="145"/>
                </a:cubicBezTo>
                <a:cubicBezTo>
                  <a:pt x="17" y="127"/>
                  <a:pt x="21" y="109"/>
                  <a:pt x="27" y="95"/>
                </a:cubicBezTo>
                <a:close/>
                <a:moveTo>
                  <a:pt x="81" y="266"/>
                </a:moveTo>
                <a:cubicBezTo>
                  <a:pt x="67" y="266"/>
                  <a:pt x="55" y="254"/>
                  <a:pt x="55" y="240"/>
                </a:cubicBezTo>
                <a:cubicBezTo>
                  <a:pt x="55" y="226"/>
                  <a:pt x="67" y="214"/>
                  <a:pt x="81" y="214"/>
                </a:cubicBezTo>
                <a:cubicBezTo>
                  <a:pt x="95" y="214"/>
                  <a:pt x="107" y="226"/>
                  <a:pt x="107" y="240"/>
                </a:cubicBezTo>
                <a:cubicBezTo>
                  <a:pt x="107" y="254"/>
                  <a:pt x="95" y="266"/>
                  <a:pt x="81" y="266"/>
                </a:cubicBezTo>
                <a:close/>
                <a:moveTo>
                  <a:pt x="140" y="232"/>
                </a:moveTo>
                <a:cubicBezTo>
                  <a:pt x="122" y="232"/>
                  <a:pt x="122" y="232"/>
                  <a:pt x="122" y="232"/>
                </a:cubicBezTo>
                <a:cubicBezTo>
                  <a:pt x="118" y="213"/>
                  <a:pt x="101" y="198"/>
                  <a:pt x="81" y="198"/>
                </a:cubicBezTo>
                <a:cubicBezTo>
                  <a:pt x="61" y="198"/>
                  <a:pt x="44" y="213"/>
                  <a:pt x="40" y="232"/>
                </a:cubicBezTo>
                <a:cubicBezTo>
                  <a:pt x="16" y="232"/>
                  <a:pt x="16" y="232"/>
                  <a:pt x="16" y="232"/>
                </a:cubicBezTo>
                <a:cubicBezTo>
                  <a:pt x="16" y="161"/>
                  <a:pt x="16" y="161"/>
                  <a:pt x="16" y="161"/>
                </a:cubicBezTo>
                <a:cubicBezTo>
                  <a:pt x="94" y="161"/>
                  <a:pt x="94" y="161"/>
                  <a:pt x="94" y="161"/>
                </a:cubicBezTo>
                <a:cubicBezTo>
                  <a:pt x="99" y="161"/>
                  <a:pt x="102" y="157"/>
                  <a:pt x="102" y="153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102" y="83"/>
                  <a:pt x="99" y="79"/>
                  <a:pt x="94" y="79"/>
                </a:cubicBezTo>
                <a:cubicBezTo>
                  <a:pt x="35" y="79"/>
                  <a:pt x="35" y="79"/>
                  <a:pt x="35" y="79"/>
                </a:cubicBezTo>
                <a:cubicBezTo>
                  <a:pt x="42" y="68"/>
                  <a:pt x="50" y="61"/>
                  <a:pt x="59" y="61"/>
                </a:cubicBezTo>
                <a:cubicBezTo>
                  <a:pt x="138" y="61"/>
                  <a:pt x="138" y="61"/>
                  <a:pt x="138" y="61"/>
                </a:cubicBezTo>
                <a:cubicBezTo>
                  <a:pt x="139" y="61"/>
                  <a:pt x="140" y="62"/>
                  <a:pt x="140" y="63"/>
                </a:cubicBezTo>
                <a:lnTo>
                  <a:pt x="140" y="232"/>
                </a:lnTo>
                <a:close/>
                <a:moveTo>
                  <a:pt x="179" y="225"/>
                </a:moveTo>
                <a:cubicBezTo>
                  <a:pt x="156" y="225"/>
                  <a:pt x="156" y="225"/>
                  <a:pt x="156" y="225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79" y="87"/>
                  <a:pt x="179" y="87"/>
                  <a:pt x="179" y="87"/>
                </a:cubicBezTo>
                <a:lnTo>
                  <a:pt x="179" y="225"/>
                </a:lnTo>
                <a:close/>
                <a:moveTo>
                  <a:pt x="360" y="266"/>
                </a:moveTo>
                <a:cubicBezTo>
                  <a:pt x="346" y="266"/>
                  <a:pt x="335" y="254"/>
                  <a:pt x="335" y="240"/>
                </a:cubicBezTo>
                <a:cubicBezTo>
                  <a:pt x="335" y="226"/>
                  <a:pt x="346" y="214"/>
                  <a:pt x="360" y="214"/>
                </a:cubicBezTo>
                <a:cubicBezTo>
                  <a:pt x="375" y="214"/>
                  <a:pt x="386" y="226"/>
                  <a:pt x="386" y="240"/>
                </a:cubicBezTo>
                <a:cubicBezTo>
                  <a:pt x="386" y="254"/>
                  <a:pt x="375" y="266"/>
                  <a:pt x="360" y="266"/>
                </a:cubicBezTo>
                <a:close/>
                <a:moveTo>
                  <a:pt x="448" y="184"/>
                </a:moveTo>
                <a:cubicBezTo>
                  <a:pt x="448" y="223"/>
                  <a:pt x="448" y="223"/>
                  <a:pt x="448" y="223"/>
                </a:cubicBezTo>
                <a:cubicBezTo>
                  <a:pt x="448" y="224"/>
                  <a:pt x="448" y="225"/>
                  <a:pt x="447" y="225"/>
                </a:cubicBezTo>
                <a:cubicBezTo>
                  <a:pt x="399" y="225"/>
                  <a:pt x="399" y="225"/>
                  <a:pt x="399" y="225"/>
                </a:cubicBezTo>
                <a:cubicBezTo>
                  <a:pt x="393" y="209"/>
                  <a:pt x="378" y="198"/>
                  <a:pt x="360" y="198"/>
                </a:cubicBezTo>
                <a:cubicBezTo>
                  <a:pt x="343" y="198"/>
                  <a:pt x="327" y="209"/>
                  <a:pt x="321" y="225"/>
                </a:cubicBezTo>
                <a:cubicBezTo>
                  <a:pt x="195" y="225"/>
                  <a:pt x="195" y="225"/>
                  <a:pt x="195" y="225"/>
                </a:cubicBezTo>
                <a:cubicBezTo>
                  <a:pt x="195" y="184"/>
                  <a:pt x="195" y="184"/>
                  <a:pt x="195" y="184"/>
                </a:cubicBezTo>
                <a:lnTo>
                  <a:pt x="448" y="184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7864870D-2EF3-4A2D-BDCB-3C9A7D38B93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88168" y="5188755"/>
            <a:ext cx="76369" cy="174519"/>
          </a:xfrm>
          <a:custGeom>
            <a:avLst/>
            <a:gdLst>
              <a:gd name="T0" fmla="*/ 539719 w 205"/>
              <a:gd name="T1" fmla="*/ 401427 h 468"/>
              <a:gd name="T2" fmla="*/ 599688 w 205"/>
              <a:gd name="T3" fmla="*/ 153818 h 468"/>
              <a:gd name="T4" fmla="*/ 543467 w 205"/>
              <a:gd name="T5" fmla="*/ 172576 h 468"/>
              <a:gd name="T6" fmla="*/ 404789 w 205"/>
              <a:gd name="T7" fmla="*/ 401427 h 468"/>
              <a:gd name="T8" fmla="*/ 213639 w 205"/>
              <a:gd name="T9" fmla="*/ 232603 h 468"/>
              <a:gd name="T10" fmla="*/ 382301 w 205"/>
              <a:gd name="T11" fmla="*/ 60026 h 468"/>
              <a:gd name="T12" fmla="*/ 524727 w 205"/>
              <a:gd name="T13" fmla="*/ 82536 h 468"/>
              <a:gd name="T14" fmla="*/ 382301 w 205"/>
              <a:gd name="T15" fmla="*/ 0 h 468"/>
              <a:gd name="T16" fmla="*/ 153670 w 205"/>
              <a:gd name="T17" fmla="*/ 232603 h 468"/>
              <a:gd name="T18" fmla="*/ 228631 w 205"/>
              <a:gd name="T19" fmla="*/ 401427 h 468"/>
              <a:gd name="T20" fmla="*/ 0 w 205"/>
              <a:gd name="T21" fmla="*/ 960424 h 468"/>
              <a:gd name="T22" fmla="*/ 86205 w 205"/>
              <a:gd name="T23" fmla="*/ 1087980 h 468"/>
              <a:gd name="T24" fmla="*/ 142426 w 205"/>
              <a:gd name="T25" fmla="*/ 1080477 h 468"/>
              <a:gd name="T26" fmla="*/ 258615 w 205"/>
              <a:gd name="T27" fmla="*/ 1755775 h 468"/>
              <a:gd name="T28" fmla="*/ 374805 w 205"/>
              <a:gd name="T29" fmla="*/ 1264308 h 468"/>
              <a:gd name="T30" fmla="*/ 393545 w 205"/>
              <a:gd name="T31" fmla="*/ 1245550 h 468"/>
              <a:gd name="T32" fmla="*/ 393545 w 205"/>
              <a:gd name="T33" fmla="*/ 1658232 h 468"/>
              <a:gd name="T34" fmla="*/ 625924 w 205"/>
              <a:gd name="T35" fmla="*/ 1658232 h 468"/>
              <a:gd name="T36" fmla="*/ 663405 w 205"/>
              <a:gd name="T37" fmla="*/ 1087980 h 468"/>
              <a:gd name="T38" fmla="*/ 685893 w 205"/>
              <a:gd name="T39" fmla="*/ 1087980 h 468"/>
              <a:gd name="T40" fmla="*/ 768350 w 205"/>
              <a:gd name="T41" fmla="*/ 675298 h 468"/>
              <a:gd name="T42" fmla="*/ 708381 w 205"/>
              <a:gd name="T43" fmla="*/ 960424 h 468"/>
              <a:gd name="T44" fmla="*/ 663405 w 205"/>
              <a:gd name="T45" fmla="*/ 1027954 h 468"/>
              <a:gd name="T46" fmla="*/ 625924 w 205"/>
              <a:gd name="T47" fmla="*/ 964176 h 468"/>
              <a:gd name="T48" fmla="*/ 625924 w 205"/>
              <a:gd name="T49" fmla="*/ 641533 h 468"/>
              <a:gd name="T50" fmla="*/ 565955 w 205"/>
              <a:gd name="T51" fmla="*/ 641533 h 468"/>
              <a:gd name="T52" fmla="*/ 509735 w 205"/>
              <a:gd name="T53" fmla="*/ 1695749 h 468"/>
              <a:gd name="T54" fmla="*/ 453514 w 205"/>
              <a:gd name="T55" fmla="*/ 1264308 h 468"/>
              <a:gd name="T56" fmla="*/ 363561 w 205"/>
              <a:gd name="T57" fmla="*/ 1185523 h 468"/>
              <a:gd name="T58" fmla="*/ 314836 w 205"/>
              <a:gd name="T59" fmla="*/ 1654480 h 468"/>
              <a:gd name="T60" fmla="*/ 202395 w 205"/>
              <a:gd name="T61" fmla="*/ 1658232 h 468"/>
              <a:gd name="T62" fmla="*/ 172410 w 205"/>
              <a:gd name="T63" fmla="*/ 611520 h 468"/>
              <a:gd name="T64" fmla="*/ 142426 w 205"/>
              <a:gd name="T65" fmla="*/ 956672 h 468"/>
              <a:gd name="T66" fmla="*/ 127434 w 205"/>
              <a:gd name="T67" fmla="*/ 1020450 h 468"/>
              <a:gd name="T68" fmla="*/ 89953 w 205"/>
              <a:gd name="T69" fmla="*/ 1027954 h 468"/>
              <a:gd name="T70" fmla="*/ 59969 w 205"/>
              <a:gd name="T71" fmla="*/ 675298 h 468"/>
              <a:gd name="T72" fmla="*/ 329828 w 205"/>
              <a:gd name="T73" fmla="*/ 457702 h 468"/>
              <a:gd name="T74" fmla="*/ 457262 w 205"/>
              <a:gd name="T75" fmla="*/ 453950 h 468"/>
              <a:gd name="T76" fmla="*/ 708381 w 205"/>
              <a:gd name="T77" fmla="*/ 960424 h 46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05" h="468">
                <a:moveTo>
                  <a:pt x="144" y="107"/>
                </a:moveTo>
                <a:cubicBezTo>
                  <a:pt x="144" y="107"/>
                  <a:pt x="144" y="107"/>
                  <a:pt x="144" y="107"/>
                </a:cubicBezTo>
                <a:cubicBezTo>
                  <a:pt x="156" y="96"/>
                  <a:pt x="164" y="79"/>
                  <a:pt x="164" y="62"/>
                </a:cubicBezTo>
                <a:cubicBezTo>
                  <a:pt x="164" y="54"/>
                  <a:pt x="163" y="47"/>
                  <a:pt x="160" y="41"/>
                </a:cubicBezTo>
                <a:cubicBezTo>
                  <a:pt x="159" y="36"/>
                  <a:pt x="154" y="34"/>
                  <a:pt x="150" y="36"/>
                </a:cubicBezTo>
                <a:cubicBezTo>
                  <a:pt x="146" y="37"/>
                  <a:pt x="144" y="42"/>
                  <a:pt x="145" y="46"/>
                </a:cubicBezTo>
                <a:cubicBezTo>
                  <a:pt x="147" y="51"/>
                  <a:pt x="148" y="56"/>
                  <a:pt x="148" y="62"/>
                </a:cubicBezTo>
                <a:cubicBezTo>
                  <a:pt x="148" y="85"/>
                  <a:pt x="131" y="104"/>
                  <a:pt x="108" y="107"/>
                </a:cubicBezTo>
                <a:cubicBezTo>
                  <a:pt x="97" y="107"/>
                  <a:pt x="97" y="107"/>
                  <a:pt x="97" y="107"/>
                </a:cubicBezTo>
                <a:cubicBezTo>
                  <a:pt x="74" y="104"/>
                  <a:pt x="57" y="85"/>
                  <a:pt x="57" y="62"/>
                </a:cubicBezTo>
                <a:cubicBezTo>
                  <a:pt x="57" y="36"/>
                  <a:pt x="77" y="16"/>
                  <a:pt x="102" y="16"/>
                </a:cubicBezTo>
                <a:cubicBezTo>
                  <a:pt x="102" y="16"/>
                  <a:pt x="102" y="16"/>
                  <a:pt x="102" y="16"/>
                </a:cubicBezTo>
                <a:cubicBezTo>
                  <a:pt x="112" y="16"/>
                  <a:pt x="121" y="19"/>
                  <a:pt x="129" y="24"/>
                </a:cubicBezTo>
                <a:cubicBezTo>
                  <a:pt x="132" y="27"/>
                  <a:pt x="137" y="26"/>
                  <a:pt x="140" y="22"/>
                </a:cubicBezTo>
                <a:cubicBezTo>
                  <a:pt x="143" y="19"/>
                  <a:pt x="142" y="14"/>
                  <a:pt x="138" y="11"/>
                </a:cubicBezTo>
                <a:cubicBezTo>
                  <a:pt x="128" y="4"/>
                  <a:pt x="115" y="0"/>
                  <a:pt x="102" y="0"/>
                </a:cubicBezTo>
                <a:cubicBezTo>
                  <a:pt x="102" y="0"/>
                  <a:pt x="102" y="0"/>
                  <a:pt x="102" y="0"/>
                </a:cubicBezTo>
                <a:cubicBezTo>
                  <a:pt x="68" y="0"/>
                  <a:pt x="41" y="27"/>
                  <a:pt x="41" y="62"/>
                </a:cubicBezTo>
                <a:cubicBezTo>
                  <a:pt x="41" y="79"/>
                  <a:pt x="49" y="96"/>
                  <a:pt x="61" y="107"/>
                </a:cubicBezTo>
                <a:cubicBezTo>
                  <a:pt x="61" y="107"/>
                  <a:pt x="61" y="107"/>
                  <a:pt x="61" y="107"/>
                </a:cubicBezTo>
                <a:cubicBezTo>
                  <a:pt x="1" y="120"/>
                  <a:pt x="0" y="179"/>
                  <a:pt x="0" y="180"/>
                </a:cubicBezTo>
                <a:cubicBezTo>
                  <a:pt x="0" y="256"/>
                  <a:pt x="0" y="256"/>
                  <a:pt x="0" y="256"/>
                </a:cubicBezTo>
                <a:cubicBezTo>
                  <a:pt x="0" y="282"/>
                  <a:pt x="15" y="290"/>
                  <a:pt x="23" y="290"/>
                </a:cubicBezTo>
                <a:cubicBezTo>
                  <a:pt x="23" y="290"/>
                  <a:pt x="23" y="290"/>
                  <a:pt x="23" y="290"/>
                </a:cubicBezTo>
                <a:cubicBezTo>
                  <a:pt x="28" y="290"/>
                  <a:pt x="28" y="290"/>
                  <a:pt x="28" y="290"/>
                </a:cubicBezTo>
                <a:cubicBezTo>
                  <a:pt x="32" y="290"/>
                  <a:pt x="35" y="290"/>
                  <a:pt x="38" y="288"/>
                </a:cubicBezTo>
                <a:cubicBezTo>
                  <a:pt x="38" y="442"/>
                  <a:pt x="38" y="442"/>
                  <a:pt x="38" y="442"/>
                </a:cubicBezTo>
                <a:cubicBezTo>
                  <a:pt x="38" y="450"/>
                  <a:pt x="46" y="468"/>
                  <a:pt x="69" y="468"/>
                </a:cubicBezTo>
                <a:cubicBezTo>
                  <a:pt x="91" y="468"/>
                  <a:pt x="99" y="453"/>
                  <a:pt x="100" y="442"/>
                </a:cubicBezTo>
                <a:cubicBezTo>
                  <a:pt x="100" y="337"/>
                  <a:pt x="100" y="337"/>
                  <a:pt x="100" y="337"/>
                </a:cubicBezTo>
                <a:cubicBezTo>
                  <a:pt x="100" y="335"/>
                  <a:pt x="100" y="333"/>
                  <a:pt x="100" y="332"/>
                </a:cubicBezTo>
                <a:cubicBezTo>
                  <a:pt x="105" y="332"/>
                  <a:pt x="105" y="332"/>
                  <a:pt x="105" y="332"/>
                </a:cubicBezTo>
                <a:cubicBezTo>
                  <a:pt x="105" y="333"/>
                  <a:pt x="105" y="335"/>
                  <a:pt x="105" y="337"/>
                </a:cubicBezTo>
                <a:cubicBezTo>
                  <a:pt x="105" y="442"/>
                  <a:pt x="105" y="442"/>
                  <a:pt x="105" y="442"/>
                </a:cubicBezTo>
                <a:cubicBezTo>
                  <a:pt x="106" y="453"/>
                  <a:pt x="114" y="468"/>
                  <a:pt x="136" y="468"/>
                </a:cubicBezTo>
                <a:cubicBezTo>
                  <a:pt x="159" y="468"/>
                  <a:pt x="167" y="450"/>
                  <a:pt x="167" y="442"/>
                </a:cubicBezTo>
                <a:cubicBezTo>
                  <a:pt x="167" y="288"/>
                  <a:pt x="167" y="288"/>
                  <a:pt x="167" y="288"/>
                </a:cubicBezTo>
                <a:cubicBezTo>
                  <a:pt x="170" y="290"/>
                  <a:pt x="173" y="290"/>
                  <a:pt x="177" y="290"/>
                </a:cubicBezTo>
                <a:cubicBezTo>
                  <a:pt x="182" y="290"/>
                  <a:pt x="182" y="290"/>
                  <a:pt x="182" y="290"/>
                </a:cubicBezTo>
                <a:cubicBezTo>
                  <a:pt x="182" y="290"/>
                  <a:pt x="182" y="290"/>
                  <a:pt x="183" y="290"/>
                </a:cubicBezTo>
                <a:cubicBezTo>
                  <a:pt x="190" y="290"/>
                  <a:pt x="205" y="282"/>
                  <a:pt x="205" y="256"/>
                </a:cubicBezTo>
                <a:cubicBezTo>
                  <a:pt x="205" y="180"/>
                  <a:pt x="205" y="180"/>
                  <a:pt x="205" y="180"/>
                </a:cubicBezTo>
                <a:cubicBezTo>
                  <a:pt x="205" y="179"/>
                  <a:pt x="203" y="121"/>
                  <a:pt x="144" y="107"/>
                </a:cubicBezTo>
                <a:moveTo>
                  <a:pt x="189" y="256"/>
                </a:moveTo>
                <a:cubicBezTo>
                  <a:pt x="189" y="272"/>
                  <a:pt x="183" y="274"/>
                  <a:pt x="181" y="274"/>
                </a:cubicBezTo>
                <a:cubicBezTo>
                  <a:pt x="177" y="274"/>
                  <a:pt x="177" y="274"/>
                  <a:pt x="177" y="274"/>
                </a:cubicBezTo>
                <a:cubicBezTo>
                  <a:pt x="174" y="274"/>
                  <a:pt x="172" y="273"/>
                  <a:pt x="171" y="272"/>
                </a:cubicBezTo>
                <a:cubicBezTo>
                  <a:pt x="167" y="268"/>
                  <a:pt x="167" y="260"/>
                  <a:pt x="167" y="257"/>
                </a:cubicBezTo>
                <a:cubicBezTo>
                  <a:pt x="167" y="256"/>
                  <a:pt x="167" y="256"/>
                  <a:pt x="167" y="255"/>
                </a:cubicBezTo>
                <a:cubicBezTo>
                  <a:pt x="167" y="171"/>
                  <a:pt x="167" y="171"/>
                  <a:pt x="167" y="171"/>
                </a:cubicBezTo>
                <a:cubicBezTo>
                  <a:pt x="167" y="167"/>
                  <a:pt x="164" y="163"/>
                  <a:pt x="159" y="163"/>
                </a:cubicBezTo>
                <a:cubicBezTo>
                  <a:pt x="155" y="163"/>
                  <a:pt x="151" y="167"/>
                  <a:pt x="151" y="171"/>
                </a:cubicBezTo>
                <a:cubicBezTo>
                  <a:pt x="151" y="441"/>
                  <a:pt x="151" y="441"/>
                  <a:pt x="151" y="441"/>
                </a:cubicBezTo>
                <a:cubicBezTo>
                  <a:pt x="151" y="443"/>
                  <a:pt x="150" y="452"/>
                  <a:pt x="136" y="452"/>
                </a:cubicBezTo>
                <a:cubicBezTo>
                  <a:pt x="123" y="452"/>
                  <a:pt x="121" y="444"/>
                  <a:pt x="121" y="441"/>
                </a:cubicBezTo>
                <a:cubicBezTo>
                  <a:pt x="121" y="337"/>
                  <a:pt x="121" y="337"/>
                  <a:pt x="121" y="337"/>
                </a:cubicBezTo>
                <a:cubicBezTo>
                  <a:pt x="121" y="327"/>
                  <a:pt x="121" y="316"/>
                  <a:pt x="108" y="316"/>
                </a:cubicBezTo>
                <a:cubicBezTo>
                  <a:pt x="97" y="316"/>
                  <a:pt x="97" y="316"/>
                  <a:pt x="97" y="316"/>
                </a:cubicBezTo>
                <a:cubicBezTo>
                  <a:pt x="84" y="316"/>
                  <a:pt x="84" y="327"/>
                  <a:pt x="84" y="337"/>
                </a:cubicBezTo>
                <a:cubicBezTo>
                  <a:pt x="84" y="441"/>
                  <a:pt x="84" y="441"/>
                  <a:pt x="84" y="441"/>
                </a:cubicBezTo>
                <a:cubicBezTo>
                  <a:pt x="84" y="444"/>
                  <a:pt x="82" y="452"/>
                  <a:pt x="69" y="452"/>
                </a:cubicBezTo>
                <a:cubicBezTo>
                  <a:pt x="56" y="452"/>
                  <a:pt x="54" y="443"/>
                  <a:pt x="54" y="442"/>
                </a:cubicBezTo>
                <a:cubicBezTo>
                  <a:pt x="54" y="171"/>
                  <a:pt x="54" y="171"/>
                  <a:pt x="54" y="171"/>
                </a:cubicBezTo>
                <a:cubicBezTo>
                  <a:pt x="54" y="167"/>
                  <a:pt x="50" y="163"/>
                  <a:pt x="46" y="163"/>
                </a:cubicBezTo>
                <a:cubicBezTo>
                  <a:pt x="42" y="163"/>
                  <a:pt x="38" y="167"/>
                  <a:pt x="38" y="171"/>
                </a:cubicBezTo>
                <a:cubicBezTo>
                  <a:pt x="38" y="255"/>
                  <a:pt x="38" y="255"/>
                  <a:pt x="38" y="255"/>
                </a:cubicBezTo>
                <a:cubicBezTo>
                  <a:pt x="38" y="256"/>
                  <a:pt x="38" y="256"/>
                  <a:pt x="38" y="257"/>
                </a:cubicBezTo>
                <a:cubicBezTo>
                  <a:pt x="38" y="260"/>
                  <a:pt x="38" y="268"/>
                  <a:pt x="34" y="272"/>
                </a:cubicBezTo>
                <a:cubicBezTo>
                  <a:pt x="33" y="273"/>
                  <a:pt x="32" y="274"/>
                  <a:pt x="28" y="274"/>
                </a:cubicBezTo>
                <a:cubicBezTo>
                  <a:pt x="24" y="274"/>
                  <a:pt x="24" y="274"/>
                  <a:pt x="24" y="274"/>
                </a:cubicBezTo>
                <a:cubicBezTo>
                  <a:pt x="22" y="274"/>
                  <a:pt x="16" y="271"/>
                  <a:pt x="16" y="256"/>
                </a:cubicBezTo>
                <a:cubicBezTo>
                  <a:pt x="16" y="180"/>
                  <a:pt x="16" y="180"/>
                  <a:pt x="16" y="180"/>
                </a:cubicBezTo>
                <a:cubicBezTo>
                  <a:pt x="16" y="178"/>
                  <a:pt x="18" y="122"/>
                  <a:pt x="84" y="120"/>
                </a:cubicBezTo>
                <a:cubicBezTo>
                  <a:pt x="85" y="121"/>
                  <a:pt x="87" y="121"/>
                  <a:pt x="88" y="122"/>
                </a:cubicBezTo>
                <a:cubicBezTo>
                  <a:pt x="93" y="123"/>
                  <a:pt x="98" y="124"/>
                  <a:pt x="103" y="124"/>
                </a:cubicBezTo>
                <a:cubicBezTo>
                  <a:pt x="110" y="124"/>
                  <a:pt x="116" y="122"/>
                  <a:pt x="122" y="121"/>
                </a:cubicBezTo>
                <a:cubicBezTo>
                  <a:pt x="187" y="123"/>
                  <a:pt x="189" y="178"/>
                  <a:pt x="189" y="180"/>
                </a:cubicBezTo>
                <a:lnTo>
                  <a:pt x="189" y="25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" name="Freeform 8">
            <a:extLst>
              <a:ext uri="{FF2B5EF4-FFF2-40B4-BE49-F238E27FC236}">
                <a16:creationId xmlns:a16="http://schemas.microsoft.com/office/drawing/2014/main" id="{87B08194-AB50-4902-BE0C-04A9AC21E11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15976" y="5193374"/>
            <a:ext cx="80719" cy="177492"/>
          </a:xfrm>
          <a:custGeom>
            <a:avLst/>
            <a:gdLst>
              <a:gd name="T0" fmla="*/ 2147483647 w 213"/>
              <a:gd name="T1" fmla="*/ 2147483647 h 468"/>
              <a:gd name="T2" fmla="*/ 2147483647 w 213"/>
              <a:gd name="T3" fmla="*/ 2147483647 h 468"/>
              <a:gd name="T4" fmla="*/ 2147483647 w 213"/>
              <a:gd name="T5" fmla="*/ 2147483647 h 468"/>
              <a:gd name="T6" fmla="*/ 2147483647 w 213"/>
              <a:gd name="T7" fmla="*/ 2147483647 h 468"/>
              <a:gd name="T8" fmla="*/ 2147483647 w 213"/>
              <a:gd name="T9" fmla="*/ 2147483647 h 468"/>
              <a:gd name="T10" fmla="*/ 2147483647 w 213"/>
              <a:gd name="T11" fmla="*/ 2147483647 h 468"/>
              <a:gd name="T12" fmla="*/ 2147483647 w 213"/>
              <a:gd name="T13" fmla="*/ 2147483647 h 468"/>
              <a:gd name="T14" fmla="*/ 2147483647 w 213"/>
              <a:gd name="T15" fmla="*/ 0 h 468"/>
              <a:gd name="T16" fmla="*/ 2147483647 w 213"/>
              <a:gd name="T17" fmla="*/ 2147483647 h 468"/>
              <a:gd name="T18" fmla="*/ 0 w 213"/>
              <a:gd name="T19" fmla="*/ 2147483647 h 468"/>
              <a:gd name="T20" fmla="*/ 2147483647 w 213"/>
              <a:gd name="T21" fmla="*/ 2147483647 h 468"/>
              <a:gd name="T22" fmla="*/ 2147483647 w 213"/>
              <a:gd name="T23" fmla="*/ 2147483647 h 468"/>
              <a:gd name="T24" fmla="*/ 2147483647 w 213"/>
              <a:gd name="T25" fmla="*/ 2147483647 h 468"/>
              <a:gd name="T26" fmla="*/ 2147483647 w 213"/>
              <a:gd name="T27" fmla="*/ 2147483647 h 468"/>
              <a:gd name="T28" fmla="*/ 2147483647 w 213"/>
              <a:gd name="T29" fmla="*/ 2147483647 h 468"/>
              <a:gd name="T30" fmla="*/ 2147483647 w 213"/>
              <a:gd name="T31" fmla="*/ 2147483647 h 468"/>
              <a:gd name="T32" fmla="*/ 2147483647 w 213"/>
              <a:gd name="T33" fmla="*/ 2147483647 h 468"/>
              <a:gd name="T34" fmla="*/ 2147483647 w 213"/>
              <a:gd name="T35" fmla="*/ 2147483647 h 468"/>
              <a:gd name="T36" fmla="*/ 2147483647 w 213"/>
              <a:gd name="T37" fmla="*/ 2147483647 h 468"/>
              <a:gd name="T38" fmla="*/ 2147483647 w 213"/>
              <a:gd name="T39" fmla="*/ 2147483647 h 468"/>
              <a:gd name="T40" fmla="*/ 2147483647 w 213"/>
              <a:gd name="T41" fmla="*/ 2147483647 h 468"/>
              <a:gd name="T42" fmla="*/ 2147483647 w 213"/>
              <a:gd name="T43" fmla="*/ 2147483647 h 468"/>
              <a:gd name="T44" fmla="*/ 2147483647 w 213"/>
              <a:gd name="T45" fmla="*/ 2147483647 h 468"/>
              <a:gd name="T46" fmla="*/ 2147483647 w 213"/>
              <a:gd name="T47" fmla="*/ 2147483647 h 468"/>
              <a:gd name="T48" fmla="*/ 2147483647 w 213"/>
              <a:gd name="T49" fmla="*/ 2147483647 h 468"/>
              <a:gd name="T50" fmla="*/ 2147483647 w 213"/>
              <a:gd name="T51" fmla="*/ 2147483647 h 468"/>
              <a:gd name="T52" fmla="*/ 2147483647 w 213"/>
              <a:gd name="T53" fmla="*/ 2147483647 h 468"/>
              <a:gd name="T54" fmla="*/ 2147483647 w 213"/>
              <a:gd name="T55" fmla="*/ 2147483647 h 468"/>
              <a:gd name="T56" fmla="*/ 2147483647 w 213"/>
              <a:gd name="T57" fmla="*/ 2147483647 h 468"/>
              <a:gd name="T58" fmla="*/ 2147483647 w 213"/>
              <a:gd name="T59" fmla="*/ 2147483647 h 468"/>
              <a:gd name="T60" fmla="*/ 2147483647 w 213"/>
              <a:gd name="T61" fmla="*/ 2147483647 h 468"/>
              <a:gd name="T62" fmla="*/ 2147483647 w 213"/>
              <a:gd name="T63" fmla="*/ 2147483647 h 468"/>
              <a:gd name="T64" fmla="*/ 2147483647 w 213"/>
              <a:gd name="T65" fmla="*/ 2147483647 h 468"/>
              <a:gd name="T66" fmla="*/ 2147483647 w 213"/>
              <a:gd name="T67" fmla="*/ 2147483647 h 468"/>
              <a:gd name="T68" fmla="*/ 2147483647 w 213"/>
              <a:gd name="T69" fmla="*/ 2147483647 h 468"/>
              <a:gd name="T70" fmla="*/ 2147483647 w 213"/>
              <a:gd name="T71" fmla="*/ 2147483647 h 468"/>
              <a:gd name="T72" fmla="*/ 2147483647 w 213"/>
              <a:gd name="T73" fmla="*/ 2147483647 h 468"/>
              <a:gd name="T74" fmla="*/ 2147483647 w 213"/>
              <a:gd name="T75" fmla="*/ 2147483647 h 468"/>
              <a:gd name="T76" fmla="*/ 2147483647 w 213"/>
              <a:gd name="T77" fmla="*/ 2147483647 h 468"/>
              <a:gd name="T78" fmla="*/ 2147483647 w 213"/>
              <a:gd name="T79" fmla="*/ 2147483647 h 468"/>
              <a:gd name="T80" fmla="*/ 2147483647 w 213"/>
              <a:gd name="T81" fmla="*/ 2147483647 h 468"/>
              <a:gd name="T82" fmla="*/ 2147483647 w 213"/>
              <a:gd name="T83" fmla="*/ 2147483647 h 468"/>
              <a:gd name="T84" fmla="*/ 2147483647 w 213"/>
              <a:gd name="T85" fmla="*/ 2147483647 h 468"/>
              <a:gd name="T86" fmla="*/ 2147483647 w 213"/>
              <a:gd name="T87" fmla="*/ 2147483647 h 468"/>
              <a:gd name="T88" fmla="*/ 2147483647 w 213"/>
              <a:gd name="T89" fmla="*/ 2147483647 h 468"/>
              <a:gd name="T90" fmla="*/ 2147483647 w 213"/>
              <a:gd name="T91" fmla="*/ 2147483647 h 468"/>
              <a:gd name="T92" fmla="*/ 2147483647 w 213"/>
              <a:gd name="T93" fmla="*/ 2147483647 h 468"/>
              <a:gd name="T94" fmla="*/ 2147483647 w 213"/>
              <a:gd name="T95" fmla="*/ 2147483647 h 468"/>
              <a:gd name="T96" fmla="*/ 2147483647 w 213"/>
              <a:gd name="T97" fmla="*/ 2147483647 h 468"/>
              <a:gd name="T98" fmla="*/ 2147483647 w 213"/>
              <a:gd name="T99" fmla="*/ 2147483647 h 468"/>
              <a:gd name="T100" fmla="*/ 2147483647 w 213"/>
              <a:gd name="T101" fmla="*/ 2147483647 h 468"/>
              <a:gd name="T102" fmla="*/ 2147483647 w 213"/>
              <a:gd name="T103" fmla="*/ 2147483647 h 46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13" h="468">
                <a:moveTo>
                  <a:pt x="209" y="179"/>
                </a:moveTo>
                <a:cubicBezTo>
                  <a:pt x="209" y="175"/>
                  <a:pt x="205" y="120"/>
                  <a:pt x="148" y="107"/>
                </a:cubicBezTo>
                <a:cubicBezTo>
                  <a:pt x="161" y="96"/>
                  <a:pt x="168" y="80"/>
                  <a:pt x="168" y="62"/>
                </a:cubicBezTo>
                <a:cubicBezTo>
                  <a:pt x="168" y="54"/>
                  <a:pt x="167" y="47"/>
                  <a:pt x="165" y="41"/>
                </a:cubicBezTo>
                <a:cubicBezTo>
                  <a:pt x="163" y="36"/>
                  <a:pt x="159" y="34"/>
                  <a:pt x="154" y="36"/>
                </a:cubicBezTo>
                <a:cubicBezTo>
                  <a:pt x="150" y="37"/>
                  <a:pt x="148" y="42"/>
                  <a:pt x="150" y="46"/>
                </a:cubicBezTo>
                <a:cubicBezTo>
                  <a:pt x="151" y="51"/>
                  <a:pt x="152" y="56"/>
                  <a:pt x="152" y="62"/>
                </a:cubicBezTo>
                <a:cubicBezTo>
                  <a:pt x="152" y="87"/>
                  <a:pt x="132" y="107"/>
                  <a:pt x="107" y="107"/>
                </a:cubicBezTo>
                <a:cubicBezTo>
                  <a:pt x="81" y="107"/>
                  <a:pt x="61" y="87"/>
                  <a:pt x="61" y="62"/>
                </a:cubicBezTo>
                <a:cubicBezTo>
                  <a:pt x="61" y="36"/>
                  <a:pt x="81" y="16"/>
                  <a:pt x="107" y="16"/>
                </a:cubicBezTo>
                <a:cubicBezTo>
                  <a:pt x="107" y="16"/>
                  <a:pt x="107" y="16"/>
                  <a:pt x="107" y="16"/>
                </a:cubicBezTo>
                <a:cubicBezTo>
                  <a:pt x="116" y="16"/>
                  <a:pt x="125" y="19"/>
                  <a:pt x="133" y="24"/>
                </a:cubicBezTo>
                <a:cubicBezTo>
                  <a:pt x="137" y="27"/>
                  <a:pt x="142" y="26"/>
                  <a:pt x="144" y="22"/>
                </a:cubicBezTo>
                <a:cubicBezTo>
                  <a:pt x="147" y="19"/>
                  <a:pt x="146" y="14"/>
                  <a:pt x="142" y="11"/>
                </a:cubicBezTo>
                <a:cubicBezTo>
                  <a:pt x="132" y="4"/>
                  <a:pt x="120" y="0"/>
                  <a:pt x="10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72" y="0"/>
                  <a:pt x="45" y="28"/>
                  <a:pt x="45" y="62"/>
                </a:cubicBezTo>
                <a:cubicBezTo>
                  <a:pt x="45" y="80"/>
                  <a:pt x="53" y="96"/>
                  <a:pt x="65" y="107"/>
                </a:cubicBezTo>
                <a:cubicBezTo>
                  <a:pt x="8" y="120"/>
                  <a:pt x="4" y="175"/>
                  <a:pt x="4" y="179"/>
                </a:cubicBezTo>
                <a:cubicBezTo>
                  <a:pt x="3" y="182"/>
                  <a:pt x="0" y="231"/>
                  <a:pt x="0" y="256"/>
                </a:cubicBezTo>
                <a:cubicBezTo>
                  <a:pt x="0" y="281"/>
                  <a:pt x="15" y="289"/>
                  <a:pt x="23" y="290"/>
                </a:cubicBezTo>
                <a:cubicBezTo>
                  <a:pt x="23" y="290"/>
                  <a:pt x="23" y="290"/>
                  <a:pt x="23" y="290"/>
                </a:cubicBezTo>
                <a:cubicBezTo>
                  <a:pt x="28" y="290"/>
                  <a:pt x="28" y="290"/>
                  <a:pt x="28" y="290"/>
                </a:cubicBezTo>
                <a:cubicBezTo>
                  <a:pt x="29" y="290"/>
                  <a:pt x="29" y="290"/>
                  <a:pt x="29" y="290"/>
                </a:cubicBezTo>
                <a:cubicBezTo>
                  <a:pt x="30" y="289"/>
                  <a:pt x="32" y="289"/>
                  <a:pt x="33" y="289"/>
                </a:cubicBezTo>
                <a:cubicBezTo>
                  <a:pt x="28" y="339"/>
                  <a:pt x="28" y="339"/>
                  <a:pt x="28" y="339"/>
                </a:cubicBezTo>
                <a:cubicBezTo>
                  <a:pt x="27" y="342"/>
                  <a:pt x="28" y="344"/>
                  <a:pt x="30" y="346"/>
                </a:cubicBezTo>
                <a:cubicBezTo>
                  <a:pt x="31" y="347"/>
                  <a:pt x="33" y="348"/>
                  <a:pt x="36" y="348"/>
                </a:cubicBezTo>
                <a:cubicBezTo>
                  <a:pt x="38" y="348"/>
                  <a:pt x="43" y="348"/>
                  <a:pt x="46" y="348"/>
                </a:cubicBezTo>
                <a:cubicBezTo>
                  <a:pt x="48" y="384"/>
                  <a:pt x="50" y="440"/>
                  <a:pt x="50" y="441"/>
                </a:cubicBezTo>
                <a:cubicBezTo>
                  <a:pt x="49" y="451"/>
                  <a:pt x="53" y="457"/>
                  <a:pt x="56" y="460"/>
                </a:cubicBezTo>
                <a:cubicBezTo>
                  <a:pt x="61" y="465"/>
                  <a:pt x="68" y="468"/>
                  <a:pt x="78" y="468"/>
                </a:cubicBezTo>
                <a:cubicBezTo>
                  <a:pt x="87" y="468"/>
                  <a:pt x="94" y="465"/>
                  <a:pt x="99" y="459"/>
                </a:cubicBezTo>
                <a:cubicBezTo>
                  <a:pt x="105" y="452"/>
                  <a:pt x="105" y="444"/>
                  <a:pt x="104" y="441"/>
                </a:cubicBezTo>
                <a:cubicBezTo>
                  <a:pt x="104" y="435"/>
                  <a:pt x="104" y="371"/>
                  <a:pt x="104" y="348"/>
                </a:cubicBezTo>
                <a:cubicBezTo>
                  <a:pt x="108" y="348"/>
                  <a:pt x="108" y="348"/>
                  <a:pt x="108" y="348"/>
                </a:cubicBezTo>
                <a:cubicBezTo>
                  <a:pt x="108" y="371"/>
                  <a:pt x="108" y="435"/>
                  <a:pt x="108" y="441"/>
                </a:cubicBezTo>
                <a:cubicBezTo>
                  <a:pt x="108" y="444"/>
                  <a:pt x="108" y="452"/>
                  <a:pt x="114" y="459"/>
                </a:cubicBezTo>
                <a:cubicBezTo>
                  <a:pt x="119" y="465"/>
                  <a:pt x="126" y="468"/>
                  <a:pt x="135" y="468"/>
                </a:cubicBezTo>
                <a:cubicBezTo>
                  <a:pt x="145" y="468"/>
                  <a:pt x="152" y="465"/>
                  <a:pt x="157" y="460"/>
                </a:cubicBezTo>
                <a:cubicBezTo>
                  <a:pt x="160" y="457"/>
                  <a:pt x="163" y="451"/>
                  <a:pt x="163" y="442"/>
                </a:cubicBezTo>
                <a:cubicBezTo>
                  <a:pt x="163" y="440"/>
                  <a:pt x="165" y="384"/>
                  <a:pt x="166" y="348"/>
                </a:cubicBezTo>
                <a:cubicBezTo>
                  <a:pt x="170" y="348"/>
                  <a:pt x="174" y="348"/>
                  <a:pt x="177" y="348"/>
                </a:cubicBezTo>
                <a:cubicBezTo>
                  <a:pt x="179" y="348"/>
                  <a:pt x="182" y="347"/>
                  <a:pt x="183" y="346"/>
                </a:cubicBezTo>
                <a:cubicBezTo>
                  <a:pt x="185" y="344"/>
                  <a:pt x="185" y="342"/>
                  <a:pt x="185" y="339"/>
                </a:cubicBezTo>
                <a:cubicBezTo>
                  <a:pt x="180" y="289"/>
                  <a:pt x="180" y="289"/>
                  <a:pt x="180" y="289"/>
                </a:cubicBezTo>
                <a:cubicBezTo>
                  <a:pt x="181" y="289"/>
                  <a:pt x="183" y="289"/>
                  <a:pt x="184" y="290"/>
                </a:cubicBezTo>
                <a:cubicBezTo>
                  <a:pt x="184" y="290"/>
                  <a:pt x="184" y="290"/>
                  <a:pt x="185" y="290"/>
                </a:cubicBezTo>
                <a:cubicBezTo>
                  <a:pt x="190" y="290"/>
                  <a:pt x="190" y="290"/>
                  <a:pt x="190" y="290"/>
                </a:cubicBezTo>
                <a:cubicBezTo>
                  <a:pt x="190" y="290"/>
                  <a:pt x="190" y="290"/>
                  <a:pt x="190" y="290"/>
                </a:cubicBezTo>
                <a:cubicBezTo>
                  <a:pt x="198" y="289"/>
                  <a:pt x="213" y="281"/>
                  <a:pt x="213" y="256"/>
                </a:cubicBezTo>
                <a:cubicBezTo>
                  <a:pt x="213" y="231"/>
                  <a:pt x="210" y="182"/>
                  <a:pt x="209" y="179"/>
                </a:cubicBezTo>
                <a:close/>
                <a:moveTo>
                  <a:pt x="189" y="274"/>
                </a:moveTo>
                <a:cubicBezTo>
                  <a:pt x="185" y="274"/>
                  <a:pt x="185" y="274"/>
                  <a:pt x="185" y="274"/>
                </a:cubicBezTo>
                <a:cubicBezTo>
                  <a:pt x="179" y="273"/>
                  <a:pt x="177" y="265"/>
                  <a:pt x="176" y="261"/>
                </a:cubicBezTo>
                <a:cubicBezTo>
                  <a:pt x="167" y="170"/>
                  <a:pt x="167" y="170"/>
                  <a:pt x="167" y="170"/>
                </a:cubicBezTo>
                <a:cubicBezTo>
                  <a:pt x="166" y="165"/>
                  <a:pt x="162" y="162"/>
                  <a:pt x="158" y="163"/>
                </a:cubicBezTo>
                <a:cubicBezTo>
                  <a:pt x="153" y="163"/>
                  <a:pt x="150" y="167"/>
                  <a:pt x="151" y="172"/>
                </a:cubicBezTo>
                <a:cubicBezTo>
                  <a:pt x="160" y="258"/>
                  <a:pt x="160" y="258"/>
                  <a:pt x="160" y="258"/>
                </a:cubicBezTo>
                <a:cubicBezTo>
                  <a:pt x="160" y="259"/>
                  <a:pt x="160" y="262"/>
                  <a:pt x="161" y="264"/>
                </a:cubicBezTo>
                <a:cubicBezTo>
                  <a:pt x="168" y="332"/>
                  <a:pt x="168" y="332"/>
                  <a:pt x="168" y="332"/>
                </a:cubicBezTo>
                <a:cubicBezTo>
                  <a:pt x="163" y="332"/>
                  <a:pt x="159" y="332"/>
                  <a:pt x="159" y="332"/>
                </a:cubicBezTo>
                <a:cubicBezTo>
                  <a:pt x="159" y="332"/>
                  <a:pt x="159" y="332"/>
                  <a:pt x="159" y="332"/>
                </a:cubicBezTo>
                <a:cubicBezTo>
                  <a:pt x="154" y="332"/>
                  <a:pt x="151" y="336"/>
                  <a:pt x="151" y="340"/>
                </a:cubicBezTo>
                <a:cubicBezTo>
                  <a:pt x="147" y="441"/>
                  <a:pt x="147" y="441"/>
                  <a:pt x="147" y="441"/>
                </a:cubicBezTo>
                <a:cubicBezTo>
                  <a:pt x="147" y="441"/>
                  <a:pt x="147" y="442"/>
                  <a:pt x="147" y="442"/>
                </a:cubicBezTo>
                <a:cubicBezTo>
                  <a:pt x="147" y="445"/>
                  <a:pt x="147" y="447"/>
                  <a:pt x="145" y="449"/>
                </a:cubicBezTo>
                <a:cubicBezTo>
                  <a:pt x="143" y="451"/>
                  <a:pt x="139" y="452"/>
                  <a:pt x="135" y="452"/>
                </a:cubicBezTo>
                <a:cubicBezTo>
                  <a:pt x="132" y="452"/>
                  <a:pt x="128" y="451"/>
                  <a:pt x="126" y="449"/>
                </a:cubicBezTo>
                <a:cubicBezTo>
                  <a:pt x="124" y="447"/>
                  <a:pt x="124" y="443"/>
                  <a:pt x="124" y="443"/>
                </a:cubicBezTo>
                <a:cubicBezTo>
                  <a:pt x="124" y="442"/>
                  <a:pt x="124" y="442"/>
                  <a:pt x="124" y="441"/>
                </a:cubicBezTo>
                <a:cubicBezTo>
                  <a:pt x="124" y="441"/>
                  <a:pt x="124" y="341"/>
                  <a:pt x="124" y="340"/>
                </a:cubicBezTo>
                <a:cubicBezTo>
                  <a:pt x="124" y="336"/>
                  <a:pt x="121" y="332"/>
                  <a:pt x="116" y="332"/>
                </a:cubicBezTo>
                <a:cubicBezTo>
                  <a:pt x="96" y="332"/>
                  <a:pt x="96" y="332"/>
                  <a:pt x="96" y="332"/>
                </a:cubicBezTo>
                <a:cubicBezTo>
                  <a:pt x="92" y="332"/>
                  <a:pt x="88" y="336"/>
                  <a:pt x="88" y="340"/>
                </a:cubicBezTo>
                <a:cubicBezTo>
                  <a:pt x="88" y="341"/>
                  <a:pt x="88" y="441"/>
                  <a:pt x="88" y="441"/>
                </a:cubicBezTo>
                <a:cubicBezTo>
                  <a:pt x="88" y="442"/>
                  <a:pt x="88" y="442"/>
                  <a:pt x="88" y="442"/>
                </a:cubicBezTo>
                <a:cubicBezTo>
                  <a:pt x="88" y="442"/>
                  <a:pt x="89" y="447"/>
                  <a:pt x="87" y="449"/>
                </a:cubicBezTo>
                <a:cubicBezTo>
                  <a:pt x="85" y="451"/>
                  <a:pt x="81" y="452"/>
                  <a:pt x="78" y="452"/>
                </a:cubicBezTo>
                <a:cubicBezTo>
                  <a:pt x="74" y="452"/>
                  <a:pt x="70" y="451"/>
                  <a:pt x="68" y="449"/>
                </a:cubicBezTo>
                <a:cubicBezTo>
                  <a:pt x="66" y="447"/>
                  <a:pt x="66" y="445"/>
                  <a:pt x="66" y="442"/>
                </a:cubicBezTo>
                <a:cubicBezTo>
                  <a:pt x="66" y="442"/>
                  <a:pt x="66" y="441"/>
                  <a:pt x="66" y="441"/>
                </a:cubicBezTo>
                <a:cubicBezTo>
                  <a:pt x="66" y="441"/>
                  <a:pt x="66" y="441"/>
                  <a:pt x="62" y="340"/>
                </a:cubicBezTo>
                <a:cubicBezTo>
                  <a:pt x="62" y="336"/>
                  <a:pt x="58" y="332"/>
                  <a:pt x="54" y="332"/>
                </a:cubicBezTo>
                <a:cubicBezTo>
                  <a:pt x="54" y="332"/>
                  <a:pt x="54" y="332"/>
                  <a:pt x="54" y="332"/>
                </a:cubicBezTo>
                <a:cubicBezTo>
                  <a:pt x="54" y="332"/>
                  <a:pt x="49" y="332"/>
                  <a:pt x="45" y="332"/>
                </a:cubicBezTo>
                <a:cubicBezTo>
                  <a:pt x="52" y="267"/>
                  <a:pt x="52" y="267"/>
                  <a:pt x="52" y="267"/>
                </a:cubicBezTo>
                <a:cubicBezTo>
                  <a:pt x="53" y="263"/>
                  <a:pt x="53" y="260"/>
                  <a:pt x="53" y="257"/>
                </a:cubicBezTo>
                <a:cubicBezTo>
                  <a:pt x="53" y="256"/>
                  <a:pt x="53" y="256"/>
                  <a:pt x="53" y="255"/>
                </a:cubicBezTo>
                <a:cubicBezTo>
                  <a:pt x="62" y="172"/>
                  <a:pt x="62" y="172"/>
                  <a:pt x="62" y="172"/>
                </a:cubicBezTo>
                <a:cubicBezTo>
                  <a:pt x="62" y="167"/>
                  <a:pt x="59" y="163"/>
                  <a:pt x="55" y="163"/>
                </a:cubicBezTo>
                <a:cubicBezTo>
                  <a:pt x="51" y="162"/>
                  <a:pt x="47" y="165"/>
                  <a:pt x="46" y="170"/>
                </a:cubicBezTo>
                <a:cubicBezTo>
                  <a:pt x="36" y="264"/>
                  <a:pt x="36" y="264"/>
                  <a:pt x="36" y="264"/>
                </a:cubicBezTo>
                <a:cubicBezTo>
                  <a:pt x="35" y="269"/>
                  <a:pt x="33" y="273"/>
                  <a:pt x="28" y="274"/>
                </a:cubicBezTo>
                <a:cubicBezTo>
                  <a:pt x="24" y="274"/>
                  <a:pt x="24" y="274"/>
                  <a:pt x="24" y="274"/>
                </a:cubicBezTo>
                <a:cubicBezTo>
                  <a:pt x="23" y="273"/>
                  <a:pt x="16" y="271"/>
                  <a:pt x="16" y="256"/>
                </a:cubicBezTo>
                <a:cubicBezTo>
                  <a:pt x="16" y="231"/>
                  <a:pt x="20" y="181"/>
                  <a:pt x="20" y="180"/>
                </a:cubicBezTo>
                <a:cubicBezTo>
                  <a:pt x="20" y="178"/>
                  <a:pt x="22" y="122"/>
                  <a:pt x="88" y="120"/>
                </a:cubicBezTo>
                <a:cubicBezTo>
                  <a:pt x="94" y="122"/>
                  <a:pt x="100" y="123"/>
                  <a:pt x="107" y="123"/>
                </a:cubicBezTo>
                <a:cubicBezTo>
                  <a:pt x="113" y="123"/>
                  <a:pt x="120" y="122"/>
                  <a:pt x="126" y="120"/>
                </a:cubicBezTo>
                <a:cubicBezTo>
                  <a:pt x="191" y="122"/>
                  <a:pt x="193" y="178"/>
                  <a:pt x="194" y="180"/>
                </a:cubicBezTo>
                <a:cubicBezTo>
                  <a:pt x="194" y="180"/>
                  <a:pt x="194" y="180"/>
                  <a:pt x="194" y="180"/>
                </a:cubicBezTo>
                <a:cubicBezTo>
                  <a:pt x="194" y="181"/>
                  <a:pt x="197" y="231"/>
                  <a:pt x="197" y="256"/>
                </a:cubicBezTo>
                <a:cubicBezTo>
                  <a:pt x="197" y="271"/>
                  <a:pt x="190" y="273"/>
                  <a:pt x="189" y="27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998FC342-694B-430D-B577-65E6019F6A99}"/>
              </a:ext>
            </a:extLst>
          </p:cNvPr>
          <p:cNvSpPr/>
          <p:nvPr/>
        </p:nvSpPr>
        <p:spPr bwMode="auto">
          <a:xfrm>
            <a:off x="1140359" y="2220299"/>
            <a:ext cx="10520952" cy="5043632"/>
          </a:xfrm>
          <a:custGeom>
            <a:avLst/>
            <a:gdLst>
              <a:gd name="connsiteX0" fmla="*/ 0 w 9305925"/>
              <a:gd name="connsiteY0" fmla="*/ 2581275 h 4619625"/>
              <a:gd name="connsiteX1" fmla="*/ 3152775 w 9305925"/>
              <a:gd name="connsiteY1" fmla="*/ 4619625 h 4619625"/>
              <a:gd name="connsiteX2" fmla="*/ 8943975 w 9305925"/>
              <a:gd name="connsiteY2" fmla="*/ 4600575 h 4619625"/>
              <a:gd name="connsiteX3" fmla="*/ 9239250 w 9305925"/>
              <a:gd name="connsiteY3" fmla="*/ 3914775 h 4619625"/>
              <a:gd name="connsiteX4" fmla="*/ 9305925 w 9305925"/>
              <a:gd name="connsiteY4" fmla="*/ 2971800 h 4619625"/>
              <a:gd name="connsiteX5" fmla="*/ 9296400 w 9305925"/>
              <a:gd name="connsiteY5" fmla="*/ 1962150 h 4619625"/>
              <a:gd name="connsiteX6" fmla="*/ 9191625 w 9305925"/>
              <a:gd name="connsiteY6" fmla="*/ 1133475 h 4619625"/>
              <a:gd name="connsiteX7" fmla="*/ 8982075 w 9305925"/>
              <a:gd name="connsiteY7" fmla="*/ 323850 h 4619625"/>
              <a:gd name="connsiteX8" fmla="*/ 8839200 w 9305925"/>
              <a:gd name="connsiteY8" fmla="*/ 0 h 4619625"/>
              <a:gd name="connsiteX9" fmla="*/ 0 w 9305925"/>
              <a:gd name="connsiteY9" fmla="*/ 2581275 h 4619625"/>
              <a:gd name="connsiteX0" fmla="*/ 0 w 9305925"/>
              <a:gd name="connsiteY0" fmla="*/ 2581275 h 4619625"/>
              <a:gd name="connsiteX1" fmla="*/ 3152775 w 9305925"/>
              <a:gd name="connsiteY1" fmla="*/ 4619625 h 4619625"/>
              <a:gd name="connsiteX2" fmla="*/ 8943975 w 9305925"/>
              <a:gd name="connsiteY2" fmla="*/ 4600575 h 4619625"/>
              <a:gd name="connsiteX3" fmla="*/ 9239250 w 9305925"/>
              <a:gd name="connsiteY3" fmla="*/ 3914775 h 4619625"/>
              <a:gd name="connsiteX4" fmla="*/ 9305925 w 9305925"/>
              <a:gd name="connsiteY4" fmla="*/ 2971800 h 4619625"/>
              <a:gd name="connsiteX5" fmla="*/ 9296400 w 9305925"/>
              <a:gd name="connsiteY5" fmla="*/ 1962150 h 4619625"/>
              <a:gd name="connsiteX6" fmla="*/ 9191625 w 9305925"/>
              <a:gd name="connsiteY6" fmla="*/ 1133475 h 4619625"/>
              <a:gd name="connsiteX7" fmla="*/ 8982075 w 9305925"/>
              <a:gd name="connsiteY7" fmla="*/ 323850 h 4619625"/>
              <a:gd name="connsiteX8" fmla="*/ 8907366 w 9305925"/>
              <a:gd name="connsiteY8" fmla="*/ 143923 h 4619625"/>
              <a:gd name="connsiteX9" fmla="*/ 8839200 w 9305925"/>
              <a:gd name="connsiteY9" fmla="*/ 0 h 4619625"/>
              <a:gd name="connsiteX10" fmla="*/ 0 w 9305925"/>
              <a:gd name="connsiteY10" fmla="*/ 2581275 h 4619625"/>
              <a:gd name="connsiteX0" fmla="*/ 0 w 9305925"/>
              <a:gd name="connsiteY0" fmla="*/ 2581275 h 4619625"/>
              <a:gd name="connsiteX1" fmla="*/ 3152775 w 9305925"/>
              <a:gd name="connsiteY1" fmla="*/ 4619625 h 4619625"/>
              <a:gd name="connsiteX2" fmla="*/ 8943975 w 9305925"/>
              <a:gd name="connsiteY2" fmla="*/ 4600575 h 4619625"/>
              <a:gd name="connsiteX3" fmla="*/ 9239250 w 9305925"/>
              <a:gd name="connsiteY3" fmla="*/ 3914775 h 4619625"/>
              <a:gd name="connsiteX4" fmla="*/ 9305925 w 9305925"/>
              <a:gd name="connsiteY4" fmla="*/ 2971800 h 4619625"/>
              <a:gd name="connsiteX5" fmla="*/ 9296400 w 9305925"/>
              <a:gd name="connsiteY5" fmla="*/ 1962150 h 4619625"/>
              <a:gd name="connsiteX6" fmla="*/ 9191625 w 9305925"/>
              <a:gd name="connsiteY6" fmla="*/ 1133475 h 4619625"/>
              <a:gd name="connsiteX7" fmla="*/ 8982075 w 9305925"/>
              <a:gd name="connsiteY7" fmla="*/ 323850 h 4619625"/>
              <a:gd name="connsiteX8" fmla="*/ 8907366 w 9305925"/>
              <a:gd name="connsiteY8" fmla="*/ 143923 h 4619625"/>
              <a:gd name="connsiteX9" fmla="*/ 8839200 w 9305925"/>
              <a:gd name="connsiteY9" fmla="*/ 0 h 4619625"/>
              <a:gd name="connsiteX10" fmla="*/ 8740388 w 9305925"/>
              <a:gd name="connsiteY10" fmla="*/ 37948 h 4619625"/>
              <a:gd name="connsiteX11" fmla="*/ 0 w 9305925"/>
              <a:gd name="connsiteY11" fmla="*/ 2581275 h 4619625"/>
              <a:gd name="connsiteX0" fmla="*/ 0 w 9305925"/>
              <a:gd name="connsiteY0" fmla="*/ 2581275 h 4619625"/>
              <a:gd name="connsiteX1" fmla="*/ 3152775 w 9305925"/>
              <a:gd name="connsiteY1" fmla="*/ 4619625 h 4619625"/>
              <a:gd name="connsiteX2" fmla="*/ 8943975 w 9305925"/>
              <a:gd name="connsiteY2" fmla="*/ 4600575 h 4619625"/>
              <a:gd name="connsiteX3" fmla="*/ 9239250 w 9305925"/>
              <a:gd name="connsiteY3" fmla="*/ 3914775 h 4619625"/>
              <a:gd name="connsiteX4" fmla="*/ 9305925 w 9305925"/>
              <a:gd name="connsiteY4" fmla="*/ 2971800 h 4619625"/>
              <a:gd name="connsiteX5" fmla="*/ 9296400 w 9305925"/>
              <a:gd name="connsiteY5" fmla="*/ 1962150 h 4619625"/>
              <a:gd name="connsiteX6" fmla="*/ 9191625 w 9305925"/>
              <a:gd name="connsiteY6" fmla="*/ 1133475 h 4619625"/>
              <a:gd name="connsiteX7" fmla="*/ 8982075 w 9305925"/>
              <a:gd name="connsiteY7" fmla="*/ 323850 h 4619625"/>
              <a:gd name="connsiteX8" fmla="*/ 8907366 w 9305925"/>
              <a:gd name="connsiteY8" fmla="*/ 143923 h 4619625"/>
              <a:gd name="connsiteX9" fmla="*/ 8839200 w 9305925"/>
              <a:gd name="connsiteY9" fmla="*/ 0 h 4619625"/>
              <a:gd name="connsiteX10" fmla="*/ 8740388 w 9305925"/>
              <a:gd name="connsiteY10" fmla="*/ 37948 h 4619625"/>
              <a:gd name="connsiteX11" fmla="*/ 8557508 w 9305925"/>
              <a:gd name="connsiteY11" fmla="*/ 90936 h 4619625"/>
              <a:gd name="connsiteX12" fmla="*/ 0 w 9305925"/>
              <a:gd name="connsiteY12" fmla="*/ 2581275 h 4619625"/>
              <a:gd name="connsiteX0" fmla="*/ 0 w 9305925"/>
              <a:gd name="connsiteY0" fmla="*/ 2581275 h 4619625"/>
              <a:gd name="connsiteX1" fmla="*/ 3152775 w 9305925"/>
              <a:gd name="connsiteY1" fmla="*/ 4619625 h 4619625"/>
              <a:gd name="connsiteX2" fmla="*/ 8943975 w 9305925"/>
              <a:gd name="connsiteY2" fmla="*/ 4600575 h 4619625"/>
              <a:gd name="connsiteX3" fmla="*/ 9239250 w 9305925"/>
              <a:gd name="connsiteY3" fmla="*/ 3914775 h 4619625"/>
              <a:gd name="connsiteX4" fmla="*/ 9305925 w 9305925"/>
              <a:gd name="connsiteY4" fmla="*/ 2971800 h 4619625"/>
              <a:gd name="connsiteX5" fmla="*/ 9296400 w 9305925"/>
              <a:gd name="connsiteY5" fmla="*/ 1962150 h 4619625"/>
              <a:gd name="connsiteX6" fmla="*/ 9191625 w 9305925"/>
              <a:gd name="connsiteY6" fmla="*/ 1133475 h 4619625"/>
              <a:gd name="connsiteX7" fmla="*/ 8982075 w 9305925"/>
              <a:gd name="connsiteY7" fmla="*/ 323850 h 4619625"/>
              <a:gd name="connsiteX8" fmla="*/ 8907366 w 9305925"/>
              <a:gd name="connsiteY8" fmla="*/ 143923 h 4619625"/>
              <a:gd name="connsiteX9" fmla="*/ 8839200 w 9305925"/>
              <a:gd name="connsiteY9" fmla="*/ 0 h 4619625"/>
              <a:gd name="connsiteX10" fmla="*/ 8756291 w 9305925"/>
              <a:gd name="connsiteY10" fmla="*/ 68226 h 4619625"/>
              <a:gd name="connsiteX11" fmla="*/ 8557508 w 9305925"/>
              <a:gd name="connsiteY11" fmla="*/ 90936 h 4619625"/>
              <a:gd name="connsiteX12" fmla="*/ 0 w 9305925"/>
              <a:gd name="connsiteY12" fmla="*/ 2581275 h 4619625"/>
              <a:gd name="connsiteX0" fmla="*/ 0 w 9305925"/>
              <a:gd name="connsiteY0" fmla="*/ 2581275 h 4619625"/>
              <a:gd name="connsiteX1" fmla="*/ 3152775 w 9305925"/>
              <a:gd name="connsiteY1" fmla="*/ 4619625 h 4619625"/>
              <a:gd name="connsiteX2" fmla="*/ 8943975 w 9305925"/>
              <a:gd name="connsiteY2" fmla="*/ 4600575 h 4619625"/>
              <a:gd name="connsiteX3" fmla="*/ 9239250 w 9305925"/>
              <a:gd name="connsiteY3" fmla="*/ 3914775 h 4619625"/>
              <a:gd name="connsiteX4" fmla="*/ 9305925 w 9305925"/>
              <a:gd name="connsiteY4" fmla="*/ 2971800 h 4619625"/>
              <a:gd name="connsiteX5" fmla="*/ 9296400 w 9305925"/>
              <a:gd name="connsiteY5" fmla="*/ 1962150 h 4619625"/>
              <a:gd name="connsiteX6" fmla="*/ 9191625 w 9305925"/>
              <a:gd name="connsiteY6" fmla="*/ 1133475 h 4619625"/>
              <a:gd name="connsiteX7" fmla="*/ 8982075 w 9305925"/>
              <a:gd name="connsiteY7" fmla="*/ 323850 h 4619625"/>
              <a:gd name="connsiteX8" fmla="*/ 8883512 w 9305925"/>
              <a:gd name="connsiteY8" fmla="*/ 166632 h 4619625"/>
              <a:gd name="connsiteX9" fmla="*/ 8839200 w 9305925"/>
              <a:gd name="connsiteY9" fmla="*/ 0 h 4619625"/>
              <a:gd name="connsiteX10" fmla="*/ 8756291 w 9305925"/>
              <a:gd name="connsiteY10" fmla="*/ 68226 h 4619625"/>
              <a:gd name="connsiteX11" fmla="*/ 8557508 w 9305925"/>
              <a:gd name="connsiteY11" fmla="*/ 90936 h 4619625"/>
              <a:gd name="connsiteX12" fmla="*/ 0 w 9305925"/>
              <a:gd name="connsiteY12" fmla="*/ 2581275 h 4619625"/>
              <a:gd name="connsiteX0" fmla="*/ 0 w 9305925"/>
              <a:gd name="connsiteY0" fmla="*/ 2513049 h 4551399"/>
              <a:gd name="connsiteX1" fmla="*/ 3152775 w 9305925"/>
              <a:gd name="connsiteY1" fmla="*/ 4551399 h 4551399"/>
              <a:gd name="connsiteX2" fmla="*/ 8943975 w 9305925"/>
              <a:gd name="connsiteY2" fmla="*/ 4532349 h 4551399"/>
              <a:gd name="connsiteX3" fmla="*/ 9239250 w 9305925"/>
              <a:gd name="connsiteY3" fmla="*/ 3846549 h 4551399"/>
              <a:gd name="connsiteX4" fmla="*/ 9305925 w 9305925"/>
              <a:gd name="connsiteY4" fmla="*/ 2903574 h 4551399"/>
              <a:gd name="connsiteX5" fmla="*/ 9296400 w 9305925"/>
              <a:gd name="connsiteY5" fmla="*/ 1893924 h 4551399"/>
              <a:gd name="connsiteX6" fmla="*/ 9191625 w 9305925"/>
              <a:gd name="connsiteY6" fmla="*/ 1065249 h 4551399"/>
              <a:gd name="connsiteX7" fmla="*/ 8982075 w 9305925"/>
              <a:gd name="connsiteY7" fmla="*/ 255624 h 4551399"/>
              <a:gd name="connsiteX8" fmla="*/ 8883512 w 9305925"/>
              <a:gd name="connsiteY8" fmla="*/ 98406 h 4551399"/>
              <a:gd name="connsiteX9" fmla="*/ 8823297 w 9305925"/>
              <a:gd name="connsiteY9" fmla="*/ 52887 h 4551399"/>
              <a:gd name="connsiteX10" fmla="*/ 8756291 w 9305925"/>
              <a:gd name="connsiteY10" fmla="*/ 0 h 4551399"/>
              <a:gd name="connsiteX11" fmla="*/ 8557508 w 9305925"/>
              <a:gd name="connsiteY11" fmla="*/ 22710 h 4551399"/>
              <a:gd name="connsiteX12" fmla="*/ 0 w 9305925"/>
              <a:gd name="connsiteY12" fmla="*/ 2513049 h 4551399"/>
              <a:gd name="connsiteX0" fmla="*/ 0 w 9305925"/>
              <a:gd name="connsiteY0" fmla="*/ 2513049 h 4551399"/>
              <a:gd name="connsiteX1" fmla="*/ 3152775 w 9305925"/>
              <a:gd name="connsiteY1" fmla="*/ 4551399 h 4551399"/>
              <a:gd name="connsiteX2" fmla="*/ 8943975 w 9305925"/>
              <a:gd name="connsiteY2" fmla="*/ 4532349 h 4551399"/>
              <a:gd name="connsiteX3" fmla="*/ 9239250 w 9305925"/>
              <a:gd name="connsiteY3" fmla="*/ 3846549 h 4551399"/>
              <a:gd name="connsiteX4" fmla="*/ 9305925 w 9305925"/>
              <a:gd name="connsiteY4" fmla="*/ 2903574 h 4551399"/>
              <a:gd name="connsiteX5" fmla="*/ 9296400 w 9305925"/>
              <a:gd name="connsiteY5" fmla="*/ 1893924 h 4551399"/>
              <a:gd name="connsiteX6" fmla="*/ 9191625 w 9305925"/>
              <a:gd name="connsiteY6" fmla="*/ 1065249 h 4551399"/>
              <a:gd name="connsiteX7" fmla="*/ 8982075 w 9305925"/>
              <a:gd name="connsiteY7" fmla="*/ 255624 h 4551399"/>
              <a:gd name="connsiteX8" fmla="*/ 8883512 w 9305925"/>
              <a:gd name="connsiteY8" fmla="*/ 98406 h 4551399"/>
              <a:gd name="connsiteX9" fmla="*/ 8823297 w 9305925"/>
              <a:gd name="connsiteY9" fmla="*/ 52887 h 4551399"/>
              <a:gd name="connsiteX10" fmla="*/ 8700632 w 9305925"/>
              <a:gd name="connsiteY10" fmla="*/ 0 h 4551399"/>
              <a:gd name="connsiteX11" fmla="*/ 8557508 w 9305925"/>
              <a:gd name="connsiteY11" fmla="*/ 22710 h 4551399"/>
              <a:gd name="connsiteX12" fmla="*/ 0 w 9305925"/>
              <a:gd name="connsiteY12" fmla="*/ 2513049 h 4551399"/>
              <a:gd name="connsiteX0" fmla="*/ 0 w 9305925"/>
              <a:gd name="connsiteY0" fmla="*/ 2513049 h 4551399"/>
              <a:gd name="connsiteX1" fmla="*/ 3152775 w 9305925"/>
              <a:gd name="connsiteY1" fmla="*/ 4551399 h 4551399"/>
              <a:gd name="connsiteX2" fmla="*/ 8943975 w 9305925"/>
              <a:gd name="connsiteY2" fmla="*/ 4532349 h 4551399"/>
              <a:gd name="connsiteX3" fmla="*/ 9239250 w 9305925"/>
              <a:gd name="connsiteY3" fmla="*/ 3846549 h 4551399"/>
              <a:gd name="connsiteX4" fmla="*/ 9305925 w 9305925"/>
              <a:gd name="connsiteY4" fmla="*/ 2903574 h 4551399"/>
              <a:gd name="connsiteX5" fmla="*/ 9296400 w 9305925"/>
              <a:gd name="connsiteY5" fmla="*/ 1893924 h 4551399"/>
              <a:gd name="connsiteX6" fmla="*/ 9191625 w 9305925"/>
              <a:gd name="connsiteY6" fmla="*/ 1065249 h 4551399"/>
              <a:gd name="connsiteX7" fmla="*/ 8982075 w 9305925"/>
              <a:gd name="connsiteY7" fmla="*/ 255624 h 4551399"/>
              <a:gd name="connsiteX8" fmla="*/ 8907366 w 9305925"/>
              <a:gd name="connsiteY8" fmla="*/ 151393 h 4551399"/>
              <a:gd name="connsiteX9" fmla="*/ 8823297 w 9305925"/>
              <a:gd name="connsiteY9" fmla="*/ 52887 h 4551399"/>
              <a:gd name="connsiteX10" fmla="*/ 8700632 w 9305925"/>
              <a:gd name="connsiteY10" fmla="*/ 0 h 4551399"/>
              <a:gd name="connsiteX11" fmla="*/ 8557508 w 9305925"/>
              <a:gd name="connsiteY11" fmla="*/ 22710 h 4551399"/>
              <a:gd name="connsiteX12" fmla="*/ 0 w 9305925"/>
              <a:gd name="connsiteY12" fmla="*/ 2513049 h 4551399"/>
              <a:gd name="connsiteX0" fmla="*/ 0 w 9305925"/>
              <a:gd name="connsiteY0" fmla="*/ 2513049 h 4551399"/>
              <a:gd name="connsiteX1" fmla="*/ 3152775 w 9305925"/>
              <a:gd name="connsiteY1" fmla="*/ 4551399 h 4551399"/>
              <a:gd name="connsiteX2" fmla="*/ 8943975 w 9305925"/>
              <a:gd name="connsiteY2" fmla="*/ 4532349 h 4551399"/>
              <a:gd name="connsiteX3" fmla="*/ 9239250 w 9305925"/>
              <a:gd name="connsiteY3" fmla="*/ 3846549 h 4551399"/>
              <a:gd name="connsiteX4" fmla="*/ 9305925 w 9305925"/>
              <a:gd name="connsiteY4" fmla="*/ 2903574 h 4551399"/>
              <a:gd name="connsiteX5" fmla="*/ 9296400 w 9305925"/>
              <a:gd name="connsiteY5" fmla="*/ 1893924 h 4551399"/>
              <a:gd name="connsiteX6" fmla="*/ 9191625 w 9305925"/>
              <a:gd name="connsiteY6" fmla="*/ 1065249 h 4551399"/>
              <a:gd name="connsiteX7" fmla="*/ 9029782 w 9305925"/>
              <a:gd name="connsiteY7" fmla="*/ 384308 h 4551399"/>
              <a:gd name="connsiteX8" fmla="*/ 8907366 w 9305925"/>
              <a:gd name="connsiteY8" fmla="*/ 151393 h 4551399"/>
              <a:gd name="connsiteX9" fmla="*/ 8823297 w 9305925"/>
              <a:gd name="connsiteY9" fmla="*/ 52887 h 4551399"/>
              <a:gd name="connsiteX10" fmla="*/ 8700632 w 9305925"/>
              <a:gd name="connsiteY10" fmla="*/ 0 h 4551399"/>
              <a:gd name="connsiteX11" fmla="*/ 8557508 w 9305925"/>
              <a:gd name="connsiteY11" fmla="*/ 22710 h 4551399"/>
              <a:gd name="connsiteX12" fmla="*/ 0 w 9305925"/>
              <a:gd name="connsiteY12" fmla="*/ 2513049 h 4551399"/>
              <a:gd name="connsiteX0" fmla="*/ 0 w 9305925"/>
              <a:gd name="connsiteY0" fmla="*/ 2513049 h 4551399"/>
              <a:gd name="connsiteX1" fmla="*/ 3152775 w 9305925"/>
              <a:gd name="connsiteY1" fmla="*/ 4551399 h 4551399"/>
              <a:gd name="connsiteX2" fmla="*/ 8943975 w 9305925"/>
              <a:gd name="connsiteY2" fmla="*/ 4532349 h 4551399"/>
              <a:gd name="connsiteX3" fmla="*/ 9239250 w 9305925"/>
              <a:gd name="connsiteY3" fmla="*/ 3846549 h 4551399"/>
              <a:gd name="connsiteX4" fmla="*/ 9305925 w 9305925"/>
              <a:gd name="connsiteY4" fmla="*/ 2903574 h 4551399"/>
              <a:gd name="connsiteX5" fmla="*/ 9296400 w 9305925"/>
              <a:gd name="connsiteY5" fmla="*/ 1893924 h 4551399"/>
              <a:gd name="connsiteX6" fmla="*/ 9191625 w 9305925"/>
              <a:gd name="connsiteY6" fmla="*/ 1065249 h 4551399"/>
              <a:gd name="connsiteX7" fmla="*/ 9029782 w 9305925"/>
              <a:gd name="connsiteY7" fmla="*/ 384308 h 4551399"/>
              <a:gd name="connsiteX8" fmla="*/ 8907366 w 9305925"/>
              <a:gd name="connsiteY8" fmla="*/ 151393 h 4551399"/>
              <a:gd name="connsiteX9" fmla="*/ 8823297 w 9305925"/>
              <a:gd name="connsiteY9" fmla="*/ 52887 h 4551399"/>
              <a:gd name="connsiteX10" fmla="*/ 8700632 w 9305925"/>
              <a:gd name="connsiteY10" fmla="*/ 0 h 4551399"/>
              <a:gd name="connsiteX11" fmla="*/ 8557508 w 9305925"/>
              <a:gd name="connsiteY11" fmla="*/ 22710 h 4551399"/>
              <a:gd name="connsiteX12" fmla="*/ 0 w 9305925"/>
              <a:gd name="connsiteY12" fmla="*/ 2513049 h 4551399"/>
              <a:gd name="connsiteX0" fmla="*/ 0 w 9305925"/>
              <a:gd name="connsiteY0" fmla="*/ 2513049 h 4551399"/>
              <a:gd name="connsiteX1" fmla="*/ 3152775 w 9305925"/>
              <a:gd name="connsiteY1" fmla="*/ 4551399 h 4551399"/>
              <a:gd name="connsiteX2" fmla="*/ 8943975 w 9305925"/>
              <a:gd name="connsiteY2" fmla="*/ 4532349 h 4551399"/>
              <a:gd name="connsiteX3" fmla="*/ 9239250 w 9305925"/>
              <a:gd name="connsiteY3" fmla="*/ 3846549 h 4551399"/>
              <a:gd name="connsiteX4" fmla="*/ 9305925 w 9305925"/>
              <a:gd name="connsiteY4" fmla="*/ 2903574 h 4551399"/>
              <a:gd name="connsiteX5" fmla="*/ 9296400 w 9305925"/>
              <a:gd name="connsiteY5" fmla="*/ 1893924 h 4551399"/>
              <a:gd name="connsiteX6" fmla="*/ 9191625 w 9305925"/>
              <a:gd name="connsiteY6" fmla="*/ 1065249 h 4551399"/>
              <a:gd name="connsiteX7" fmla="*/ 9029782 w 9305925"/>
              <a:gd name="connsiteY7" fmla="*/ 384308 h 4551399"/>
              <a:gd name="connsiteX8" fmla="*/ 8907366 w 9305925"/>
              <a:gd name="connsiteY8" fmla="*/ 151393 h 4551399"/>
              <a:gd name="connsiteX9" fmla="*/ 8823297 w 9305925"/>
              <a:gd name="connsiteY9" fmla="*/ 52887 h 4551399"/>
              <a:gd name="connsiteX10" fmla="*/ 8700632 w 9305925"/>
              <a:gd name="connsiteY10" fmla="*/ 0 h 4551399"/>
              <a:gd name="connsiteX11" fmla="*/ 8557508 w 9305925"/>
              <a:gd name="connsiteY11" fmla="*/ 22710 h 4551399"/>
              <a:gd name="connsiteX12" fmla="*/ 0 w 9305925"/>
              <a:gd name="connsiteY12" fmla="*/ 2513049 h 4551399"/>
              <a:gd name="connsiteX0" fmla="*/ 0 w 9307181"/>
              <a:gd name="connsiteY0" fmla="*/ 2513049 h 4551399"/>
              <a:gd name="connsiteX1" fmla="*/ 3152775 w 9307181"/>
              <a:gd name="connsiteY1" fmla="*/ 4551399 h 4551399"/>
              <a:gd name="connsiteX2" fmla="*/ 8943975 w 9307181"/>
              <a:gd name="connsiteY2" fmla="*/ 4532349 h 4551399"/>
              <a:gd name="connsiteX3" fmla="*/ 9239250 w 9307181"/>
              <a:gd name="connsiteY3" fmla="*/ 3846549 h 4551399"/>
              <a:gd name="connsiteX4" fmla="*/ 9305925 w 9307181"/>
              <a:gd name="connsiteY4" fmla="*/ 2903574 h 4551399"/>
              <a:gd name="connsiteX5" fmla="*/ 9296400 w 9307181"/>
              <a:gd name="connsiteY5" fmla="*/ 1893924 h 4551399"/>
              <a:gd name="connsiteX6" fmla="*/ 9191625 w 9307181"/>
              <a:gd name="connsiteY6" fmla="*/ 1065249 h 4551399"/>
              <a:gd name="connsiteX7" fmla="*/ 9029782 w 9307181"/>
              <a:gd name="connsiteY7" fmla="*/ 384308 h 4551399"/>
              <a:gd name="connsiteX8" fmla="*/ 8907366 w 9307181"/>
              <a:gd name="connsiteY8" fmla="*/ 151393 h 4551399"/>
              <a:gd name="connsiteX9" fmla="*/ 8823297 w 9307181"/>
              <a:gd name="connsiteY9" fmla="*/ 52887 h 4551399"/>
              <a:gd name="connsiteX10" fmla="*/ 8700632 w 9307181"/>
              <a:gd name="connsiteY10" fmla="*/ 0 h 4551399"/>
              <a:gd name="connsiteX11" fmla="*/ 8557508 w 9307181"/>
              <a:gd name="connsiteY11" fmla="*/ 22710 h 4551399"/>
              <a:gd name="connsiteX12" fmla="*/ 0 w 9307181"/>
              <a:gd name="connsiteY12" fmla="*/ 2513049 h 4551399"/>
              <a:gd name="connsiteX0" fmla="*/ 0 w 9313565"/>
              <a:gd name="connsiteY0" fmla="*/ 2513049 h 4551399"/>
              <a:gd name="connsiteX1" fmla="*/ 3152775 w 9313565"/>
              <a:gd name="connsiteY1" fmla="*/ 4551399 h 4551399"/>
              <a:gd name="connsiteX2" fmla="*/ 8943975 w 9313565"/>
              <a:gd name="connsiteY2" fmla="*/ 4532349 h 4551399"/>
              <a:gd name="connsiteX3" fmla="*/ 9239250 w 9313565"/>
              <a:gd name="connsiteY3" fmla="*/ 3846549 h 4551399"/>
              <a:gd name="connsiteX4" fmla="*/ 9305925 w 9313565"/>
              <a:gd name="connsiteY4" fmla="*/ 2903574 h 4551399"/>
              <a:gd name="connsiteX5" fmla="*/ 9296400 w 9313565"/>
              <a:gd name="connsiteY5" fmla="*/ 1893924 h 4551399"/>
              <a:gd name="connsiteX6" fmla="*/ 9191625 w 9313565"/>
              <a:gd name="connsiteY6" fmla="*/ 1065249 h 4551399"/>
              <a:gd name="connsiteX7" fmla="*/ 9029782 w 9313565"/>
              <a:gd name="connsiteY7" fmla="*/ 384308 h 4551399"/>
              <a:gd name="connsiteX8" fmla="*/ 8907366 w 9313565"/>
              <a:gd name="connsiteY8" fmla="*/ 151393 h 4551399"/>
              <a:gd name="connsiteX9" fmla="*/ 8823297 w 9313565"/>
              <a:gd name="connsiteY9" fmla="*/ 52887 h 4551399"/>
              <a:gd name="connsiteX10" fmla="*/ 8700632 w 9313565"/>
              <a:gd name="connsiteY10" fmla="*/ 0 h 4551399"/>
              <a:gd name="connsiteX11" fmla="*/ 8557508 w 9313565"/>
              <a:gd name="connsiteY11" fmla="*/ 22710 h 4551399"/>
              <a:gd name="connsiteX12" fmla="*/ 0 w 9313565"/>
              <a:gd name="connsiteY12" fmla="*/ 2513049 h 4551399"/>
              <a:gd name="connsiteX0" fmla="*/ 0 w 9313565"/>
              <a:gd name="connsiteY0" fmla="*/ 2513049 h 4551399"/>
              <a:gd name="connsiteX1" fmla="*/ 3152775 w 9313565"/>
              <a:gd name="connsiteY1" fmla="*/ 4551399 h 4551399"/>
              <a:gd name="connsiteX2" fmla="*/ 8943975 w 9313565"/>
              <a:gd name="connsiteY2" fmla="*/ 4532349 h 4551399"/>
              <a:gd name="connsiteX3" fmla="*/ 9223348 w 9313565"/>
              <a:gd name="connsiteY3" fmla="*/ 3816270 h 4551399"/>
              <a:gd name="connsiteX4" fmla="*/ 9305925 w 9313565"/>
              <a:gd name="connsiteY4" fmla="*/ 2903574 h 4551399"/>
              <a:gd name="connsiteX5" fmla="*/ 9296400 w 9313565"/>
              <a:gd name="connsiteY5" fmla="*/ 1893924 h 4551399"/>
              <a:gd name="connsiteX6" fmla="*/ 9191625 w 9313565"/>
              <a:gd name="connsiteY6" fmla="*/ 1065249 h 4551399"/>
              <a:gd name="connsiteX7" fmla="*/ 9029782 w 9313565"/>
              <a:gd name="connsiteY7" fmla="*/ 384308 h 4551399"/>
              <a:gd name="connsiteX8" fmla="*/ 8907366 w 9313565"/>
              <a:gd name="connsiteY8" fmla="*/ 151393 h 4551399"/>
              <a:gd name="connsiteX9" fmla="*/ 8823297 w 9313565"/>
              <a:gd name="connsiteY9" fmla="*/ 52887 h 4551399"/>
              <a:gd name="connsiteX10" fmla="*/ 8700632 w 9313565"/>
              <a:gd name="connsiteY10" fmla="*/ 0 h 4551399"/>
              <a:gd name="connsiteX11" fmla="*/ 8557508 w 9313565"/>
              <a:gd name="connsiteY11" fmla="*/ 22710 h 4551399"/>
              <a:gd name="connsiteX12" fmla="*/ 0 w 9313565"/>
              <a:gd name="connsiteY12" fmla="*/ 2513049 h 4551399"/>
              <a:gd name="connsiteX0" fmla="*/ 0 w 9313565"/>
              <a:gd name="connsiteY0" fmla="*/ 2513049 h 4551399"/>
              <a:gd name="connsiteX1" fmla="*/ 3152775 w 9313565"/>
              <a:gd name="connsiteY1" fmla="*/ 4551399 h 4551399"/>
              <a:gd name="connsiteX2" fmla="*/ 8943975 w 9313565"/>
              <a:gd name="connsiteY2" fmla="*/ 4532349 h 4551399"/>
              <a:gd name="connsiteX3" fmla="*/ 9223348 w 9313565"/>
              <a:gd name="connsiteY3" fmla="*/ 3816270 h 4551399"/>
              <a:gd name="connsiteX4" fmla="*/ 9305925 w 9313565"/>
              <a:gd name="connsiteY4" fmla="*/ 2903574 h 4551399"/>
              <a:gd name="connsiteX5" fmla="*/ 9296400 w 9313565"/>
              <a:gd name="connsiteY5" fmla="*/ 1893924 h 4551399"/>
              <a:gd name="connsiteX6" fmla="*/ 9191625 w 9313565"/>
              <a:gd name="connsiteY6" fmla="*/ 1065249 h 4551399"/>
              <a:gd name="connsiteX7" fmla="*/ 9029782 w 9313565"/>
              <a:gd name="connsiteY7" fmla="*/ 384308 h 4551399"/>
              <a:gd name="connsiteX8" fmla="*/ 8907366 w 9313565"/>
              <a:gd name="connsiteY8" fmla="*/ 151393 h 4551399"/>
              <a:gd name="connsiteX9" fmla="*/ 8823297 w 9313565"/>
              <a:gd name="connsiteY9" fmla="*/ 52887 h 4551399"/>
              <a:gd name="connsiteX10" fmla="*/ 8700632 w 9313565"/>
              <a:gd name="connsiteY10" fmla="*/ 0 h 4551399"/>
              <a:gd name="connsiteX11" fmla="*/ 8557508 w 9313565"/>
              <a:gd name="connsiteY11" fmla="*/ 22710 h 4551399"/>
              <a:gd name="connsiteX12" fmla="*/ 0 w 9313565"/>
              <a:gd name="connsiteY12" fmla="*/ 2513049 h 4551399"/>
              <a:gd name="connsiteX0" fmla="*/ 0 w 9313565"/>
              <a:gd name="connsiteY0" fmla="*/ 2513049 h 4551399"/>
              <a:gd name="connsiteX1" fmla="*/ 3152775 w 9313565"/>
              <a:gd name="connsiteY1" fmla="*/ 4551399 h 4551399"/>
              <a:gd name="connsiteX2" fmla="*/ 8943975 w 9313565"/>
              <a:gd name="connsiteY2" fmla="*/ 4532349 h 4551399"/>
              <a:gd name="connsiteX3" fmla="*/ 9223348 w 9313565"/>
              <a:gd name="connsiteY3" fmla="*/ 3816270 h 4551399"/>
              <a:gd name="connsiteX4" fmla="*/ 9305925 w 9313565"/>
              <a:gd name="connsiteY4" fmla="*/ 2903574 h 4551399"/>
              <a:gd name="connsiteX5" fmla="*/ 9296400 w 9313565"/>
              <a:gd name="connsiteY5" fmla="*/ 1893924 h 4551399"/>
              <a:gd name="connsiteX6" fmla="*/ 9191625 w 9313565"/>
              <a:gd name="connsiteY6" fmla="*/ 1065249 h 4551399"/>
              <a:gd name="connsiteX7" fmla="*/ 9029782 w 9313565"/>
              <a:gd name="connsiteY7" fmla="*/ 384308 h 4551399"/>
              <a:gd name="connsiteX8" fmla="*/ 8907366 w 9313565"/>
              <a:gd name="connsiteY8" fmla="*/ 151393 h 4551399"/>
              <a:gd name="connsiteX9" fmla="*/ 8823297 w 9313565"/>
              <a:gd name="connsiteY9" fmla="*/ 52887 h 4551399"/>
              <a:gd name="connsiteX10" fmla="*/ 8700632 w 9313565"/>
              <a:gd name="connsiteY10" fmla="*/ 0 h 4551399"/>
              <a:gd name="connsiteX11" fmla="*/ 8557508 w 9313565"/>
              <a:gd name="connsiteY11" fmla="*/ 22710 h 4551399"/>
              <a:gd name="connsiteX12" fmla="*/ 0 w 9313565"/>
              <a:gd name="connsiteY12" fmla="*/ 2513049 h 4551399"/>
              <a:gd name="connsiteX0" fmla="*/ 0 w 9313565"/>
              <a:gd name="connsiteY0" fmla="*/ 2513049 h 4532411"/>
              <a:gd name="connsiteX1" fmla="*/ 5111891 w 9313565"/>
              <a:gd name="connsiteY1" fmla="*/ 4068638 h 4532411"/>
              <a:gd name="connsiteX2" fmla="*/ 8943975 w 9313565"/>
              <a:gd name="connsiteY2" fmla="*/ 4532349 h 4532411"/>
              <a:gd name="connsiteX3" fmla="*/ 9223348 w 9313565"/>
              <a:gd name="connsiteY3" fmla="*/ 3816270 h 4532411"/>
              <a:gd name="connsiteX4" fmla="*/ 9305925 w 9313565"/>
              <a:gd name="connsiteY4" fmla="*/ 2903574 h 4532411"/>
              <a:gd name="connsiteX5" fmla="*/ 9296400 w 9313565"/>
              <a:gd name="connsiteY5" fmla="*/ 1893924 h 4532411"/>
              <a:gd name="connsiteX6" fmla="*/ 9191625 w 9313565"/>
              <a:gd name="connsiteY6" fmla="*/ 1065249 h 4532411"/>
              <a:gd name="connsiteX7" fmla="*/ 9029782 w 9313565"/>
              <a:gd name="connsiteY7" fmla="*/ 384308 h 4532411"/>
              <a:gd name="connsiteX8" fmla="*/ 8907366 w 9313565"/>
              <a:gd name="connsiteY8" fmla="*/ 151393 h 4532411"/>
              <a:gd name="connsiteX9" fmla="*/ 8823297 w 9313565"/>
              <a:gd name="connsiteY9" fmla="*/ 52887 h 4532411"/>
              <a:gd name="connsiteX10" fmla="*/ 8700632 w 9313565"/>
              <a:gd name="connsiteY10" fmla="*/ 0 h 4532411"/>
              <a:gd name="connsiteX11" fmla="*/ 8557508 w 9313565"/>
              <a:gd name="connsiteY11" fmla="*/ 22710 h 4532411"/>
              <a:gd name="connsiteX12" fmla="*/ 0 w 9313565"/>
              <a:gd name="connsiteY12" fmla="*/ 2513049 h 4532411"/>
              <a:gd name="connsiteX0" fmla="*/ 0 w 9671481"/>
              <a:gd name="connsiteY0" fmla="*/ 2587320 h 4532411"/>
              <a:gd name="connsiteX1" fmla="*/ 5469807 w 9671481"/>
              <a:gd name="connsiteY1" fmla="*/ 4068638 h 4532411"/>
              <a:gd name="connsiteX2" fmla="*/ 9301891 w 9671481"/>
              <a:gd name="connsiteY2" fmla="*/ 4532349 h 4532411"/>
              <a:gd name="connsiteX3" fmla="*/ 9581264 w 9671481"/>
              <a:gd name="connsiteY3" fmla="*/ 3816270 h 4532411"/>
              <a:gd name="connsiteX4" fmla="*/ 9663841 w 9671481"/>
              <a:gd name="connsiteY4" fmla="*/ 2903574 h 4532411"/>
              <a:gd name="connsiteX5" fmla="*/ 9654316 w 9671481"/>
              <a:gd name="connsiteY5" fmla="*/ 1893924 h 4532411"/>
              <a:gd name="connsiteX6" fmla="*/ 9549541 w 9671481"/>
              <a:gd name="connsiteY6" fmla="*/ 1065249 h 4532411"/>
              <a:gd name="connsiteX7" fmla="*/ 9387698 w 9671481"/>
              <a:gd name="connsiteY7" fmla="*/ 384308 h 4532411"/>
              <a:gd name="connsiteX8" fmla="*/ 9265282 w 9671481"/>
              <a:gd name="connsiteY8" fmla="*/ 151393 h 4532411"/>
              <a:gd name="connsiteX9" fmla="*/ 9181213 w 9671481"/>
              <a:gd name="connsiteY9" fmla="*/ 52887 h 4532411"/>
              <a:gd name="connsiteX10" fmla="*/ 9058548 w 9671481"/>
              <a:gd name="connsiteY10" fmla="*/ 0 h 4532411"/>
              <a:gd name="connsiteX11" fmla="*/ 8915424 w 9671481"/>
              <a:gd name="connsiteY11" fmla="*/ 22710 h 4532411"/>
              <a:gd name="connsiteX12" fmla="*/ 0 w 9671481"/>
              <a:gd name="connsiteY12" fmla="*/ 2587320 h 4532411"/>
              <a:gd name="connsiteX0" fmla="*/ 0 w 9671481"/>
              <a:gd name="connsiteY0" fmla="*/ 2587320 h 4532411"/>
              <a:gd name="connsiteX1" fmla="*/ 5469807 w 9671481"/>
              <a:gd name="connsiteY1" fmla="*/ 4068638 h 4532411"/>
              <a:gd name="connsiteX2" fmla="*/ 9301891 w 9671481"/>
              <a:gd name="connsiteY2" fmla="*/ 4532349 h 4532411"/>
              <a:gd name="connsiteX3" fmla="*/ 9581264 w 9671481"/>
              <a:gd name="connsiteY3" fmla="*/ 3816270 h 4532411"/>
              <a:gd name="connsiteX4" fmla="*/ 9663841 w 9671481"/>
              <a:gd name="connsiteY4" fmla="*/ 2903574 h 4532411"/>
              <a:gd name="connsiteX5" fmla="*/ 9654316 w 9671481"/>
              <a:gd name="connsiteY5" fmla="*/ 1893924 h 4532411"/>
              <a:gd name="connsiteX6" fmla="*/ 9549541 w 9671481"/>
              <a:gd name="connsiteY6" fmla="*/ 1065249 h 4532411"/>
              <a:gd name="connsiteX7" fmla="*/ 9387698 w 9671481"/>
              <a:gd name="connsiteY7" fmla="*/ 384308 h 4532411"/>
              <a:gd name="connsiteX8" fmla="*/ 9265282 w 9671481"/>
              <a:gd name="connsiteY8" fmla="*/ 151393 h 4532411"/>
              <a:gd name="connsiteX9" fmla="*/ 9181213 w 9671481"/>
              <a:gd name="connsiteY9" fmla="*/ 52887 h 4532411"/>
              <a:gd name="connsiteX10" fmla="*/ 9058548 w 9671481"/>
              <a:gd name="connsiteY10" fmla="*/ 0 h 4532411"/>
              <a:gd name="connsiteX11" fmla="*/ 8915424 w 9671481"/>
              <a:gd name="connsiteY11" fmla="*/ 22710 h 4532411"/>
              <a:gd name="connsiteX12" fmla="*/ 0 w 9671481"/>
              <a:gd name="connsiteY12" fmla="*/ 2587320 h 4532411"/>
              <a:gd name="connsiteX0" fmla="*/ 0 w 9671481"/>
              <a:gd name="connsiteY0" fmla="*/ 2587320 h 4569967"/>
              <a:gd name="connsiteX1" fmla="*/ 7372411 w 9671481"/>
              <a:gd name="connsiteY1" fmla="*/ 4569967 h 4569967"/>
              <a:gd name="connsiteX2" fmla="*/ 9301891 w 9671481"/>
              <a:gd name="connsiteY2" fmla="*/ 4532349 h 4569967"/>
              <a:gd name="connsiteX3" fmla="*/ 9581264 w 9671481"/>
              <a:gd name="connsiteY3" fmla="*/ 3816270 h 4569967"/>
              <a:gd name="connsiteX4" fmla="*/ 9663841 w 9671481"/>
              <a:gd name="connsiteY4" fmla="*/ 2903574 h 4569967"/>
              <a:gd name="connsiteX5" fmla="*/ 9654316 w 9671481"/>
              <a:gd name="connsiteY5" fmla="*/ 1893924 h 4569967"/>
              <a:gd name="connsiteX6" fmla="*/ 9549541 w 9671481"/>
              <a:gd name="connsiteY6" fmla="*/ 1065249 h 4569967"/>
              <a:gd name="connsiteX7" fmla="*/ 9387698 w 9671481"/>
              <a:gd name="connsiteY7" fmla="*/ 384308 h 4569967"/>
              <a:gd name="connsiteX8" fmla="*/ 9265282 w 9671481"/>
              <a:gd name="connsiteY8" fmla="*/ 151393 h 4569967"/>
              <a:gd name="connsiteX9" fmla="*/ 9181213 w 9671481"/>
              <a:gd name="connsiteY9" fmla="*/ 52887 h 4569967"/>
              <a:gd name="connsiteX10" fmla="*/ 9058548 w 9671481"/>
              <a:gd name="connsiteY10" fmla="*/ 0 h 4569967"/>
              <a:gd name="connsiteX11" fmla="*/ 8915424 w 9671481"/>
              <a:gd name="connsiteY11" fmla="*/ 22710 h 4569967"/>
              <a:gd name="connsiteX12" fmla="*/ 0 w 9671481"/>
              <a:gd name="connsiteY12" fmla="*/ 2587320 h 456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71481" h="4569967">
                <a:moveTo>
                  <a:pt x="0" y="2587320"/>
                </a:moveTo>
                <a:lnTo>
                  <a:pt x="7372411" y="4569967"/>
                </a:lnTo>
                <a:cubicBezTo>
                  <a:pt x="9302811" y="4563617"/>
                  <a:pt x="7371491" y="4538699"/>
                  <a:pt x="9301891" y="4532349"/>
                </a:cubicBezTo>
                <a:cubicBezTo>
                  <a:pt x="9395015" y="4293656"/>
                  <a:pt x="9519945" y="4062532"/>
                  <a:pt x="9581264" y="3816270"/>
                </a:cubicBezTo>
                <a:cubicBezTo>
                  <a:pt x="9632644" y="3527178"/>
                  <a:pt x="9636315" y="3207806"/>
                  <a:pt x="9663841" y="2903574"/>
                </a:cubicBezTo>
                <a:cubicBezTo>
                  <a:pt x="9676569" y="2574595"/>
                  <a:pt x="9673394" y="2245613"/>
                  <a:pt x="9654316" y="1893924"/>
                </a:cubicBezTo>
                <a:cubicBezTo>
                  <a:pt x="9643245" y="1617699"/>
                  <a:pt x="9600369" y="1341474"/>
                  <a:pt x="9549541" y="1065249"/>
                </a:cubicBezTo>
                <a:lnTo>
                  <a:pt x="9387698" y="384308"/>
                </a:lnTo>
                <a:lnTo>
                  <a:pt x="9265282" y="151393"/>
                </a:lnTo>
                <a:lnTo>
                  <a:pt x="9181213" y="52887"/>
                </a:lnTo>
                <a:lnTo>
                  <a:pt x="9058548" y="0"/>
                </a:lnTo>
                <a:lnTo>
                  <a:pt x="8915424" y="22710"/>
                </a:lnTo>
                <a:lnTo>
                  <a:pt x="0" y="2587320"/>
                </a:lnTo>
                <a:close/>
              </a:path>
            </a:pathLst>
          </a:custGeom>
          <a:gradFill flip="none" rotWithShape="1">
            <a:gsLst>
              <a:gs pos="100000">
                <a:srgbClr val="00B050">
                  <a:alpha val="40000"/>
                </a:srgbClr>
              </a:gs>
              <a:gs pos="0">
                <a:schemeClr val="accent1">
                  <a:lumMod val="20000"/>
                  <a:lumOff val="80000"/>
                  <a:alpha val="10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20EDF77-60B5-4E62-B6E1-839F6618B20F}"/>
              </a:ext>
            </a:extLst>
          </p:cNvPr>
          <p:cNvGrpSpPr>
            <a:grpSpLocks noChangeAspect="1"/>
          </p:cNvGrpSpPr>
          <p:nvPr/>
        </p:nvGrpSpPr>
        <p:grpSpPr>
          <a:xfrm>
            <a:off x="1140360" y="4894705"/>
            <a:ext cx="1262514" cy="321290"/>
            <a:chOff x="1961744" y="3639708"/>
            <a:chExt cx="1997732" cy="50839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D295AE0-EE06-4DB3-84CE-A4A6F049C301}"/>
                </a:ext>
              </a:extLst>
            </p:cNvPr>
            <p:cNvCxnSpPr>
              <a:cxnSpLocks/>
            </p:cNvCxnSpPr>
            <p:nvPr/>
          </p:nvCxnSpPr>
          <p:spPr bwMode="auto">
            <a:xfrm rot="20700000">
              <a:off x="1961744" y="3639708"/>
              <a:ext cx="196426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3C1EECC-4F66-42D0-BB81-14C502B6D43A}"/>
                </a:ext>
              </a:extLst>
            </p:cNvPr>
            <p:cNvCxnSpPr>
              <a:cxnSpLocks/>
            </p:cNvCxnSpPr>
            <p:nvPr/>
          </p:nvCxnSpPr>
          <p:spPr bwMode="auto">
            <a:xfrm rot="900000">
              <a:off x="1961744" y="4148098"/>
              <a:ext cx="196426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E6BFF45-6F7F-45DE-B306-D4D05F8AB51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95209" y="3893903"/>
              <a:ext cx="196426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5" name="Arc 64">
            <a:extLst>
              <a:ext uri="{FF2B5EF4-FFF2-40B4-BE49-F238E27FC236}">
                <a16:creationId xmlns:a16="http://schemas.microsoft.com/office/drawing/2014/main" id="{95D5FE43-CD6A-45C2-8D41-77CB076242A8}"/>
              </a:ext>
            </a:extLst>
          </p:cNvPr>
          <p:cNvSpPr>
            <a:spLocks noChangeAspect="1"/>
          </p:cNvSpPr>
          <p:nvPr/>
        </p:nvSpPr>
        <p:spPr bwMode="auto">
          <a:xfrm rot="2891976">
            <a:off x="5835443" y="4977421"/>
            <a:ext cx="348840" cy="353054"/>
          </a:xfrm>
          <a:prstGeom prst="arc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FD0FCDC-0683-440F-80C8-CDDA9F75F413}"/>
              </a:ext>
            </a:extLst>
          </p:cNvPr>
          <p:cNvSpPr/>
          <p:nvPr/>
        </p:nvSpPr>
        <p:spPr bwMode="auto">
          <a:xfrm rot="464982">
            <a:off x="6303539" y="3853576"/>
            <a:ext cx="263240" cy="1317750"/>
          </a:xfrm>
          <a:custGeom>
            <a:avLst/>
            <a:gdLst>
              <a:gd name="connsiteX0" fmla="*/ 400050 w 581926"/>
              <a:gd name="connsiteY0" fmla="*/ 0 h 1485900"/>
              <a:gd name="connsiteX1" fmla="*/ 581025 w 581926"/>
              <a:gd name="connsiteY1" fmla="*/ 581025 h 1485900"/>
              <a:gd name="connsiteX2" fmla="*/ 447675 w 581926"/>
              <a:gd name="connsiteY2" fmla="*/ 1190625 h 1485900"/>
              <a:gd name="connsiteX3" fmla="*/ 0 w 581926"/>
              <a:gd name="connsiteY3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926" h="1485900">
                <a:moveTo>
                  <a:pt x="400050" y="0"/>
                </a:moveTo>
                <a:cubicBezTo>
                  <a:pt x="486569" y="191294"/>
                  <a:pt x="573088" y="382588"/>
                  <a:pt x="581025" y="581025"/>
                </a:cubicBezTo>
                <a:cubicBezTo>
                  <a:pt x="588962" y="779462"/>
                  <a:pt x="544512" y="1039813"/>
                  <a:pt x="447675" y="1190625"/>
                </a:cubicBezTo>
                <a:cubicBezTo>
                  <a:pt x="350838" y="1341437"/>
                  <a:pt x="175419" y="1413668"/>
                  <a:pt x="0" y="1485900"/>
                </a:cubicBez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91FB91-3B8F-4C00-B5C0-274B215539D7}"/>
              </a:ext>
            </a:extLst>
          </p:cNvPr>
          <p:cNvCxnSpPr>
            <a:cxnSpLocks/>
            <a:stCxn id="47" idx="0"/>
          </p:cNvCxnSpPr>
          <p:nvPr/>
        </p:nvCxnSpPr>
        <p:spPr bwMode="auto">
          <a:xfrm flipV="1">
            <a:off x="1140359" y="5022376"/>
            <a:ext cx="9852864" cy="534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8363044-222B-45A4-B596-FF52F280DCD6}"/>
              </a:ext>
            </a:extLst>
          </p:cNvPr>
          <p:cNvCxnSpPr>
            <a:cxnSpLocks/>
            <a:stCxn id="47" idx="0"/>
          </p:cNvCxnSpPr>
          <p:nvPr/>
        </p:nvCxnSpPr>
        <p:spPr bwMode="auto">
          <a:xfrm>
            <a:off x="1140359" y="5075788"/>
            <a:ext cx="10012323" cy="3750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Arc 76">
            <a:extLst>
              <a:ext uri="{FF2B5EF4-FFF2-40B4-BE49-F238E27FC236}">
                <a16:creationId xmlns:a16="http://schemas.microsoft.com/office/drawing/2014/main" id="{C194D175-1141-4F05-A5B2-FB72975633A0}"/>
              </a:ext>
            </a:extLst>
          </p:cNvPr>
          <p:cNvSpPr>
            <a:spLocks noChangeAspect="1"/>
          </p:cNvSpPr>
          <p:nvPr/>
        </p:nvSpPr>
        <p:spPr bwMode="auto">
          <a:xfrm rot="2891976">
            <a:off x="6211850" y="2477988"/>
            <a:ext cx="2914371" cy="2949587"/>
          </a:xfrm>
          <a:prstGeom prst="arc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0D3402D-538F-4ED9-B96F-FD1C2BE8EB6F}"/>
              </a:ext>
            </a:extLst>
          </p:cNvPr>
          <p:cNvSpPr txBox="1"/>
          <p:nvPr/>
        </p:nvSpPr>
        <p:spPr>
          <a:xfrm>
            <a:off x="8783052" y="1599992"/>
            <a:ext cx="2026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垂直领域未利用的巨大潜力</a:t>
            </a: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0263E873-0D53-4287-816C-A9CBA3CDF77D}"/>
              </a:ext>
            </a:extLst>
          </p:cNvPr>
          <p:cNvSpPr/>
          <p:nvPr/>
        </p:nvSpPr>
        <p:spPr bwMode="auto">
          <a:xfrm rot="464982">
            <a:off x="9274751" y="2372367"/>
            <a:ext cx="179873" cy="1536069"/>
          </a:xfrm>
          <a:custGeom>
            <a:avLst/>
            <a:gdLst>
              <a:gd name="connsiteX0" fmla="*/ 400050 w 581926"/>
              <a:gd name="connsiteY0" fmla="*/ 0 h 1485900"/>
              <a:gd name="connsiteX1" fmla="*/ 581025 w 581926"/>
              <a:gd name="connsiteY1" fmla="*/ 581025 h 1485900"/>
              <a:gd name="connsiteX2" fmla="*/ 447675 w 581926"/>
              <a:gd name="connsiteY2" fmla="*/ 1190625 h 1485900"/>
              <a:gd name="connsiteX3" fmla="*/ 0 w 581926"/>
              <a:gd name="connsiteY3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926" h="1485900">
                <a:moveTo>
                  <a:pt x="400050" y="0"/>
                </a:moveTo>
                <a:cubicBezTo>
                  <a:pt x="486569" y="191294"/>
                  <a:pt x="573088" y="382588"/>
                  <a:pt x="581025" y="581025"/>
                </a:cubicBezTo>
                <a:cubicBezTo>
                  <a:pt x="588962" y="779462"/>
                  <a:pt x="544512" y="1039813"/>
                  <a:pt x="447675" y="1190625"/>
                </a:cubicBezTo>
                <a:cubicBezTo>
                  <a:pt x="350838" y="1341437"/>
                  <a:pt x="175419" y="1413668"/>
                  <a:pt x="0" y="1485900"/>
                </a:cubicBez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F815CEE-FC84-4CCD-88FC-08FE7A2BD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43" y="6579861"/>
            <a:ext cx="6135757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GB"/>
            </a:defPPr>
            <a:lvl1pPr algn="r" eaLnBrk="0" hangingPunct="0">
              <a:buClrTx/>
              <a:buFontTx/>
              <a:buNone/>
              <a:defRPr sz="1000"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B1B3B4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沃达丰扩展 PRM - 2016 年 5 月 | 商业机密| © 爱立信 AB 2016 | 广播和空中广播更新 | 第22页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B19E444-7087-4240-92B8-ACC3FFDEB0FD}"/>
              </a:ext>
            </a:extLst>
          </p:cNvPr>
          <p:cNvSpPr/>
          <p:nvPr/>
        </p:nvSpPr>
        <p:spPr bwMode="auto">
          <a:xfrm>
            <a:off x="513504" y="6092508"/>
            <a:ext cx="11140016" cy="420687"/>
          </a:xfrm>
          <a:prstGeom prst="rect">
            <a:avLst/>
          </a:prstGeom>
          <a:solidFill>
            <a:srgbClr val="00285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没有充分发挥垂直波束控制的潜力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F86238-3796-4BD9-AF8A-9E559008729A}"/>
              </a:ext>
            </a:extLst>
          </p:cNvPr>
          <p:cNvCxnSpPr>
            <a:cxnSpLocks/>
            <a:endCxn id="47" idx="11"/>
          </p:cNvCxnSpPr>
          <p:nvPr/>
        </p:nvCxnSpPr>
        <p:spPr bwMode="auto">
          <a:xfrm flipV="1">
            <a:off x="1158092" y="2245363"/>
            <a:ext cx="9680756" cy="281071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40F1F18-7A7A-42B0-B8F2-DB6F55CE4B6E}"/>
              </a:ext>
            </a:extLst>
          </p:cNvPr>
          <p:cNvCxnSpPr>
            <a:cxnSpLocks/>
          </p:cNvCxnSpPr>
          <p:nvPr/>
        </p:nvCxnSpPr>
        <p:spPr bwMode="auto">
          <a:xfrm>
            <a:off x="1158092" y="5037021"/>
            <a:ext cx="3631622" cy="9850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486C7C51-0628-4CCA-AEF1-6C0D07CF47DB}"/>
              </a:ext>
            </a:extLst>
          </p:cNvPr>
          <p:cNvSpPr txBox="1"/>
          <p:nvPr/>
        </p:nvSpPr>
        <p:spPr>
          <a:xfrm>
            <a:off x="5921190" y="3044754"/>
            <a:ext cx="202642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垂直域用户角展度小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751206-D3C7-4048-AEF9-9CCE5E2799EB}"/>
              </a:ext>
            </a:extLst>
          </p:cNvPr>
          <p:cNvSpPr txBox="1"/>
          <p:nvPr/>
        </p:nvSpPr>
        <p:spPr>
          <a:xfrm>
            <a:off x="542146" y="1816181"/>
            <a:ext cx="5498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空气 6468/6488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单元形状：高层（HPBW：H = 20°，V= 30°）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9804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7AFC4C-555A-47F2-AB8C-084290C10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l" rtl="0"/>
            <a:r>
              <a:rPr lang="en-US">
                <a:solidFill>
                  <a:srgbClr val="58585A"/>
                </a:solidFill>
              </a:rPr>
              <a:t>仰角梁宽度</a:t>
            </a:r>
            <a:br>
              <a:rPr lang="en-US">
                <a:solidFill>
                  <a:srgbClr val="58585A"/>
                </a:solidFill>
              </a:rPr>
            </a:br>
            <a:r>
              <a:rPr lang="en-US" sz="2800">
                <a:solidFill>
                  <a:srgbClr val="58585A"/>
                </a:solidFill>
                <a:latin typeface="Arial"/>
              </a:rPr>
              <a:t>郊区平坦环境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473AC6-3296-48A4-9274-60D4473ABC7B}"/>
              </a:ext>
            </a:extLst>
          </p:cNvPr>
          <p:cNvSpPr/>
          <p:nvPr/>
        </p:nvSpPr>
        <p:spPr bwMode="auto">
          <a:xfrm>
            <a:off x="872504" y="5321970"/>
            <a:ext cx="10809465" cy="128016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38165503-E71E-4B98-89AE-A1686896497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68636" y="4967685"/>
            <a:ext cx="278370" cy="376389"/>
          </a:xfrm>
          <a:custGeom>
            <a:avLst/>
            <a:gdLst>
              <a:gd name="T0" fmla="*/ 2147483646 w 363"/>
              <a:gd name="T1" fmla="*/ 2147483646 h 447"/>
              <a:gd name="T2" fmla="*/ 2147483646 w 363"/>
              <a:gd name="T3" fmla="*/ 2147483646 h 447"/>
              <a:gd name="T4" fmla="*/ 2147483646 w 363"/>
              <a:gd name="T5" fmla="*/ 2147483646 h 447"/>
              <a:gd name="T6" fmla="*/ 2147483646 w 363"/>
              <a:gd name="T7" fmla="*/ 2147483646 h 447"/>
              <a:gd name="T8" fmla="*/ 2147483646 w 363"/>
              <a:gd name="T9" fmla="*/ 2147483646 h 447"/>
              <a:gd name="T10" fmla="*/ 2147483646 w 363"/>
              <a:gd name="T11" fmla="*/ 2147483646 h 447"/>
              <a:gd name="T12" fmla="*/ 2147483646 w 363"/>
              <a:gd name="T13" fmla="*/ 2147483646 h 447"/>
              <a:gd name="T14" fmla="*/ 2147483646 w 363"/>
              <a:gd name="T15" fmla="*/ 2147483646 h 447"/>
              <a:gd name="T16" fmla="*/ 2147483646 w 363"/>
              <a:gd name="T17" fmla="*/ 2147483646 h 447"/>
              <a:gd name="T18" fmla="*/ 2147483646 w 363"/>
              <a:gd name="T19" fmla="*/ 2147483646 h 447"/>
              <a:gd name="T20" fmla="*/ 2147483646 w 363"/>
              <a:gd name="T21" fmla="*/ 2147483646 h 447"/>
              <a:gd name="T22" fmla="*/ 2147483646 w 363"/>
              <a:gd name="T23" fmla="*/ 2147483646 h 447"/>
              <a:gd name="T24" fmla="*/ 2147483646 w 363"/>
              <a:gd name="T25" fmla="*/ 2147483646 h 447"/>
              <a:gd name="T26" fmla="*/ 2147483646 w 363"/>
              <a:gd name="T27" fmla="*/ 2147483646 h 447"/>
              <a:gd name="T28" fmla="*/ 2147483646 w 363"/>
              <a:gd name="T29" fmla="*/ 2147483646 h 447"/>
              <a:gd name="T30" fmla="*/ 2147483646 w 363"/>
              <a:gd name="T31" fmla="*/ 2147483646 h 447"/>
              <a:gd name="T32" fmla="*/ 2147483646 w 363"/>
              <a:gd name="T33" fmla="*/ 2147483646 h 447"/>
              <a:gd name="T34" fmla="*/ 2147483646 w 363"/>
              <a:gd name="T35" fmla="*/ 2147483646 h 447"/>
              <a:gd name="T36" fmla="*/ 2147483646 w 363"/>
              <a:gd name="T37" fmla="*/ 2147483646 h 447"/>
              <a:gd name="T38" fmla="*/ 2147483646 w 363"/>
              <a:gd name="T39" fmla="*/ 2147483646 h 447"/>
              <a:gd name="T40" fmla="*/ 2147483646 w 363"/>
              <a:gd name="T41" fmla="*/ 2147483646 h 447"/>
              <a:gd name="T42" fmla="*/ 0 w 363"/>
              <a:gd name="T43" fmla="*/ 2147483646 h 447"/>
              <a:gd name="T44" fmla="*/ 0 w 363"/>
              <a:gd name="T45" fmla="*/ 2147483646 h 447"/>
              <a:gd name="T46" fmla="*/ 2147483646 w 363"/>
              <a:gd name="T47" fmla="*/ 2147483646 h 447"/>
              <a:gd name="T48" fmla="*/ 2147483646 w 363"/>
              <a:gd name="T49" fmla="*/ 2147483646 h 447"/>
              <a:gd name="T50" fmla="*/ 2147483646 w 363"/>
              <a:gd name="T51" fmla="*/ 2147483646 h 447"/>
              <a:gd name="T52" fmla="*/ 2147483646 w 363"/>
              <a:gd name="T53" fmla="*/ 2147483646 h 447"/>
              <a:gd name="T54" fmla="*/ 2147483646 w 363"/>
              <a:gd name="T55" fmla="*/ 2147483646 h 447"/>
              <a:gd name="T56" fmla="*/ 2147483646 w 363"/>
              <a:gd name="T57" fmla="*/ 2147483646 h 447"/>
              <a:gd name="T58" fmla="*/ 2147483646 w 363"/>
              <a:gd name="T59" fmla="*/ 2147483646 h 447"/>
              <a:gd name="T60" fmla="*/ 2147483646 w 363"/>
              <a:gd name="T61" fmla="*/ 2147483646 h 447"/>
              <a:gd name="T62" fmla="*/ 2147483646 w 363"/>
              <a:gd name="T63" fmla="*/ 2147483646 h 447"/>
              <a:gd name="T64" fmla="*/ 2147483646 w 363"/>
              <a:gd name="T65" fmla="*/ 2147483646 h 447"/>
              <a:gd name="T66" fmla="*/ 2147483646 w 363"/>
              <a:gd name="T67" fmla="*/ 2147483646 h 447"/>
              <a:gd name="T68" fmla="*/ 2147483646 w 363"/>
              <a:gd name="T69" fmla="*/ 2147483646 h 447"/>
              <a:gd name="T70" fmla="*/ 2147483646 w 363"/>
              <a:gd name="T71" fmla="*/ 2147483646 h 447"/>
              <a:gd name="T72" fmla="*/ 2147483646 w 363"/>
              <a:gd name="T73" fmla="*/ 2147483646 h 447"/>
              <a:gd name="T74" fmla="*/ 2147483646 w 363"/>
              <a:gd name="T75" fmla="*/ 2147483646 h 447"/>
              <a:gd name="T76" fmla="*/ 2147483646 w 363"/>
              <a:gd name="T77" fmla="*/ 2147483646 h 447"/>
              <a:gd name="T78" fmla="*/ 2147483646 w 363"/>
              <a:gd name="T79" fmla="*/ 2147483646 h 447"/>
              <a:gd name="T80" fmla="*/ 2147483646 w 363"/>
              <a:gd name="T81" fmla="*/ 2147483646 h 447"/>
              <a:gd name="T82" fmla="*/ 2147483646 w 363"/>
              <a:gd name="T83" fmla="*/ 2147483646 h 447"/>
              <a:gd name="T84" fmla="*/ 2147483646 w 363"/>
              <a:gd name="T85" fmla="*/ 2147483646 h 447"/>
              <a:gd name="T86" fmla="*/ 2147483646 w 363"/>
              <a:gd name="T87" fmla="*/ 2147483646 h 447"/>
              <a:gd name="T88" fmla="*/ 2147483646 w 363"/>
              <a:gd name="T89" fmla="*/ 2147483646 h 447"/>
              <a:gd name="T90" fmla="*/ 2147483646 w 363"/>
              <a:gd name="T91" fmla="*/ 2147483646 h 447"/>
              <a:gd name="T92" fmla="*/ 2147483646 w 363"/>
              <a:gd name="T93" fmla="*/ 2147483646 h 447"/>
              <a:gd name="T94" fmla="*/ 2147483646 w 363"/>
              <a:gd name="T95" fmla="*/ 2147483646 h 447"/>
              <a:gd name="T96" fmla="*/ 2147483646 w 363"/>
              <a:gd name="T97" fmla="*/ 2147483646 h 447"/>
              <a:gd name="T98" fmla="*/ 2147483646 w 363"/>
              <a:gd name="T99" fmla="*/ 2147483646 h 44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63" h="447">
                <a:moveTo>
                  <a:pt x="85" y="38"/>
                </a:moveTo>
                <a:cubicBezTo>
                  <a:pt x="85" y="38"/>
                  <a:pt x="85" y="38"/>
                  <a:pt x="85" y="38"/>
                </a:cubicBezTo>
                <a:cubicBezTo>
                  <a:pt x="85" y="36"/>
                  <a:pt x="84" y="34"/>
                  <a:pt x="83" y="32"/>
                </a:cubicBezTo>
                <a:cubicBezTo>
                  <a:pt x="80" y="29"/>
                  <a:pt x="75" y="29"/>
                  <a:pt x="72" y="32"/>
                </a:cubicBezTo>
                <a:cubicBezTo>
                  <a:pt x="51" y="53"/>
                  <a:pt x="41" y="79"/>
                  <a:pt x="41" y="106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41" y="132"/>
                  <a:pt x="51" y="159"/>
                  <a:pt x="72" y="179"/>
                </a:cubicBezTo>
                <a:cubicBezTo>
                  <a:pt x="75" y="182"/>
                  <a:pt x="80" y="182"/>
                  <a:pt x="83" y="179"/>
                </a:cubicBezTo>
                <a:cubicBezTo>
                  <a:pt x="84" y="178"/>
                  <a:pt x="85" y="176"/>
                  <a:pt x="85" y="174"/>
                </a:cubicBezTo>
                <a:cubicBezTo>
                  <a:pt x="85" y="174"/>
                  <a:pt x="85" y="174"/>
                  <a:pt x="85" y="174"/>
                </a:cubicBezTo>
                <a:cubicBezTo>
                  <a:pt x="85" y="172"/>
                  <a:pt x="84" y="169"/>
                  <a:pt x="83" y="168"/>
                </a:cubicBezTo>
                <a:cubicBezTo>
                  <a:pt x="66" y="151"/>
                  <a:pt x="57" y="128"/>
                  <a:pt x="57" y="106"/>
                </a:cubicBezTo>
                <a:cubicBezTo>
                  <a:pt x="57" y="83"/>
                  <a:pt x="66" y="61"/>
                  <a:pt x="83" y="44"/>
                </a:cubicBezTo>
                <a:cubicBezTo>
                  <a:pt x="84" y="42"/>
                  <a:pt x="85" y="40"/>
                  <a:pt x="85" y="38"/>
                </a:cubicBezTo>
                <a:close/>
                <a:moveTo>
                  <a:pt x="48" y="191"/>
                </a:moveTo>
                <a:cubicBezTo>
                  <a:pt x="48" y="191"/>
                  <a:pt x="47" y="191"/>
                  <a:pt x="47" y="190"/>
                </a:cubicBezTo>
                <a:cubicBezTo>
                  <a:pt x="45" y="188"/>
                  <a:pt x="44" y="186"/>
                  <a:pt x="42" y="184"/>
                </a:cubicBezTo>
                <a:cubicBezTo>
                  <a:pt x="42" y="184"/>
                  <a:pt x="42" y="184"/>
                  <a:pt x="42" y="184"/>
                </a:cubicBezTo>
                <a:cubicBezTo>
                  <a:pt x="41" y="182"/>
                  <a:pt x="40" y="181"/>
                  <a:pt x="39" y="180"/>
                </a:cubicBezTo>
                <a:cubicBezTo>
                  <a:pt x="33" y="171"/>
                  <a:pt x="28" y="162"/>
                  <a:pt x="24" y="152"/>
                </a:cubicBezTo>
                <a:cubicBezTo>
                  <a:pt x="24" y="151"/>
                  <a:pt x="23" y="149"/>
                  <a:pt x="23" y="148"/>
                </a:cubicBezTo>
                <a:cubicBezTo>
                  <a:pt x="22" y="147"/>
                  <a:pt x="22" y="147"/>
                  <a:pt x="22" y="146"/>
                </a:cubicBezTo>
                <a:cubicBezTo>
                  <a:pt x="22" y="145"/>
                  <a:pt x="21" y="143"/>
                  <a:pt x="21" y="142"/>
                </a:cubicBezTo>
                <a:cubicBezTo>
                  <a:pt x="21" y="141"/>
                  <a:pt x="20" y="141"/>
                  <a:pt x="20" y="140"/>
                </a:cubicBezTo>
                <a:cubicBezTo>
                  <a:pt x="20" y="139"/>
                  <a:pt x="20" y="137"/>
                  <a:pt x="19" y="136"/>
                </a:cubicBezTo>
                <a:cubicBezTo>
                  <a:pt x="19" y="135"/>
                  <a:pt x="19" y="135"/>
                  <a:pt x="19" y="134"/>
                </a:cubicBezTo>
                <a:cubicBezTo>
                  <a:pt x="18" y="133"/>
                  <a:pt x="18" y="131"/>
                  <a:pt x="18" y="130"/>
                </a:cubicBezTo>
                <a:cubicBezTo>
                  <a:pt x="18" y="129"/>
                  <a:pt x="18" y="128"/>
                  <a:pt x="17" y="127"/>
                </a:cubicBezTo>
                <a:cubicBezTo>
                  <a:pt x="17" y="126"/>
                  <a:pt x="17" y="125"/>
                  <a:pt x="17" y="124"/>
                </a:cubicBezTo>
                <a:cubicBezTo>
                  <a:pt x="17" y="123"/>
                  <a:pt x="17" y="122"/>
                  <a:pt x="17" y="121"/>
                </a:cubicBezTo>
                <a:cubicBezTo>
                  <a:pt x="16" y="120"/>
                  <a:pt x="16" y="119"/>
                  <a:pt x="16" y="118"/>
                </a:cubicBezTo>
                <a:cubicBezTo>
                  <a:pt x="16" y="117"/>
                  <a:pt x="16" y="116"/>
                  <a:pt x="16" y="114"/>
                </a:cubicBezTo>
                <a:cubicBezTo>
                  <a:pt x="16" y="113"/>
                  <a:pt x="16" y="113"/>
                  <a:pt x="16" y="112"/>
                </a:cubicBezTo>
                <a:cubicBezTo>
                  <a:pt x="16" y="110"/>
                  <a:pt x="16" y="108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4"/>
                  <a:pt x="16" y="102"/>
                  <a:pt x="16" y="100"/>
                </a:cubicBezTo>
                <a:cubicBezTo>
                  <a:pt x="16" y="99"/>
                  <a:pt x="16" y="98"/>
                  <a:pt x="16" y="97"/>
                </a:cubicBezTo>
                <a:cubicBezTo>
                  <a:pt x="16" y="96"/>
                  <a:pt x="16" y="95"/>
                  <a:pt x="16" y="93"/>
                </a:cubicBezTo>
                <a:cubicBezTo>
                  <a:pt x="16" y="92"/>
                  <a:pt x="16" y="92"/>
                  <a:pt x="17" y="91"/>
                </a:cubicBezTo>
                <a:cubicBezTo>
                  <a:pt x="17" y="90"/>
                  <a:pt x="17" y="88"/>
                  <a:pt x="17" y="87"/>
                </a:cubicBezTo>
                <a:cubicBezTo>
                  <a:pt x="17" y="86"/>
                  <a:pt x="17" y="85"/>
                  <a:pt x="17" y="84"/>
                </a:cubicBezTo>
                <a:cubicBezTo>
                  <a:pt x="18" y="83"/>
                  <a:pt x="18" y="82"/>
                  <a:pt x="18" y="81"/>
                </a:cubicBezTo>
                <a:cubicBezTo>
                  <a:pt x="18" y="80"/>
                  <a:pt x="18" y="79"/>
                  <a:pt x="19" y="78"/>
                </a:cubicBezTo>
                <a:cubicBezTo>
                  <a:pt x="19" y="77"/>
                  <a:pt x="19" y="76"/>
                  <a:pt x="19" y="75"/>
                </a:cubicBezTo>
                <a:cubicBezTo>
                  <a:pt x="20" y="74"/>
                  <a:pt x="20" y="73"/>
                  <a:pt x="20" y="71"/>
                </a:cubicBezTo>
                <a:cubicBezTo>
                  <a:pt x="20" y="71"/>
                  <a:pt x="21" y="70"/>
                  <a:pt x="21" y="70"/>
                </a:cubicBezTo>
                <a:cubicBezTo>
                  <a:pt x="21" y="68"/>
                  <a:pt x="22" y="67"/>
                  <a:pt x="22" y="65"/>
                </a:cubicBezTo>
                <a:cubicBezTo>
                  <a:pt x="22" y="65"/>
                  <a:pt x="22" y="65"/>
                  <a:pt x="23" y="64"/>
                </a:cubicBezTo>
                <a:cubicBezTo>
                  <a:pt x="23" y="63"/>
                  <a:pt x="24" y="61"/>
                  <a:pt x="24" y="60"/>
                </a:cubicBezTo>
                <a:cubicBezTo>
                  <a:pt x="28" y="50"/>
                  <a:pt x="33" y="40"/>
                  <a:pt x="39" y="32"/>
                </a:cubicBezTo>
                <a:cubicBezTo>
                  <a:pt x="40" y="30"/>
                  <a:pt x="41" y="29"/>
                  <a:pt x="42" y="28"/>
                </a:cubicBezTo>
                <a:cubicBezTo>
                  <a:pt x="42" y="28"/>
                  <a:pt x="42" y="27"/>
                  <a:pt x="42" y="27"/>
                </a:cubicBezTo>
                <a:cubicBezTo>
                  <a:pt x="44" y="25"/>
                  <a:pt x="45" y="23"/>
                  <a:pt x="47" y="21"/>
                </a:cubicBezTo>
                <a:cubicBezTo>
                  <a:pt x="47" y="21"/>
                  <a:pt x="48" y="21"/>
                  <a:pt x="48" y="20"/>
                </a:cubicBezTo>
                <a:cubicBezTo>
                  <a:pt x="50" y="18"/>
                  <a:pt x="52" y="16"/>
                  <a:pt x="54" y="14"/>
                </a:cubicBezTo>
                <a:cubicBezTo>
                  <a:pt x="55" y="13"/>
                  <a:pt x="56" y="11"/>
                  <a:pt x="56" y="9"/>
                </a:cubicBezTo>
                <a:cubicBezTo>
                  <a:pt x="56" y="8"/>
                  <a:pt x="56" y="7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5"/>
                  <a:pt x="54" y="4"/>
                  <a:pt x="54" y="3"/>
                </a:cubicBezTo>
                <a:cubicBezTo>
                  <a:pt x="52" y="2"/>
                  <a:pt x="51" y="1"/>
                  <a:pt x="49" y="1"/>
                </a:cubicBezTo>
                <a:cubicBezTo>
                  <a:pt x="47" y="0"/>
                  <a:pt x="44" y="1"/>
                  <a:pt x="42" y="3"/>
                </a:cubicBezTo>
                <a:cubicBezTo>
                  <a:pt x="40" y="5"/>
                  <a:pt x="38" y="7"/>
                  <a:pt x="36" y="10"/>
                </a:cubicBezTo>
                <a:cubicBezTo>
                  <a:pt x="36" y="10"/>
                  <a:pt x="35" y="11"/>
                  <a:pt x="35" y="11"/>
                </a:cubicBezTo>
                <a:cubicBezTo>
                  <a:pt x="33" y="13"/>
                  <a:pt x="31" y="15"/>
                  <a:pt x="30" y="17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8" y="20"/>
                  <a:pt x="27" y="21"/>
                  <a:pt x="26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19" y="33"/>
                  <a:pt x="14" y="4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5"/>
                  <a:pt x="8" y="57"/>
                  <a:pt x="7" y="59"/>
                </a:cubicBezTo>
                <a:cubicBezTo>
                  <a:pt x="7" y="59"/>
                  <a:pt x="7" y="60"/>
                  <a:pt x="7" y="60"/>
                </a:cubicBezTo>
                <a:cubicBezTo>
                  <a:pt x="6" y="62"/>
                  <a:pt x="6" y="64"/>
                  <a:pt x="5" y="65"/>
                </a:cubicBezTo>
                <a:cubicBezTo>
                  <a:pt x="5" y="66"/>
                  <a:pt x="5" y="66"/>
                  <a:pt x="5" y="67"/>
                </a:cubicBezTo>
                <a:cubicBezTo>
                  <a:pt x="4" y="69"/>
                  <a:pt x="4" y="70"/>
                  <a:pt x="4" y="72"/>
                </a:cubicBezTo>
                <a:cubicBezTo>
                  <a:pt x="3" y="73"/>
                  <a:pt x="3" y="73"/>
                  <a:pt x="3" y="74"/>
                </a:cubicBezTo>
                <a:cubicBezTo>
                  <a:pt x="3" y="75"/>
                  <a:pt x="3" y="77"/>
                  <a:pt x="2" y="78"/>
                </a:cubicBezTo>
                <a:cubicBezTo>
                  <a:pt x="2" y="79"/>
                  <a:pt x="2" y="80"/>
                  <a:pt x="2" y="81"/>
                </a:cubicBezTo>
                <a:cubicBezTo>
                  <a:pt x="2" y="82"/>
                  <a:pt x="1" y="84"/>
                  <a:pt x="1" y="85"/>
                </a:cubicBezTo>
                <a:cubicBezTo>
                  <a:pt x="1" y="86"/>
                  <a:pt x="1" y="87"/>
                  <a:pt x="1" y="89"/>
                </a:cubicBezTo>
                <a:cubicBezTo>
                  <a:pt x="1" y="90"/>
                  <a:pt x="0" y="91"/>
                  <a:pt x="0" y="92"/>
                </a:cubicBezTo>
                <a:cubicBezTo>
                  <a:pt x="0" y="93"/>
                  <a:pt x="0" y="95"/>
                  <a:pt x="0" y="96"/>
                </a:cubicBezTo>
                <a:cubicBezTo>
                  <a:pt x="0" y="97"/>
                  <a:pt x="0" y="98"/>
                  <a:pt x="0" y="99"/>
                </a:cubicBezTo>
                <a:cubicBezTo>
                  <a:pt x="0" y="101"/>
                  <a:pt x="0" y="103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8"/>
                  <a:pt x="0" y="111"/>
                  <a:pt x="0" y="113"/>
                </a:cubicBezTo>
                <a:cubicBezTo>
                  <a:pt x="0" y="114"/>
                  <a:pt x="0" y="115"/>
                  <a:pt x="0" y="115"/>
                </a:cubicBezTo>
                <a:cubicBezTo>
                  <a:pt x="0" y="117"/>
                  <a:pt x="0" y="118"/>
                  <a:pt x="0" y="120"/>
                </a:cubicBezTo>
                <a:cubicBezTo>
                  <a:pt x="0" y="121"/>
                  <a:pt x="1" y="122"/>
                  <a:pt x="1" y="123"/>
                </a:cubicBezTo>
                <a:cubicBezTo>
                  <a:pt x="1" y="124"/>
                  <a:pt x="1" y="125"/>
                  <a:pt x="1" y="127"/>
                </a:cubicBezTo>
                <a:cubicBezTo>
                  <a:pt x="1" y="128"/>
                  <a:pt x="2" y="129"/>
                  <a:pt x="2" y="130"/>
                </a:cubicBezTo>
                <a:cubicBezTo>
                  <a:pt x="2" y="131"/>
                  <a:pt x="2" y="132"/>
                  <a:pt x="2" y="133"/>
                </a:cubicBezTo>
                <a:cubicBezTo>
                  <a:pt x="3" y="135"/>
                  <a:pt x="3" y="136"/>
                  <a:pt x="3" y="138"/>
                </a:cubicBezTo>
                <a:cubicBezTo>
                  <a:pt x="3" y="138"/>
                  <a:pt x="3" y="139"/>
                  <a:pt x="4" y="140"/>
                </a:cubicBezTo>
                <a:cubicBezTo>
                  <a:pt x="4" y="141"/>
                  <a:pt x="4" y="143"/>
                  <a:pt x="5" y="145"/>
                </a:cubicBezTo>
                <a:cubicBezTo>
                  <a:pt x="5" y="145"/>
                  <a:pt x="5" y="146"/>
                  <a:pt x="5" y="146"/>
                </a:cubicBezTo>
                <a:cubicBezTo>
                  <a:pt x="6" y="148"/>
                  <a:pt x="6" y="150"/>
                  <a:pt x="7" y="152"/>
                </a:cubicBezTo>
                <a:cubicBezTo>
                  <a:pt x="7" y="152"/>
                  <a:pt x="7" y="152"/>
                  <a:pt x="7" y="152"/>
                </a:cubicBezTo>
                <a:cubicBezTo>
                  <a:pt x="8" y="154"/>
                  <a:pt x="9" y="156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14" y="169"/>
                  <a:pt x="19" y="179"/>
                  <a:pt x="25" y="188"/>
                </a:cubicBezTo>
                <a:cubicBezTo>
                  <a:pt x="25" y="188"/>
                  <a:pt x="25" y="188"/>
                  <a:pt x="25" y="188"/>
                </a:cubicBezTo>
                <a:cubicBezTo>
                  <a:pt x="25" y="188"/>
                  <a:pt x="25" y="189"/>
                  <a:pt x="26" y="189"/>
                </a:cubicBezTo>
                <a:cubicBezTo>
                  <a:pt x="27" y="190"/>
                  <a:pt x="28" y="192"/>
                  <a:pt x="29" y="193"/>
                </a:cubicBezTo>
                <a:cubicBezTo>
                  <a:pt x="29" y="193"/>
                  <a:pt x="29" y="194"/>
                  <a:pt x="29" y="194"/>
                </a:cubicBezTo>
                <a:cubicBezTo>
                  <a:pt x="29" y="194"/>
                  <a:pt x="29" y="194"/>
                  <a:pt x="30" y="194"/>
                </a:cubicBezTo>
                <a:cubicBezTo>
                  <a:pt x="31" y="196"/>
                  <a:pt x="33" y="198"/>
                  <a:pt x="35" y="201"/>
                </a:cubicBezTo>
                <a:cubicBezTo>
                  <a:pt x="35" y="201"/>
                  <a:pt x="36" y="201"/>
                  <a:pt x="36" y="202"/>
                </a:cubicBezTo>
                <a:cubicBezTo>
                  <a:pt x="38" y="204"/>
                  <a:pt x="40" y="206"/>
                  <a:pt x="42" y="209"/>
                </a:cubicBezTo>
                <a:cubicBezTo>
                  <a:pt x="44" y="211"/>
                  <a:pt x="47" y="211"/>
                  <a:pt x="49" y="211"/>
                </a:cubicBezTo>
                <a:cubicBezTo>
                  <a:pt x="51" y="211"/>
                  <a:pt x="52" y="210"/>
                  <a:pt x="54" y="209"/>
                </a:cubicBezTo>
                <a:cubicBezTo>
                  <a:pt x="54" y="208"/>
                  <a:pt x="55" y="207"/>
                  <a:pt x="55" y="206"/>
                </a:cubicBezTo>
                <a:cubicBezTo>
                  <a:pt x="55" y="206"/>
                  <a:pt x="55" y="206"/>
                  <a:pt x="55" y="206"/>
                </a:cubicBezTo>
                <a:cubicBezTo>
                  <a:pt x="55" y="206"/>
                  <a:pt x="55" y="206"/>
                  <a:pt x="56" y="205"/>
                </a:cubicBezTo>
                <a:cubicBezTo>
                  <a:pt x="56" y="205"/>
                  <a:pt x="56" y="204"/>
                  <a:pt x="56" y="203"/>
                </a:cubicBezTo>
                <a:cubicBezTo>
                  <a:pt x="56" y="201"/>
                  <a:pt x="55" y="199"/>
                  <a:pt x="54" y="197"/>
                </a:cubicBezTo>
                <a:cubicBezTo>
                  <a:pt x="52" y="195"/>
                  <a:pt x="50" y="193"/>
                  <a:pt x="48" y="191"/>
                </a:cubicBezTo>
                <a:close/>
                <a:moveTo>
                  <a:pt x="207" y="60"/>
                </a:moveTo>
                <a:cubicBezTo>
                  <a:pt x="158" y="60"/>
                  <a:pt x="158" y="60"/>
                  <a:pt x="158" y="60"/>
                </a:cubicBezTo>
                <a:cubicBezTo>
                  <a:pt x="147" y="60"/>
                  <a:pt x="138" y="69"/>
                  <a:pt x="138" y="80"/>
                </a:cubicBezTo>
                <a:cubicBezTo>
                  <a:pt x="138" y="439"/>
                  <a:pt x="138" y="439"/>
                  <a:pt x="138" y="439"/>
                </a:cubicBezTo>
                <a:cubicBezTo>
                  <a:pt x="138" y="443"/>
                  <a:pt x="142" y="447"/>
                  <a:pt x="146" y="447"/>
                </a:cubicBezTo>
                <a:cubicBezTo>
                  <a:pt x="151" y="447"/>
                  <a:pt x="154" y="443"/>
                  <a:pt x="154" y="439"/>
                </a:cubicBezTo>
                <a:cubicBezTo>
                  <a:pt x="154" y="420"/>
                  <a:pt x="154" y="420"/>
                  <a:pt x="154" y="420"/>
                </a:cubicBezTo>
                <a:cubicBezTo>
                  <a:pt x="211" y="363"/>
                  <a:pt x="211" y="363"/>
                  <a:pt x="211" y="363"/>
                </a:cubicBezTo>
                <a:cubicBezTo>
                  <a:pt x="211" y="439"/>
                  <a:pt x="211" y="439"/>
                  <a:pt x="211" y="439"/>
                </a:cubicBezTo>
                <a:cubicBezTo>
                  <a:pt x="211" y="443"/>
                  <a:pt x="215" y="447"/>
                  <a:pt x="219" y="447"/>
                </a:cubicBezTo>
                <a:cubicBezTo>
                  <a:pt x="223" y="447"/>
                  <a:pt x="227" y="443"/>
                  <a:pt x="227" y="439"/>
                </a:cubicBezTo>
                <a:cubicBezTo>
                  <a:pt x="227" y="80"/>
                  <a:pt x="227" y="80"/>
                  <a:pt x="227" y="80"/>
                </a:cubicBezTo>
                <a:cubicBezTo>
                  <a:pt x="227" y="69"/>
                  <a:pt x="218" y="60"/>
                  <a:pt x="207" y="60"/>
                </a:cubicBezTo>
                <a:close/>
                <a:moveTo>
                  <a:pt x="154" y="80"/>
                </a:moveTo>
                <a:cubicBezTo>
                  <a:pt x="154" y="78"/>
                  <a:pt x="156" y="76"/>
                  <a:pt x="158" y="76"/>
                </a:cubicBezTo>
                <a:cubicBezTo>
                  <a:pt x="198" y="76"/>
                  <a:pt x="198" y="76"/>
                  <a:pt x="198" y="76"/>
                </a:cubicBezTo>
                <a:cubicBezTo>
                  <a:pt x="154" y="120"/>
                  <a:pt x="154" y="120"/>
                  <a:pt x="154" y="120"/>
                </a:cubicBezTo>
                <a:lnTo>
                  <a:pt x="154" y="80"/>
                </a:lnTo>
                <a:close/>
                <a:moveTo>
                  <a:pt x="154" y="155"/>
                </a:moveTo>
                <a:cubicBezTo>
                  <a:pt x="207" y="207"/>
                  <a:pt x="207" y="207"/>
                  <a:pt x="207" y="207"/>
                </a:cubicBezTo>
                <a:cubicBezTo>
                  <a:pt x="154" y="260"/>
                  <a:pt x="154" y="260"/>
                  <a:pt x="154" y="260"/>
                </a:cubicBezTo>
                <a:lnTo>
                  <a:pt x="154" y="155"/>
                </a:lnTo>
                <a:close/>
                <a:moveTo>
                  <a:pt x="154" y="397"/>
                </a:moveTo>
                <a:cubicBezTo>
                  <a:pt x="154" y="294"/>
                  <a:pt x="154" y="294"/>
                  <a:pt x="154" y="294"/>
                </a:cubicBezTo>
                <a:cubicBezTo>
                  <a:pt x="206" y="346"/>
                  <a:pt x="206" y="346"/>
                  <a:pt x="206" y="346"/>
                </a:cubicBezTo>
                <a:lnTo>
                  <a:pt x="154" y="397"/>
                </a:lnTo>
                <a:close/>
                <a:moveTo>
                  <a:pt x="211" y="328"/>
                </a:moveTo>
                <a:cubicBezTo>
                  <a:pt x="160" y="277"/>
                  <a:pt x="160" y="277"/>
                  <a:pt x="160" y="277"/>
                </a:cubicBezTo>
                <a:cubicBezTo>
                  <a:pt x="211" y="226"/>
                  <a:pt x="211" y="226"/>
                  <a:pt x="211" y="226"/>
                </a:cubicBezTo>
                <a:lnTo>
                  <a:pt x="211" y="328"/>
                </a:lnTo>
                <a:close/>
                <a:moveTo>
                  <a:pt x="211" y="189"/>
                </a:moveTo>
                <a:cubicBezTo>
                  <a:pt x="159" y="137"/>
                  <a:pt x="159" y="137"/>
                  <a:pt x="159" y="137"/>
                </a:cubicBezTo>
                <a:cubicBezTo>
                  <a:pt x="211" y="86"/>
                  <a:pt x="211" y="86"/>
                  <a:pt x="211" y="86"/>
                </a:cubicBezTo>
                <a:lnTo>
                  <a:pt x="211" y="189"/>
                </a:lnTo>
                <a:close/>
                <a:moveTo>
                  <a:pt x="107" y="58"/>
                </a:moveTo>
                <a:cubicBezTo>
                  <a:pt x="103" y="58"/>
                  <a:pt x="99" y="62"/>
                  <a:pt x="99" y="66"/>
                </a:cubicBezTo>
                <a:cubicBezTo>
                  <a:pt x="99" y="144"/>
                  <a:pt x="99" y="144"/>
                  <a:pt x="99" y="144"/>
                </a:cubicBezTo>
                <a:cubicBezTo>
                  <a:pt x="99" y="148"/>
                  <a:pt x="103" y="152"/>
                  <a:pt x="107" y="152"/>
                </a:cubicBezTo>
                <a:cubicBezTo>
                  <a:pt x="111" y="152"/>
                  <a:pt x="115" y="148"/>
                  <a:pt x="115" y="144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5" y="62"/>
                  <a:pt x="111" y="58"/>
                  <a:pt x="107" y="58"/>
                </a:cubicBezTo>
                <a:close/>
                <a:moveTo>
                  <a:pt x="320" y="28"/>
                </a:moveTo>
                <a:cubicBezTo>
                  <a:pt x="322" y="29"/>
                  <a:pt x="323" y="31"/>
                  <a:pt x="324" y="33"/>
                </a:cubicBezTo>
                <a:cubicBezTo>
                  <a:pt x="327" y="36"/>
                  <a:pt x="332" y="37"/>
                  <a:pt x="335" y="35"/>
                </a:cubicBezTo>
                <a:cubicBezTo>
                  <a:pt x="339" y="32"/>
                  <a:pt x="340" y="27"/>
                  <a:pt x="337" y="23"/>
                </a:cubicBezTo>
                <a:cubicBezTo>
                  <a:pt x="336" y="22"/>
                  <a:pt x="335" y="20"/>
                  <a:pt x="333" y="18"/>
                </a:cubicBezTo>
                <a:cubicBezTo>
                  <a:pt x="329" y="13"/>
                  <a:pt x="325" y="8"/>
                  <a:pt x="320" y="3"/>
                </a:cubicBezTo>
                <a:cubicBezTo>
                  <a:pt x="317" y="0"/>
                  <a:pt x="312" y="0"/>
                  <a:pt x="309" y="3"/>
                </a:cubicBezTo>
                <a:cubicBezTo>
                  <a:pt x="307" y="4"/>
                  <a:pt x="306" y="7"/>
                  <a:pt x="306" y="9"/>
                </a:cubicBezTo>
                <a:cubicBezTo>
                  <a:pt x="306" y="11"/>
                  <a:pt x="307" y="13"/>
                  <a:pt x="309" y="14"/>
                </a:cubicBezTo>
                <a:cubicBezTo>
                  <a:pt x="313" y="18"/>
                  <a:pt x="317" y="23"/>
                  <a:pt x="320" y="28"/>
                </a:cubicBezTo>
                <a:close/>
                <a:moveTo>
                  <a:pt x="257" y="59"/>
                </a:moveTo>
                <a:cubicBezTo>
                  <a:pt x="252" y="59"/>
                  <a:pt x="249" y="63"/>
                  <a:pt x="249" y="67"/>
                </a:cubicBezTo>
                <a:cubicBezTo>
                  <a:pt x="249" y="145"/>
                  <a:pt x="249" y="145"/>
                  <a:pt x="249" y="145"/>
                </a:cubicBezTo>
                <a:cubicBezTo>
                  <a:pt x="249" y="149"/>
                  <a:pt x="252" y="153"/>
                  <a:pt x="257" y="153"/>
                </a:cubicBezTo>
                <a:cubicBezTo>
                  <a:pt x="261" y="153"/>
                  <a:pt x="265" y="149"/>
                  <a:pt x="265" y="145"/>
                </a:cubicBezTo>
                <a:cubicBezTo>
                  <a:pt x="265" y="67"/>
                  <a:pt x="265" y="67"/>
                  <a:pt x="265" y="67"/>
                </a:cubicBezTo>
                <a:cubicBezTo>
                  <a:pt x="265" y="63"/>
                  <a:pt x="261" y="59"/>
                  <a:pt x="257" y="59"/>
                </a:cubicBezTo>
                <a:close/>
                <a:moveTo>
                  <a:pt x="291" y="32"/>
                </a:moveTo>
                <a:cubicBezTo>
                  <a:pt x="288" y="29"/>
                  <a:pt x="283" y="29"/>
                  <a:pt x="279" y="32"/>
                </a:cubicBezTo>
                <a:cubicBezTo>
                  <a:pt x="278" y="34"/>
                  <a:pt x="277" y="36"/>
                  <a:pt x="277" y="38"/>
                </a:cubicBezTo>
                <a:cubicBezTo>
                  <a:pt x="277" y="40"/>
                  <a:pt x="278" y="42"/>
                  <a:pt x="279" y="44"/>
                </a:cubicBezTo>
                <a:cubicBezTo>
                  <a:pt x="297" y="61"/>
                  <a:pt x="305" y="83"/>
                  <a:pt x="305" y="106"/>
                </a:cubicBezTo>
                <a:cubicBezTo>
                  <a:pt x="305" y="128"/>
                  <a:pt x="297" y="151"/>
                  <a:pt x="279" y="168"/>
                </a:cubicBezTo>
                <a:cubicBezTo>
                  <a:pt x="279" y="168"/>
                  <a:pt x="279" y="168"/>
                  <a:pt x="279" y="168"/>
                </a:cubicBezTo>
                <a:cubicBezTo>
                  <a:pt x="276" y="171"/>
                  <a:pt x="276" y="176"/>
                  <a:pt x="279" y="179"/>
                </a:cubicBezTo>
                <a:cubicBezTo>
                  <a:pt x="283" y="182"/>
                  <a:pt x="288" y="182"/>
                  <a:pt x="291" y="179"/>
                </a:cubicBezTo>
                <a:cubicBezTo>
                  <a:pt x="311" y="159"/>
                  <a:pt x="321" y="132"/>
                  <a:pt x="321" y="106"/>
                </a:cubicBezTo>
                <a:cubicBezTo>
                  <a:pt x="321" y="79"/>
                  <a:pt x="311" y="53"/>
                  <a:pt x="291" y="32"/>
                </a:cubicBezTo>
                <a:close/>
                <a:moveTo>
                  <a:pt x="353" y="53"/>
                </a:moveTo>
                <a:cubicBezTo>
                  <a:pt x="351" y="49"/>
                  <a:pt x="347" y="47"/>
                  <a:pt x="343" y="49"/>
                </a:cubicBezTo>
                <a:cubicBezTo>
                  <a:pt x="338" y="50"/>
                  <a:pt x="336" y="55"/>
                  <a:pt x="338" y="59"/>
                </a:cubicBezTo>
                <a:cubicBezTo>
                  <a:pt x="344" y="74"/>
                  <a:pt x="347" y="90"/>
                  <a:pt x="347" y="106"/>
                </a:cubicBezTo>
                <a:cubicBezTo>
                  <a:pt x="347" y="140"/>
                  <a:pt x="333" y="173"/>
                  <a:pt x="309" y="197"/>
                </a:cubicBezTo>
                <a:cubicBezTo>
                  <a:pt x="307" y="199"/>
                  <a:pt x="306" y="201"/>
                  <a:pt x="306" y="203"/>
                </a:cubicBezTo>
                <a:cubicBezTo>
                  <a:pt x="306" y="205"/>
                  <a:pt x="307" y="207"/>
                  <a:pt x="309" y="209"/>
                </a:cubicBezTo>
                <a:cubicBezTo>
                  <a:pt x="312" y="212"/>
                  <a:pt x="317" y="212"/>
                  <a:pt x="320" y="209"/>
                </a:cubicBezTo>
                <a:cubicBezTo>
                  <a:pt x="348" y="181"/>
                  <a:pt x="363" y="145"/>
                  <a:pt x="363" y="106"/>
                </a:cubicBezTo>
                <a:cubicBezTo>
                  <a:pt x="363" y="88"/>
                  <a:pt x="359" y="70"/>
                  <a:pt x="353" y="53"/>
                </a:cubicBezTo>
                <a:close/>
              </a:path>
            </a:pathLst>
          </a:custGeom>
          <a:solidFill>
            <a:srgbClr val="5858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Freeform 2">
            <a:extLst>
              <a:ext uri="{FF2B5EF4-FFF2-40B4-BE49-F238E27FC236}">
                <a16:creationId xmlns:a16="http://schemas.microsoft.com/office/drawing/2014/main" id="{FADEE4FA-809A-4732-8836-16BD51AA6D4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513584" y="4992653"/>
            <a:ext cx="414979" cy="322591"/>
          </a:xfrm>
          <a:custGeom>
            <a:avLst/>
            <a:gdLst>
              <a:gd name="T0" fmla="*/ 408 w 464"/>
              <a:gd name="T1" fmla="*/ 159 h 361"/>
              <a:gd name="T2" fmla="*/ 408 w 464"/>
              <a:gd name="T3" fmla="*/ 140 h 361"/>
              <a:gd name="T4" fmla="*/ 243 w 464"/>
              <a:gd name="T5" fmla="*/ 42 h 361"/>
              <a:gd name="T6" fmla="*/ 220 w 464"/>
              <a:gd name="T7" fmla="*/ 42 h 361"/>
              <a:gd name="T8" fmla="*/ 55 w 464"/>
              <a:gd name="T9" fmla="*/ 140 h 361"/>
              <a:gd name="T10" fmla="*/ 75 w 464"/>
              <a:gd name="T11" fmla="*/ 361 h 361"/>
              <a:gd name="T12" fmla="*/ 408 w 464"/>
              <a:gd name="T13" fmla="*/ 342 h 361"/>
              <a:gd name="T14" fmla="*/ 400 w 464"/>
              <a:gd name="T15" fmla="*/ 183 h 361"/>
              <a:gd name="T16" fmla="*/ 392 w 464"/>
              <a:gd name="T17" fmla="*/ 342 h 361"/>
              <a:gd name="T18" fmla="*/ 75 w 464"/>
              <a:gd name="T19" fmla="*/ 345 h 361"/>
              <a:gd name="T20" fmla="*/ 71 w 464"/>
              <a:gd name="T21" fmla="*/ 140 h 361"/>
              <a:gd name="T22" fmla="*/ 78 w 464"/>
              <a:gd name="T23" fmla="*/ 133 h 361"/>
              <a:gd name="T24" fmla="*/ 227 w 464"/>
              <a:gd name="T25" fmla="*/ 56 h 361"/>
              <a:gd name="T26" fmla="*/ 236 w 464"/>
              <a:gd name="T27" fmla="*/ 56 h 361"/>
              <a:gd name="T28" fmla="*/ 385 w 464"/>
              <a:gd name="T29" fmla="*/ 133 h 361"/>
              <a:gd name="T30" fmla="*/ 392 w 464"/>
              <a:gd name="T31" fmla="*/ 140 h 361"/>
              <a:gd name="T32" fmla="*/ 400 w 464"/>
              <a:gd name="T33" fmla="*/ 167 h 361"/>
              <a:gd name="T34" fmla="*/ 408 w 464"/>
              <a:gd name="T35" fmla="*/ 88 h 361"/>
              <a:gd name="T36" fmla="*/ 389 w 464"/>
              <a:gd name="T37" fmla="*/ 32 h 361"/>
              <a:gd name="T38" fmla="*/ 338 w 464"/>
              <a:gd name="T39" fmla="*/ 52 h 361"/>
              <a:gd name="T40" fmla="*/ 232 w 464"/>
              <a:gd name="T41" fmla="*/ 0 h 361"/>
              <a:gd name="T42" fmla="*/ 6 w 464"/>
              <a:gd name="T43" fmla="*/ 114 h 361"/>
              <a:gd name="T44" fmla="*/ 13 w 464"/>
              <a:gd name="T45" fmla="*/ 128 h 361"/>
              <a:gd name="T46" fmla="*/ 226 w 464"/>
              <a:gd name="T47" fmla="*/ 18 h 361"/>
              <a:gd name="T48" fmla="*/ 232 w 464"/>
              <a:gd name="T49" fmla="*/ 16 h 361"/>
              <a:gd name="T50" fmla="*/ 340 w 464"/>
              <a:gd name="T51" fmla="*/ 71 h 361"/>
              <a:gd name="T52" fmla="*/ 352 w 464"/>
              <a:gd name="T53" fmla="*/ 69 h 361"/>
              <a:gd name="T54" fmla="*/ 354 w 464"/>
              <a:gd name="T55" fmla="*/ 52 h 361"/>
              <a:gd name="T56" fmla="*/ 389 w 464"/>
              <a:gd name="T57" fmla="*/ 48 h 361"/>
              <a:gd name="T58" fmla="*/ 392 w 464"/>
              <a:gd name="T59" fmla="*/ 70 h 361"/>
              <a:gd name="T60" fmla="*/ 395 w 464"/>
              <a:gd name="T61" fmla="*/ 98 h 361"/>
              <a:gd name="T62" fmla="*/ 451 w 464"/>
              <a:gd name="T63" fmla="*/ 128 h 361"/>
              <a:gd name="T64" fmla="*/ 462 w 464"/>
              <a:gd name="T65" fmla="*/ 125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4" h="361">
                <a:moveTo>
                  <a:pt x="400" y="167"/>
                </a:moveTo>
                <a:cubicBezTo>
                  <a:pt x="405" y="167"/>
                  <a:pt x="408" y="163"/>
                  <a:pt x="408" y="159"/>
                </a:cubicBezTo>
                <a:cubicBezTo>
                  <a:pt x="408" y="159"/>
                  <a:pt x="408" y="159"/>
                  <a:pt x="408" y="159"/>
                </a:cubicBezTo>
                <a:cubicBezTo>
                  <a:pt x="408" y="140"/>
                  <a:pt x="408" y="140"/>
                  <a:pt x="408" y="140"/>
                </a:cubicBezTo>
                <a:cubicBezTo>
                  <a:pt x="408" y="129"/>
                  <a:pt x="400" y="122"/>
                  <a:pt x="392" y="119"/>
                </a:cubicBezTo>
                <a:cubicBezTo>
                  <a:pt x="385" y="115"/>
                  <a:pt x="251" y="46"/>
                  <a:pt x="243" y="42"/>
                </a:cubicBezTo>
                <a:cubicBezTo>
                  <a:pt x="239" y="40"/>
                  <a:pt x="236" y="39"/>
                  <a:pt x="232" y="39"/>
                </a:cubicBezTo>
                <a:cubicBezTo>
                  <a:pt x="225" y="39"/>
                  <a:pt x="221" y="42"/>
                  <a:pt x="220" y="42"/>
                </a:cubicBezTo>
                <a:cubicBezTo>
                  <a:pt x="71" y="119"/>
                  <a:pt x="71" y="119"/>
                  <a:pt x="71" y="119"/>
                </a:cubicBezTo>
                <a:cubicBezTo>
                  <a:pt x="64" y="122"/>
                  <a:pt x="56" y="129"/>
                  <a:pt x="55" y="140"/>
                </a:cubicBezTo>
                <a:cubicBezTo>
                  <a:pt x="55" y="342"/>
                  <a:pt x="55" y="342"/>
                  <a:pt x="55" y="342"/>
                </a:cubicBezTo>
                <a:cubicBezTo>
                  <a:pt x="55" y="352"/>
                  <a:pt x="64" y="361"/>
                  <a:pt x="75" y="361"/>
                </a:cubicBezTo>
                <a:cubicBezTo>
                  <a:pt x="389" y="361"/>
                  <a:pt x="389" y="361"/>
                  <a:pt x="389" y="361"/>
                </a:cubicBezTo>
                <a:cubicBezTo>
                  <a:pt x="400" y="361"/>
                  <a:pt x="408" y="352"/>
                  <a:pt x="408" y="342"/>
                </a:cubicBezTo>
                <a:cubicBezTo>
                  <a:pt x="408" y="191"/>
                  <a:pt x="408" y="191"/>
                  <a:pt x="408" y="191"/>
                </a:cubicBezTo>
                <a:cubicBezTo>
                  <a:pt x="408" y="186"/>
                  <a:pt x="405" y="183"/>
                  <a:pt x="400" y="183"/>
                </a:cubicBezTo>
                <a:cubicBezTo>
                  <a:pt x="396" y="183"/>
                  <a:pt x="392" y="186"/>
                  <a:pt x="392" y="191"/>
                </a:cubicBezTo>
                <a:cubicBezTo>
                  <a:pt x="392" y="342"/>
                  <a:pt x="392" y="342"/>
                  <a:pt x="392" y="342"/>
                </a:cubicBezTo>
                <a:cubicBezTo>
                  <a:pt x="392" y="344"/>
                  <a:pt x="391" y="345"/>
                  <a:pt x="389" y="345"/>
                </a:cubicBezTo>
                <a:cubicBezTo>
                  <a:pt x="75" y="345"/>
                  <a:pt x="75" y="345"/>
                  <a:pt x="75" y="345"/>
                </a:cubicBezTo>
                <a:cubicBezTo>
                  <a:pt x="73" y="345"/>
                  <a:pt x="71" y="344"/>
                  <a:pt x="71" y="342"/>
                </a:cubicBezTo>
                <a:cubicBezTo>
                  <a:pt x="71" y="140"/>
                  <a:pt x="71" y="140"/>
                  <a:pt x="71" y="140"/>
                </a:cubicBezTo>
                <a:cubicBezTo>
                  <a:pt x="71" y="138"/>
                  <a:pt x="73" y="135"/>
                  <a:pt x="78" y="133"/>
                </a:cubicBezTo>
                <a:cubicBezTo>
                  <a:pt x="78" y="133"/>
                  <a:pt x="78" y="133"/>
                  <a:pt x="78" y="133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8" y="56"/>
                  <a:pt x="230" y="55"/>
                  <a:pt x="232" y="55"/>
                </a:cubicBezTo>
                <a:cubicBezTo>
                  <a:pt x="234" y="55"/>
                  <a:pt x="235" y="55"/>
                  <a:pt x="236" y="56"/>
                </a:cubicBezTo>
                <a:cubicBezTo>
                  <a:pt x="240" y="58"/>
                  <a:pt x="277" y="77"/>
                  <a:pt x="314" y="96"/>
                </a:cubicBezTo>
                <a:cubicBezTo>
                  <a:pt x="350" y="115"/>
                  <a:pt x="385" y="133"/>
                  <a:pt x="385" y="133"/>
                </a:cubicBezTo>
                <a:cubicBezTo>
                  <a:pt x="386" y="133"/>
                  <a:pt x="386" y="133"/>
                  <a:pt x="386" y="133"/>
                </a:cubicBezTo>
                <a:cubicBezTo>
                  <a:pt x="391" y="135"/>
                  <a:pt x="393" y="138"/>
                  <a:pt x="392" y="140"/>
                </a:cubicBezTo>
                <a:cubicBezTo>
                  <a:pt x="392" y="159"/>
                  <a:pt x="392" y="159"/>
                  <a:pt x="392" y="159"/>
                </a:cubicBezTo>
                <a:cubicBezTo>
                  <a:pt x="392" y="163"/>
                  <a:pt x="396" y="167"/>
                  <a:pt x="400" y="167"/>
                </a:cubicBezTo>
                <a:close/>
                <a:moveTo>
                  <a:pt x="458" y="114"/>
                </a:moveTo>
                <a:cubicBezTo>
                  <a:pt x="458" y="114"/>
                  <a:pt x="437" y="103"/>
                  <a:pt x="408" y="88"/>
                </a:cubicBezTo>
                <a:cubicBezTo>
                  <a:pt x="408" y="52"/>
                  <a:pt x="408" y="52"/>
                  <a:pt x="408" y="52"/>
                </a:cubicBezTo>
                <a:cubicBezTo>
                  <a:pt x="408" y="41"/>
                  <a:pt x="400" y="33"/>
                  <a:pt x="389" y="32"/>
                </a:cubicBezTo>
                <a:cubicBezTo>
                  <a:pt x="357" y="32"/>
                  <a:pt x="357" y="32"/>
                  <a:pt x="357" y="32"/>
                </a:cubicBezTo>
                <a:cubicBezTo>
                  <a:pt x="347" y="33"/>
                  <a:pt x="338" y="41"/>
                  <a:pt x="338" y="52"/>
                </a:cubicBezTo>
                <a:cubicBezTo>
                  <a:pt x="292" y="28"/>
                  <a:pt x="249" y="6"/>
                  <a:pt x="245" y="3"/>
                </a:cubicBezTo>
                <a:cubicBezTo>
                  <a:pt x="241" y="1"/>
                  <a:pt x="236" y="0"/>
                  <a:pt x="232" y="0"/>
                </a:cubicBezTo>
                <a:cubicBezTo>
                  <a:pt x="224" y="1"/>
                  <a:pt x="219" y="3"/>
                  <a:pt x="219" y="3"/>
                </a:cubicBezTo>
                <a:cubicBezTo>
                  <a:pt x="6" y="114"/>
                  <a:pt x="6" y="114"/>
                  <a:pt x="6" y="114"/>
                </a:cubicBezTo>
                <a:cubicBezTo>
                  <a:pt x="2" y="116"/>
                  <a:pt x="0" y="121"/>
                  <a:pt x="3" y="125"/>
                </a:cubicBezTo>
                <a:cubicBezTo>
                  <a:pt x="5" y="129"/>
                  <a:pt x="9" y="130"/>
                  <a:pt x="13" y="12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9" y="16"/>
                  <a:pt x="232" y="16"/>
                </a:cubicBezTo>
                <a:cubicBezTo>
                  <a:pt x="234" y="16"/>
                  <a:pt x="236" y="17"/>
                  <a:pt x="238" y="18"/>
                </a:cubicBezTo>
                <a:cubicBezTo>
                  <a:pt x="242" y="20"/>
                  <a:pt x="291" y="45"/>
                  <a:pt x="340" y="71"/>
                </a:cubicBezTo>
                <a:cubicBezTo>
                  <a:pt x="341" y="71"/>
                  <a:pt x="343" y="72"/>
                  <a:pt x="345" y="72"/>
                </a:cubicBezTo>
                <a:cubicBezTo>
                  <a:pt x="347" y="72"/>
                  <a:pt x="349" y="71"/>
                  <a:pt x="352" y="69"/>
                </a:cubicBezTo>
                <a:cubicBezTo>
                  <a:pt x="354" y="67"/>
                  <a:pt x="354" y="64"/>
                  <a:pt x="354" y="62"/>
                </a:cubicBezTo>
                <a:cubicBezTo>
                  <a:pt x="354" y="52"/>
                  <a:pt x="354" y="52"/>
                  <a:pt x="354" y="52"/>
                </a:cubicBezTo>
                <a:cubicBezTo>
                  <a:pt x="354" y="50"/>
                  <a:pt x="356" y="48"/>
                  <a:pt x="357" y="48"/>
                </a:cubicBezTo>
                <a:cubicBezTo>
                  <a:pt x="389" y="48"/>
                  <a:pt x="389" y="48"/>
                  <a:pt x="389" y="48"/>
                </a:cubicBezTo>
                <a:cubicBezTo>
                  <a:pt x="391" y="48"/>
                  <a:pt x="392" y="50"/>
                  <a:pt x="392" y="52"/>
                </a:cubicBezTo>
                <a:cubicBezTo>
                  <a:pt x="392" y="52"/>
                  <a:pt x="392" y="61"/>
                  <a:pt x="392" y="70"/>
                </a:cubicBezTo>
                <a:cubicBezTo>
                  <a:pt x="392" y="79"/>
                  <a:pt x="392" y="89"/>
                  <a:pt x="392" y="90"/>
                </a:cubicBezTo>
                <a:cubicBezTo>
                  <a:pt x="392" y="93"/>
                  <a:pt x="393" y="96"/>
                  <a:pt x="395" y="98"/>
                </a:cubicBezTo>
                <a:cubicBezTo>
                  <a:pt x="396" y="100"/>
                  <a:pt x="398" y="101"/>
                  <a:pt x="399" y="101"/>
                </a:cubicBezTo>
                <a:cubicBezTo>
                  <a:pt x="429" y="117"/>
                  <a:pt x="451" y="128"/>
                  <a:pt x="451" y="128"/>
                </a:cubicBezTo>
                <a:cubicBezTo>
                  <a:pt x="452" y="129"/>
                  <a:pt x="454" y="129"/>
                  <a:pt x="455" y="129"/>
                </a:cubicBezTo>
                <a:cubicBezTo>
                  <a:pt x="458" y="129"/>
                  <a:pt x="460" y="128"/>
                  <a:pt x="462" y="125"/>
                </a:cubicBezTo>
                <a:cubicBezTo>
                  <a:pt x="464" y="121"/>
                  <a:pt x="462" y="116"/>
                  <a:pt x="458" y="114"/>
                </a:cubicBezTo>
                <a:close/>
              </a:path>
            </a:pathLst>
          </a:custGeom>
          <a:solidFill>
            <a:srgbClr val="433D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Freeform 2">
            <a:extLst>
              <a:ext uri="{FF2B5EF4-FFF2-40B4-BE49-F238E27FC236}">
                <a16:creationId xmlns:a16="http://schemas.microsoft.com/office/drawing/2014/main" id="{4371C3E5-ED9F-40F8-8348-1BD8D0639CD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899626" y="4984613"/>
            <a:ext cx="414979" cy="322591"/>
          </a:xfrm>
          <a:custGeom>
            <a:avLst/>
            <a:gdLst>
              <a:gd name="T0" fmla="*/ 408 w 464"/>
              <a:gd name="T1" fmla="*/ 159 h 361"/>
              <a:gd name="T2" fmla="*/ 408 w 464"/>
              <a:gd name="T3" fmla="*/ 140 h 361"/>
              <a:gd name="T4" fmla="*/ 243 w 464"/>
              <a:gd name="T5" fmla="*/ 42 h 361"/>
              <a:gd name="T6" fmla="*/ 220 w 464"/>
              <a:gd name="T7" fmla="*/ 42 h 361"/>
              <a:gd name="T8" fmla="*/ 55 w 464"/>
              <a:gd name="T9" fmla="*/ 140 h 361"/>
              <a:gd name="T10" fmla="*/ 75 w 464"/>
              <a:gd name="T11" fmla="*/ 361 h 361"/>
              <a:gd name="T12" fmla="*/ 408 w 464"/>
              <a:gd name="T13" fmla="*/ 342 h 361"/>
              <a:gd name="T14" fmla="*/ 400 w 464"/>
              <a:gd name="T15" fmla="*/ 183 h 361"/>
              <a:gd name="T16" fmla="*/ 392 w 464"/>
              <a:gd name="T17" fmla="*/ 342 h 361"/>
              <a:gd name="T18" fmla="*/ 75 w 464"/>
              <a:gd name="T19" fmla="*/ 345 h 361"/>
              <a:gd name="T20" fmla="*/ 71 w 464"/>
              <a:gd name="T21" fmla="*/ 140 h 361"/>
              <a:gd name="T22" fmla="*/ 78 w 464"/>
              <a:gd name="T23" fmla="*/ 133 h 361"/>
              <a:gd name="T24" fmla="*/ 227 w 464"/>
              <a:gd name="T25" fmla="*/ 56 h 361"/>
              <a:gd name="T26" fmla="*/ 236 w 464"/>
              <a:gd name="T27" fmla="*/ 56 h 361"/>
              <a:gd name="T28" fmla="*/ 385 w 464"/>
              <a:gd name="T29" fmla="*/ 133 h 361"/>
              <a:gd name="T30" fmla="*/ 392 w 464"/>
              <a:gd name="T31" fmla="*/ 140 h 361"/>
              <a:gd name="T32" fmla="*/ 400 w 464"/>
              <a:gd name="T33" fmla="*/ 167 h 361"/>
              <a:gd name="T34" fmla="*/ 408 w 464"/>
              <a:gd name="T35" fmla="*/ 88 h 361"/>
              <a:gd name="T36" fmla="*/ 389 w 464"/>
              <a:gd name="T37" fmla="*/ 32 h 361"/>
              <a:gd name="T38" fmla="*/ 338 w 464"/>
              <a:gd name="T39" fmla="*/ 52 h 361"/>
              <a:gd name="T40" fmla="*/ 232 w 464"/>
              <a:gd name="T41" fmla="*/ 0 h 361"/>
              <a:gd name="T42" fmla="*/ 6 w 464"/>
              <a:gd name="T43" fmla="*/ 114 h 361"/>
              <a:gd name="T44" fmla="*/ 13 w 464"/>
              <a:gd name="T45" fmla="*/ 128 h 361"/>
              <a:gd name="T46" fmla="*/ 226 w 464"/>
              <a:gd name="T47" fmla="*/ 18 h 361"/>
              <a:gd name="T48" fmla="*/ 232 w 464"/>
              <a:gd name="T49" fmla="*/ 16 h 361"/>
              <a:gd name="T50" fmla="*/ 340 w 464"/>
              <a:gd name="T51" fmla="*/ 71 h 361"/>
              <a:gd name="T52" fmla="*/ 352 w 464"/>
              <a:gd name="T53" fmla="*/ 69 h 361"/>
              <a:gd name="T54" fmla="*/ 354 w 464"/>
              <a:gd name="T55" fmla="*/ 52 h 361"/>
              <a:gd name="T56" fmla="*/ 389 w 464"/>
              <a:gd name="T57" fmla="*/ 48 h 361"/>
              <a:gd name="T58" fmla="*/ 392 w 464"/>
              <a:gd name="T59" fmla="*/ 70 h 361"/>
              <a:gd name="T60" fmla="*/ 395 w 464"/>
              <a:gd name="T61" fmla="*/ 98 h 361"/>
              <a:gd name="T62" fmla="*/ 451 w 464"/>
              <a:gd name="T63" fmla="*/ 128 h 361"/>
              <a:gd name="T64" fmla="*/ 462 w 464"/>
              <a:gd name="T65" fmla="*/ 125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4" h="361">
                <a:moveTo>
                  <a:pt x="400" y="167"/>
                </a:moveTo>
                <a:cubicBezTo>
                  <a:pt x="405" y="167"/>
                  <a:pt x="408" y="163"/>
                  <a:pt x="408" y="159"/>
                </a:cubicBezTo>
                <a:cubicBezTo>
                  <a:pt x="408" y="159"/>
                  <a:pt x="408" y="159"/>
                  <a:pt x="408" y="159"/>
                </a:cubicBezTo>
                <a:cubicBezTo>
                  <a:pt x="408" y="140"/>
                  <a:pt x="408" y="140"/>
                  <a:pt x="408" y="140"/>
                </a:cubicBezTo>
                <a:cubicBezTo>
                  <a:pt x="408" y="129"/>
                  <a:pt x="400" y="122"/>
                  <a:pt x="392" y="119"/>
                </a:cubicBezTo>
                <a:cubicBezTo>
                  <a:pt x="385" y="115"/>
                  <a:pt x="251" y="46"/>
                  <a:pt x="243" y="42"/>
                </a:cubicBezTo>
                <a:cubicBezTo>
                  <a:pt x="239" y="40"/>
                  <a:pt x="236" y="39"/>
                  <a:pt x="232" y="39"/>
                </a:cubicBezTo>
                <a:cubicBezTo>
                  <a:pt x="225" y="39"/>
                  <a:pt x="221" y="42"/>
                  <a:pt x="220" y="42"/>
                </a:cubicBezTo>
                <a:cubicBezTo>
                  <a:pt x="71" y="119"/>
                  <a:pt x="71" y="119"/>
                  <a:pt x="71" y="119"/>
                </a:cubicBezTo>
                <a:cubicBezTo>
                  <a:pt x="64" y="122"/>
                  <a:pt x="56" y="129"/>
                  <a:pt x="55" y="140"/>
                </a:cubicBezTo>
                <a:cubicBezTo>
                  <a:pt x="55" y="342"/>
                  <a:pt x="55" y="342"/>
                  <a:pt x="55" y="342"/>
                </a:cubicBezTo>
                <a:cubicBezTo>
                  <a:pt x="55" y="352"/>
                  <a:pt x="64" y="361"/>
                  <a:pt x="75" y="361"/>
                </a:cubicBezTo>
                <a:cubicBezTo>
                  <a:pt x="389" y="361"/>
                  <a:pt x="389" y="361"/>
                  <a:pt x="389" y="361"/>
                </a:cubicBezTo>
                <a:cubicBezTo>
                  <a:pt x="400" y="361"/>
                  <a:pt x="408" y="352"/>
                  <a:pt x="408" y="342"/>
                </a:cubicBezTo>
                <a:cubicBezTo>
                  <a:pt x="408" y="191"/>
                  <a:pt x="408" y="191"/>
                  <a:pt x="408" y="191"/>
                </a:cubicBezTo>
                <a:cubicBezTo>
                  <a:pt x="408" y="186"/>
                  <a:pt x="405" y="183"/>
                  <a:pt x="400" y="183"/>
                </a:cubicBezTo>
                <a:cubicBezTo>
                  <a:pt x="396" y="183"/>
                  <a:pt x="392" y="186"/>
                  <a:pt x="392" y="191"/>
                </a:cubicBezTo>
                <a:cubicBezTo>
                  <a:pt x="392" y="342"/>
                  <a:pt x="392" y="342"/>
                  <a:pt x="392" y="342"/>
                </a:cubicBezTo>
                <a:cubicBezTo>
                  <a:pt x="392" y="344"/>
                  <a:pt x="391" y="345"/>
                  <a:pt x="389" y="345"/>
                </a:cubicBezTo>
                <a:cubicBezTo>
                  <a:pt x="75" y="345"/>
                  <a:pt x="75" y="345"/>
                  <a:pt x="75" y="345"/>
                </a:cubicBezTo>
                <a:cubicBezTo>
                  <a:pt x="73" y="345"/>
                  <a:pt x="71" y="344"/>
                  <a:pt x="71" y="342"/>
                </a:cubicBezTo>
                <a:cubicBezTo>
                  <a:pt x="71" y="140"/>
                  <a:pt x="71" y="140"/>
                  <a:pt x="71" y="140"/>
                </a:cubicBezTo>
                <a:cubicBezTo>
                  <a:pt x="71" y="138"/>
                  <a:pt x="73" y="135"/>
                  <a:pt x="78" y="133"/>
                </a:cubicBezTo>
                <a:cubicBezTo>
                  <a:pt x="78" y="133"/>
                  <a:pt x="78" y="133"/>
                  <a:pt x="78" y="133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8" y="56"/>
                  <a:pt x="230" y="55"/>
                  <a:pt x="232" y="55"/>
                </a:cubicBezTo>
                <a:cubicBezTo>
                  <a:pt x="234" y="55"/>
                  <a:pt x="235" y="55"/>
                  <a:pt x="236" y="56"/>
                </a:cubicBezTo>
                <a:cubicBezTo>
                  <a:pt x="240" y="58"/>
                  <a:pt x="277" y="77"/>
                  <a:pt x="314" y="96"/>
                </a:cubicBezTo>
                <a:cubicBezTo>
                  <a:pt x="350" y="115"/>
                  <a:pt x="385" y="133"/>
                  <a:pt x="385" y="133"/>
                </a:cubicBezTo>
                <a:cubicBezTo>
                  <a:pt x="386" y="133"/>
                  <a:pt x="386" y="133"/>
                  <a:pt x="386" y="133"/>
                </a:cubicBezTo>
                <a:cubicBezTo>
                  <a:pt x="391" y="135"/>
                  <a:pt x="393" y="138"/>
                  <a:pt x="392" y="140"/>
                </a:cubicBezTo>
                <a:cubicBezTo>
                  <a:pt x="392" y="159"/>
                  <a:pt x="392" y="159"/>
                  <a:pt x="392" y="159"/>
                </a:cubicBezTo>
                <a:cubicBezTo>
                  <a:pt x="392" y="163"/>
                  <a:pt x="396" y="167"/>
                  <a:pt x="400" y="167"/>
                </a:cubicBezTo>
                <a:close/>
                <a:moveTo>
                  <a:pt x="458" y="114"/>
                </a:moveTo>
                <a:cubicBezTo>
                  <a:pt x="458" y="114"/>
                  <a:pt x="437" y="103"/>
                  <a:pt x="408" y="88"/>
                </a:cubicBezTo>
                <a:cubicBezTo>
                  <a:pt x="408" y="52"/>
                  <a:pt x="408" y="52"/>
                  <a:pt x="408" y="52"/>
                </a:cubicBezTo>
                <a:cubicBezTo>
                  <a:pt x="408" y="41"/>
                  <a:pt x="400" y="33"/>
                  <a:pt x="389" y="32"/>
                </a:cubicBezTo>
                <a:cubicBezTo>
                  <a:pt x="357" y="32"/>
                  <a:pt x="357" y="32"/>
                  <a:pt x="357" y="32"/>
                </a:cubicBezTo>
                <a:cubicBezTo>
                  <a:pt x="347" y="33"/>
                  <a:pt x="338" y="41"/>
                  <a:pt x="338" y="52"/>
                </a:cubicBezTo>
                <a:cubicBezTo>
                  <a:pt x="292" y="28"/>
                  <a:pt x="249" y="6"/>
                  <a:pt x="245" y="3"/>
                </a:cubicBezTo>
                <a:cubicBezTo>
                  <a:pt x="241" y="1"/>
                  <a:pt x="236" y="0"/>
                  <a:pt x="232" y="0"/>
                </a:cubicBezTo>
                <a:cubicBezTo>
                  <a:pt x="224" y="1"/>
                  <a:pt x="219" y="3"/>
                  <a:pt x="219" y="3"/>
                </a:cubicBezTo>
                <a:cubicBezTo>
                  <a:pt x="6" y="114"/>
                  <a:pt x="6" y="114"/>
                  <a:pt x="6" y="114"/>
                </a:cubicBezTo>
                <a:cubicBezTo>
                  <a:pt x="2" y="116"/>
                  <a:pt x="0" y="121"/>
                  <a:pt x="3" y="125"/>
                </a:cubicBezTo>
                <a:cubicBezTo>
                  <a:pt x="5" y="129"/>
                  <a:pt x="9" y="130"/>
                  <a:pt x="13" y="12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9" y="16"/>
                  <a:pt x="232" y="16"/>
                </a:cubicBezTo>
                <a:cubicBezTo>
                  <a:pt x="234" y="16"/>
                  <a:pt x="236" y="17"/>
                  <a:pt x="238" y="18"/>
                </a:cubicBezTo>
                <a:cubicBezTo>
                  <a:pt x="242" y="20"/>
                  <a:pt x="291" y="45"/>
                  <a:pt x="340" y="71"/>
                </a:cubicBezTo>
                <a:cubicBezTo>
                  <a:pt x="341" y="71"/>
                  <a:pt x="343" y="72"/>
                  <a:pt x="345" y="72"/>
                </a:cubicBezTo>
                <a:cubicBezTo>
                  <a:pt x="347" y="72"/>
                  <a:pt x="349" y="71"/>
                  <a:pt x="352" y="69"/>
                </a:cubicBezTo>
                <a:cubicBezTo>
                  <a:pt x="354" y="67"/>
                  <a:pt x="354" y="64"/>
                  <a:pt x="354" y="62"/>
                </a:cubicBezTo>
                <a:cubicBezTo>
                  <a:pt x="354" y="52"/>
                  <a:pt x="354" y="52"/>
                  <a:pt x="354" y="52"/>
                </a:cubicBezTo>
                <a:cubicBezTo>
                  <a:pt x="354" y="50"/>
                  <a:pt x="356" y="48"/>
                  <a:pt x="357" y="48"/>
                </a:cubicBezTo>
                <a:cubicBezTo>
                  <a:pt x="389" y="48"/>
                  <a:pt x="389" y="48"/>
                  <a:pt x="389" y="48"/>
                </a:cubicBezTo>
                <a:cubicBezTo>
                  <a:pt x="391" y="48"/>
                  <a:pt x="392" y="50"/>
                  <a:pt x="392" y="52"/>
                </a:cubicBezTo>
                <a:cubicBezTo>
                  <a:pt x="392" y="52"/>
                  <a:pt x="392" y="61"/>
                  <a:pt x="392" y="70"/>
                </a:cubicBezTo>
                <a:cubicBezTo>
                  <a:pt x="392" y="79"/>
                  <a:pt x="392" y="89"/>
                  <a:pt x="392" y="90"/>
                </a:cubicBezTo>
                <a:cubicBezTo>
                  <a:pt x="392" y="93"/>
                  <a:pt x="393" y="96"/>
                  <a:pt x="395" y="98"/>
                </a:cubicBezTo>
                <a:cubicBezTo>
                  <a:pt x="396" y="100"/>
                  <a:pt x="398" y="101"/>
                  <a:pt x="399" y="101"/>
                </a:cubicBezTo>
                <a:cubicBezTo>
                  <a:pt x="429" y="117"/>
                  <a:pt x="451" y="128"/>
                  <a:pt x="451" y="128"/>
                </a:cubicBezTo>
                <a:cubicBezTo>
                  <a:pt x="452" y="129"/>
                  <a:pt x="454" y="129"/>
                  <a:pt x="455" y="129"/>
                </a:cubicBezTo>
                <a:cubicBezTo>
                  <a:pt x="458" y="129"/>
                  <a:pt x="460" y="128"/>
                  <a:pt x="462" y="125"/>
                </a:cubicBezTo>
                <a:cubicBezTo>
                  <a:pt x="464" y="121"/>
                  <a:pt x="462" y="116"/>
                  <a:pt x="458" y="114"/>
                </a:cubicBezTo>
                <a:close/>
              </a:path>
            </a:pathLst>
          </a:custGeom>
          <a:solidFill>
            <a:srgbClr val="433D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66A33AFC-B33D-4269-9EFC-1680D505D8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993223" y="5044118"/>
            <a:ext cx="668088" cy="277027"/>
          </a:xfrm>
          <a:custGeom>
            <a:avLst/>
            <a:gdLst>
              <a:gd name="T0" fmla="*/ 52478 w 526"/>
              <a:gd name="T1" fmla="*/ 0 h 218"/>
              <a:gd name="T2" fmla="*/ 0 w 526"/>
              <a:gd name="T3" fmla="*/ 183764 h 218"/>
              <a:gd name="T4" fmla="*/ 86214 w 526"/>
              <a:gd name="T5" fmla="*/ 228768 h 218"/>
              <a:gd name="T6" fmla="*/ 134944 w 526"/>
              <a:gd name="T7" fmla="*/ 817563 h 218"/>
              <a:gd name="T8" fmla="*/ 1889210 w 526"/>
              <a:gd name="T9" fmla="*/ 768809 h 218"/>
              <a:gd name="T10" fmla="*/ 1859222 w 526"/>
              <a:gd name="T11" fmla="*/ 416282 h 218"/>
              <a:gd name="T12" fmla="*/ 1825486 w 526"/>
              <a:gd name="T13" fmla="*/ 757558 h 218"/>
              <a:gd name="T14" fmla="*/ 1716782 w 526"/>
              <a:gd name="T15" fmla="*/ 438784 h 218"/>
              <a:gd name="T16" fmla="*/ 1566844 w 526"/>
              <a:gd name="T17" fmla="*/ 416282 h 218"/>
              <a:gd name="T18" fmla="*/ 1544354 w 526"/>
              <a:gd name="T19" fmla="*/ 757558 h 218"/>
              <a:gd name="T20" fmla="*/ 146189 w 526"/>
              <a:gd name="T21" fmla="*/ 228768 h 218"/>
              <a:gd name="T22" fmla="*/ 1825486 w 526"/>
              <a:gd name="T23" fmla="*/ 322525 h 218"/>
              <a:gd name="T24" fmla="*/ 1889210 w 526"/>
              <a:gd name="T25" fmla="*/ 322525 h 218"/>
              <a:gd name="T26" fmla="*/ 1922945 w 526"/>
              <a:gd name="T27" fmla="*/ 228768 h 218"/>
              <a:gd name="T28" fmla="*/ 1971675 w 526"/>
              <a:gd name="T29" fmla="*/ 45003 h 218"/>
              <a:gd name="T30" fmla="*/ 1911700 w 526"/>
              <a:gd name="T31" fmla="*/ 168763 h 218"/>
              <a:gd name="T32" fmla="*/ 59975 w 526"/>
              <a:gd name="T33" fmla="*/ 60005 h 218"/>
              <a:gd name="T34" fmla="*/ 1911700 w 526"/>
              <a:gd name="T35" fmla="*/ 168763 h 218"/>
              <a:gd name="T36" fmla="*/ 412327 w 526"/>
              <a:gd name="T37" fmla="*/ 435034 h 218"/>
              <a:gd name="T38" fmla="*/ 393585 w 526"/>
              <a:gd name="T39" fmla="*/ 570044 h 218"/>
              <a:gd name="T40" fmla="*/ 262390 w 526"/>
              <a:gd name="T41" fmla="*/ 551292 h 218"/>
              <a:gd name="T42" fmla="*/ 281132 w 526"/>
              <a:gd name="T43" fmla="*/ 416282 h 218"/>
              <a:gd name="T44" fmla="*/ 607246 w 526"/>
              <a:gd name="T45" fmla="*/ 416282 h 218"/>
              <a:gd name="T46" fmla="*/ 625988 w 526"/>
              <a:gd name="T47" fmla="*/ 551292 h 218"/>
              <a:gd name="T48" fmla="*/ 494793 w 526"/>
              <a:gd name="T49" fmla="*/ 570044 h 218"/>
              <a:gd name="T50" fmla="*/ 476051 w 526"/>
              <a:gd name="T51" fmla="*/ 435034 h 218"/>
              <a:gd name="T52" fmla="*/ 607246 w 526"/>
              <a:gd name="T53" fmla="*/ 416282 h 218"/>
              <a:gd name="T54" fmla="*/ 843397 w 526"/>
              <a:gd name="T55" fmla="*/ 435034 h 218"/>
              <a:gd name="T56" fmla="*/ 820907 w 526"/>
              <a:gd name="T57" fmla="*/ 570044 h 218"/>
              <a:gd name="T58" fmla="*/ 689711 w 526"/>
              <a:gd name="T59" fmla="*/ 551292 h 218"/>
              <a:gd name="T60" fmla="*/ 708454 w 526"/>
              <a:gd name="T61" fmla="*/ 416282 h 218"/>
              <a:gd name="T62" fmla="*/ 1038316 w 526"/>
              <a:gd name="T63" fmla="*/ 416282 h 218"/>
              <a:gd name="T64" fmla="*/ 1057058 w 526"/>
              <a:gd name="T65" fmla="*/ 551292 h 218"/>
              <a:gd name="T66" fmla="*/ 922114 w 526"/>
              <a:gd name="T67" fmla="*/ 570044 h 218"/>
              <a:gd name="T68" fmla="*/ 903372 w 526"/>
              <a:gd name="T69" fmla="*/ 435034 h 218"/>
              <a:gd name="T70" fmla="*/ 1038316 w 526"/>
              <a:gd name="T71" fmla="*/ 416282 h 218"/>
              <a:gd name="T72" fmla="*/ 1270718 w 526"/>
              <a:gd name="T73" fmla="*/ 435034 h 218"/>
              <a:gd name="T74" fmla="*/ 1251976 w 526"/>
              <a:gd name="T75" fmla="*/ 570044 h 218"/>
              <a:gd name="T76" fmla="*/ 1117033 w 526"/>
              <a:gd name="T77" fmla="*/ 551292 h 218"/>
              <a:gd name="T78" fmla="*/ 1135775 w 526"/>
              <a:gd name="T79" fmla="*/ 416282 h 218"/>
              <a:gd name="T80" fmla="*/ 1465637 w 526"/>
              <a:gd name="T81" fmla="*/ 416282 h 218"/>
              <a:gd name="T82" fmla="*/ 1484379 w 526"/>
              <a:gd name="T83" fmla="*/ 551292 h 218"/>
              <a:gd name="T84" fmla="*/ 1349435 w 526"/>
              <a:gd name="T85" fmla="*/ 570044 h 218"/>
              <a:gd name="T86" fmla="*/ 1330693 w 526"/>
              <a:gd name="T87" fmla="*/ 435034 h 218"/>
              <a:gd name="T88" fmla="*/ 1465637 w 526"/>
              <a:gd name="T89" fmla="*/ 416282 h 21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26" h="218">
                <a:moveTo>
                  <a:pt x="513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56"/>
                  <a:pt x="6" y="61"/>
                  <a:pt x="14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205"/>
                  <a:pt x="23" y="205"/>
                  <a:pt x="23" y="205"/>
                </a:cubicBezTo>
                <a:cubicBezTo>
                  <a:pt x="23" y="212"/>
                  <a:pt x="29" y="218"/>
                  <a:pt x="36" y="218"/>
                </a:cubicBezTo>
                <a:cubicBezTo>
                  <a:pt x="490" y="218"/>
                  <a:pt x="490" y="218"/>
                  <a:pt x="490" y="218"/>
                </a:cubicBezTo>
                <a:cubicBezTo>
                  <a:pt x="498" y="218"/>
                  <a:pt x="504" y="212"/>
                  <a:pt x="504" y="205"/>
                </a:cubicBezTo>
                <a:cubicBezTo>
                  <a:pt x="504" y="119"/>
                  <a:pt x="504" y="119"/>
                  <a:pt x="504" y="119"/>
                </a:cubicBezTo>
                <a:cubicBezTo>
                  <a:pt x="504" y="115"/>
                  <a:pt x="500" y="111"/>
                  <a:pt x="496" y="111"/>
                </a:cubicBezTo>
                <a:cubicBezTo>
                  <a:pt x="491" y="111"/>
                  <a:pt x="487" y="115"/>
                  <a:pt x="487" y="119"/>
                </a:cubicBezTo>
                <a:cubicBezTo>
                  <a:pt x="487" y="202"/>
                  <a:pt x="487" y="202"/>
                  <a:pt x="487" y="202"/>
                </a:cubicBezTo>
                <a:cubicBezTo>
                  <a:pt x="458" y="202"/>
                  <a:pt x="458" y="202"/>
                  <a:pt x="458" y="202"/>
                </a:cubicBezTo>
                <a:cubicBezTo>
                  <a:pt x="458" y="117"/>
                  <a:pt x="458" y="117"/>
                  <a:pt x="458" y="117"/>
                </a:cubicBezTo>
                <a:cubicBezTo>
                  <a:pt x="458" y="114"/>
                  <a:pt x="455" y="111"/>
                  <a:pt x="452" y="111"/>
                </a:cubicBezTo>
                <a:cubicBezTo>
                  <a:pt x="418" y="111"/>
                  <a:pt x="418" y="111"/>
                  <a:pt x="418" y="111"/>
                </a:cubicBezTo>
                <a:cubicBezTo>
                  <a:pt x="415" y="111"/>
                  <a:pt x="412" y="114"/>
                  <a:pt x="412" y="117"/>
                </a:cubicBezTo>
                <a:cubicBezTo>
                  <a:pt x="412" y="202"/>
                  <a:pt x="412" y="202"/>
                  <a:pt x="412" y="202"/>
                </a:cubicBezTo>
                <a:cubicBezTo>
                  <a:pt x="39" y="202"/>
                  <a:pt x="39" y="202"/>
                  <a:pt x="39" y="202"/>
                </a:cubicBezTo>
                <a:cubicBezTo>
                  <a:pt x="39" y="61"/>
                  <a:pt x="39" y="61"/>
                  <a:pt x="39" y="61"/>
                </a:cubicBezTo>
                <a:cubicBezTo>
                  <a:pt x="487" y="61"/>
                  <a:pt x="487" y="61"/>
                  <a:pt x="487" y="61"/>
                </a:cubicBezTo>
                <a:cubicBezTo>
                  <a:pt x="487" y="86"/>
                  <a:pt x="487" y="86"/>
                  <a:pt x="487" y="86"/>
                </a:cubicBezTo>
                <a:cubicBezTo>
                  <a:pt x="487" y="91"/>
                  <a:pt x="491" y="95"/>
                  <a:pt x="496" y="95"/>
                </a:cubicBezTo>
                <a:cubicBezTo>
                  <a:pt x="500" y="95"/>
                  <a:pt x="504" y="91"/>
                  <a:pt x="504" y="86"/>
                </a:cubicBezTo>
                <a:cubicBezTo>
                  <a:pt x="504" y="61"/>
                  <a:pt x="504" y="61"/>
                  <a:pt x="504" y="61"/>
                </a:cubicBezTo>
                <a:cubicBezTo>
                  <a:pt x="513" y="61"/>
                  <a:pt x="513" y="61"/>
                  <a:pt x="513" y="61"/>
                </a:cubicBezTo>
                <a:cubicBezTo>
                  <a:pt x="520" y="61"/>
                  <a:pt x="526" y="56"/>
                  <a:pt x="526" y="49"/>
                </a:cubicBezTo>
                <a:cubicBezTo>
                  <a:pt x="526" y="12"/>
                  <a:pt x="526" y="12"/>
                  <a:pt x="526" y="12"/>
                </a:cubicBezTo>
                <a:cubicBezTo>
                  <a:pt x="526" y="5"/>
                  <a:pt x="520" y="0"/>
                  <a:pt x="513" y="0"/>
                </a:cubicBezTo>
                <a:close/>
                <a:moveTo>
                  <a:pt x="510" y="45"/>
                </a:moveTo>
                <a:cubicBezTo>
                  <a:pt x="16" y="45"/>
                  <a:pt x="16" y="45"/>
                  <a:pt x="16" y="45"/>
                </a:cubicBezTo>
                <a:cubicBezTo>
                  <a:pt x="16" y="16"/>
                  <a:pt x="16" y="16"/>
                  <a:pt x="16" y="16"/>
                </a:cubicBezTo>
                <a:cubicBezTo>
                  <a:pt x="510" y="16"/>
                  <a:pt x="510" y="16"/>
                  <a:pt x="510" y="16"/>
                </a:cubicBezTo>
                <a:lnTo>
                  <a:pt x="510" y="45"/>
                </a:lnTo>
                <a:close/>
                <a:moveTo>
                  <a:pt x="105" y="111"/>
                </a:moveTo>
                <a:cubicBezTo>
                  <a:pt x="108" y="111"/>
                  <a:pt x="110" y="114"/>
                  <a:pt x="110" y="116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50"/>
                  <a:pt x="108" y="152"/>
                  <a:pt x="105" y="152"/>
                </a:cubicBezTo>
                <a:cubicBezTo>
                  <a:pt x="75" y="152"/>
                  <a:pt x="75" y="152"/>
                  <a:pt x="75" y="152"/>
                </a:cubicBezTo>
                <a:cubicBezTo>
                  <a:pt x="72" y="152"/>
                  <a:pt x="70" y="150"/>
                  <a:pt x="70" y="147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70" y="114"/>
                  <a:pt x="72" y="111"/>
                  <a:pt x="75" y="111"/>
                </a:cubicBezTo>
                <a:lnTo>
                  <a:pt x="105" y="111"/>
                </a:lnTo>
                <a:close/>
                <a:moveTo>
                  <a:pt x="162" y="111"/>
                </a:moveTo>
                <a:cubicBezTo>
                  <a:pt x="165" y="111"/>
                  <a:pt x="167" y="114"/>
                  <a:pt x="167" y="116"/>
                </a:cubicBezTo>
                <a:cubicBezTo>
                  <a:pt x="167" y="147"/>
                  <a:pt x="167" y="147"/>
                  <a:pt x="167" y="147"/>
                </a:cubicBezTo>
                <a:cubicBezTo>
                  <a:pt x="167" y="150"/>
                  <a:pt x="165" y="152"/>
                  <a:pt x="162" y="152"/>
                </a:cubicBezTo>
                <a:cubicBezTo>
                  <a:pt x="132" y="152"/>
                  <a:pt x="132" y="152"/>
                  <a:pt x="132" y="152"/>
                </a:cubicBezTo>
                <a:cubicBezTo>
                  <a:pt x="129" y="152"/>
                  <a:pt x="127" y="150"/>
                  <a:pt x="127" y="147"/>
                </a:cubicBezTo>
                <a:cubicBezTo>
                  <a:pt x="127" y="116"/>
                  <a:pt x="127" y="116"/>
                  <a:pt x="127" y="116"/>
                </a:cubicBezTo>
                <a:cubicBezTo>
                  <a:pt x="127" y="114"/>
                  <a:pt x="129" y="111"/>
                  <a:pt x="132" y="111"/>
                </a:cubicBezTo>
                <a:lnTo>
                  <a:pt x="162" y="111"/>
                </a:lnTo>
                <a:close/>
                <a:moveTo>
                  <a:pt x="219" y="111"/>
                </a:moveTo>
                <a:cubicBezTo>
                  <a:pt x="222" y="111"/>
                  <a:pt x="225" y="114"/>
                  <a:pt x="225" y="11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25" y="150"/>
                  <a:pt x="222" y="152"/>
                  <a:pt x="219" y="152"/>
                </a:cubicBezTo>
                <a:cubicBezTo>
                  <a:pt x="189" y="152"/>
                  <a:pt x="189" y="152"/>
                  <a:pt x="189" y="152"/>
                </a:cubicBezTo>
                <a:cubicBezTo>
                  <a:pt x="186" y="152"/>
                  <a:pt x="184" y="150"/>
                  <a:pt x="184" y="147"/>
                </a:cubicBezTo>
                <a:cubicBezTo>
                  <a:pt x="184" y="116"/>
                  <a:pt x="184" y="116"/>
                  <a:pt x="184" y="116"/>
                </a:cubicBezTo>
                <a:cubicBezTo>
                  <a:pt x="184" y="114"/>
                  <a:pt x="186" y="111"/>
                  <a:pt x="189" y="111"/>
                </a:cubicBezTo>
                <a:lnTo>
                  <a:pt x="219" y="111"/>
                </a:lnTo>
                <a:close/>
                <a:moveTo>
                  <a:pt x="277" y="111"/>
                </a:moveTo>
                <a:cubicBezTo>
                  <a:pt x="279" y="111"/>
                  <a:pt x="282" y="114"/>
                  <a:pt x="282" y="116"/>
                </a:cubicBezTo>
                <a:cubicBezTo>
                  <a:pt x="282" y="147"/>
                  <a:pt x="282" y="147"/>
                  <a:pt x="282" y="147"/>
                </a:cubicBezTo>
                <a:cubicBezTo>
                  <a:pt x="282" y="150"/>
                  <a:pt x="279" y="152"/>
                  <a:pt x="277" y="152"/>
                </a:cubicBezTo>
                <a:cubicBezTo>
                  <a:pt x="246" y="152"/>
                  <a:pt x="246" y="152"/>
                  <a:pt x="246" y="152"/>
                </a:cubicBezTo>
                <a:cubicBezTo>
                  <a:pt x="243" y="152"/>
                  <a:pt x="241" y="150"/>
                  <a:pt x="241" y="147"/>
                </a:cubicBezTo>
                <a:cubicBezTo>
                  <a:pt x="241" y="116"/>
                  <a:pt x="241" y="116"/>
                  <a:pt x="241" y="116"/>
                </a:cubicBezTo>
                <a:cubicBezTo>
                  <a:pt x="241" y="114"/>
                  <a:pt x="243" y="111"/>
                  <a:pt x="246" y="111"/>
                </a:cubicBezTo>
                <a:lnTo>
                  <a:pt x="277" y="111"/>
                </a:lnTo>
                <a:close/>
                <a:moveTo>
                  <a:pt x="334" y="111"/>
                </a:moveTo>
                <a:cubicBezTo>
                  <a:pt x="337" y="111"/>
                  <a:pt x="339" y="114"/>
                  <a:pt x="339" y="116"/>
                </a:cubicBezTo>
                <a:cubicBezTo>
                  <a:pt x="339" y="147"/>
                  <a:pt x="339" y="147"/>
                  <a:pt x="339" y="147"/>
                </a:cubicBezTo>
                <a:cubicBezTo>
                  <a:pt x="339" y="150"/>
                  <a:pt x="337" y="152"/>
                  <a:pt x="334" y="152"/>
                </a:cubicBezTo>
                <a:cubicBezTo>
                  <a:pt x="303" y="152"/>
                  <a:pt x="303" y="152"/>
                  <a:pt x="303" y="152"/>
                </a:cubicBezTo>
                <a:cubicBezTo>
                  <a:pt x="301" y="152"/>
                  <a:pt x="298" y="150"/>
                  <a:pt x="298" y="147"/>
                </a:cubicBezTo>
                <a:cubicBezTo>
                  <a:pt x="298" y="116"/>
                  <a:pt x="298" y="116"/>
                  <a:pt x="298" y="116"/>
                </a:cubicBezTo>
                <a:cubicBezTo>
                  <a:pt x="298" y="114"/>
                  <a:pt x="301" y="111"/>
                  <a:pt x="303" y="111"/>
                </a:cubicBezTo>
                <a:lnTo>
                  <a:pt x="334" y="111"/>
                </a:lnTo>
                <a:close/>
                <a:moveTo>
                  <a:pt x="391" y="111"/>
                </a:moveTo>
                <a:cubicBezTo>
                  <a:pt x="394" y="111"/>
                  <a:pt x="396" y="114"/>
                  <a:pt x="396" y="116"/>
                </a:cubicBezTo>
                <a:cubicBezTo>
                  <a:pt x="396" y="147"/>
                  <a:pt x="396" y="147"/>
                  <a:pt x="396" y="147"/>
                </a:cubicBezTo>
                <a:cubicBezTo>
                  <a:pt x="396" y="150"/>
                  <a:pt x="394" y="152"/>
                  <a:pt x="391" y="152"/>
                </a:cubicBezTo>
                <a:cubicBezTo>
                  <a:pt x="360" y="152"/>
                  <a:pt x="360" y="152"/>
                  <a:pt x="360" y="152"/>
                </a:cubicBezTo>
                <a:cubicBezTo>
                  <a:pt x="358" y="152"/>
                  <a:pt x="355" y="150"/>
                  <a:pt x="355" y="147"/>
                </a:cubicBezTo>
                <a:cubicBezTo>
                  <a:pt x="355" y="116"/>
                  <a:pt x="355" y="116"/>
                  <a:pt x="355" y="116"/>
                </a:cubicBezTo>
                <a:cubicBezTo>
                  <a:pt x="355" y="114"/>
                  <a:pt x="358" y="111"/>
                  <a:pt x="360" y="111"/>
                </a:cubicBezTo>
                <a:lnTo>
                  <a:pt x="391" y="111"/>
                </a:lnTo>
                <a:close/>
              </a:path>
            </a:pathLst>
          </a:custGeom>
          <a:solidFill>
            <a:srgbClr val="4E4E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CF8288FC-15B4-433F-A00F-89AF8856D10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885784" y="5087605"/>
            <a:ext cx="403015" cy="244899"/>
          </a:xfrm>
          <a:custGeom>
            <a:avLst/>
            <a:gdLst>
              <a:gd name="T0" fmla="*/ 464 w 464"/>
              <a:gd name="T1" fmla="*/ 44 h 282"/>
              <a:gd name="T2" fmla="*/ 447 w 464"/>
              <a:gd name="T3" fmla="*/ 0 h 282"/>
              <a:gd name="T4" fmla="*/ 179 w 464"/>
              <a:gd name="T5" fmla="*/ 17 h 282"/>
              <a:gd name="T6" fmla="*/ 156 w 464"/>
              <a:gd name="T7" fmla="*/ 71 h 282"/>
              <a:gd name="T8" fmla="*/ 138 w 464"/>
              <a:gd name="T9" fmla="*/ 45 h 282"/>
              <a:gd name="T10" fmla="*/ 0 w 464"/>
              <a:gd name="T11" fmla="*/ 153 h 282"/>
              <a:gd name="T12" fmla="*/ 2 w 464"/>
              <a:gd name="T13" fmla="*/ 246 h 282"/>
              <a:gd name="T14" fmla="*/ 40 w 464"/>
              <a:gd name="T15" fmla="*/ 248 h 282"/>
              <a:gd name="T16" fmla="*/ 122 w 464"/>
              <a:gd name="T17" fmla="*/ 248 h 282"/>
              <a:gd name="T18" fmla="*/ 156 w 464"/>
              <a:gd name="T19" fmla="*/ 241 h 282"/>
              <a:gd name="T20" fmla="*/ 360 w 464"/>
              <a:gd name="T21" fmla="*/ 282 h 282"/>
              <a:gd name="T22" fmla="*/ 447 w 464"/>
              <a:gd name="T23" fmla="*/ 241 h 282"/>
              <a:gd name="T24" fmla="*/ 464 w 464"/>
              <a:gd name="T25" fmla="*/ 76 h 282"/>
              <a:gd name="T26" fmla="*/ 448 w 464"/>
              <a:gd name="T27" fmla="*/ 76 h 282"/>
              <a:gd name="T28" fmla="*/ 195 w 464"/>
              <a:gd name="T29" fmla="*/ 168 h 282"/>
              <a:gd name="T30" fmla="*/ 196 w 464"/>
              <a:gd name="T31" fmla="*/ 16 h 282"/>
              <a:gd name="T32" fmla="*/ 448 w 464"/>
              <a:gd name="T33" fmla="*/ 17 h 282"/>
              <a:gd name="T34" fmla="*/ 456 w 464"/>
              <a:gd name="T35" fmla="*/ 52 h 282"/>
              <a:gd name="T36" fmla="*/ 28 w 464"/>
              <a:gd name="T37" fmla="*/ 95 h 282"/>
              <a:gd name="T38" fmla="*/ 86 w 464"/>
              <a:gd name="T39" fmla="*/ 145 h 282"/>
              <a:gd name="T40" fmla="*/ 27 w 464"/>
              <a:gd name="T41" fmla="*/ 95 h 282"/>
              <a:gd name="T42" fmla="*/ 55 w 464"/>
              <a:gd name="T43" fmla="*/ 240 h 282"/>
              <a:gd name="T44" fmla="*/ 107 w 464"/>
              <a:gd name="T45" fmla="*/ 240 h 282"/>
              <a:gd name="T46" fmla="*/ 140 w 464"/>
              <a:gd name="T47" fmla="*/ 232 h 282"/>
              <a:gd name="T48" fmla="*/ 81 w 464"/>
              <a:gd name="T49" fmla="*/ 198 h 282"/>
              <a:gd name="T50" fmla="*/ 16 w 464"/>
              <a:gd name="T51" fmla="*/ 232 h 282"/>
              <a:gd name="T52" fmla="*/ 94 w 464"/>
              <a:gd name="T53" fmla="*/ 161 h 282"/>
              <a:gd name="T54" fmla="*/ 102 w 464"/>
              <a:gd name="T55" fmla="*/ 87 h 282"/>
              <a:gd name="T56" fmla="*/ 35 w 464"/>
              <a:gd name="T57" fmla="*/ 79 h 282"/>
              <a:gd name="T58" fmla="*/ 138 w 464"/>
              <a:gd name="T59" fmla="*/ 61 h 282"/>
              <a:gd name="T60" fmla="*/ 140 w 464"/>
              <a:gd name="T61" fmla="*/ 232 h 282"/>
              <a:gd name="T62" fmla="*/ 156 w 464"/>
              <a:gd name="T63" fmla="*/ 225 h 282"/>
              <a:gd name="T64" fmla="*/ 179 w 464"/>
              <a:gd name="T65" fmla="*/ 87 h 282"/>
              <a:gd name="T66" fmla="*/ 360 w 464"/>
              <a:gd name="T67" fmla="*/ 266 h 282"/>
              <a:gd name="T68" fmla="*/ 360 w 464"/>
              <a:gd name="T69" fmla="*/ 214 h 282"/>
              <a:gd name="T70" fmla="*/ 360 w 464"/>
              <a:gd name="T71" fmla="*/ 266 h 282"/>
              <a:gd name="T72" fmla="*/ 448 w 464"/>
              <a:gd name="T73" fmla="*/ 223 h 282"/>
              <a:gd name="T74" fmla="*/ 399 w 464"/>
              <a:gd name="T75" fmla="*/ 225 h 282"/>
              <a:gd name="T76" fmla="*/ 321 w 464"/>
              <a:gd name="T77" fmla="*/ 225 h 282"/>
              <a:gd name="T78" fmla="*/ 195 w 464"/>
              <a:gd name="T79" fmla="*/ 184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64" h="282">
                <a:moveTo>
                  <a:pt x="456" y="52"/>
                </a:moveTo>
                <a:cubicBezTo>
                  <a:pt x="461" y="52"/>
                  <a:pt x="464" y="49"/>
                  <a:pt x="464" y="44"/>
                </a:cubicBezTo>
                <a:cubicBezTo>
                  <a:pt x="464" y="17"/>
                  <a:pt x="464" y="17"/>
                  <a:pt x="464" y="17"/>
                </a:cubicBezTo>
                <a:cubicBezTo>
                  <a:pt x="464" y="8"/>
                  <a:pt x="456" y="0"/>
                  <a:pt x="447" y="0"/>
                </a:cubicBezTo>
                <a:cubicBezTo>
                  <a:pt x="196" y="0"/>
                  <a:pt x="196" y="0"/>
                  <a:pt x="196" y="0"/>
                </a:cubicBezTo>
                <a:cubicBezTo>
                  <a:pt x="187" y="0"/>
                  <a:pt x="179" y="8"/>
                  <a:pt x="179" y="17"/>
                </a:cubicBezTo>
                <a:cubicBezTo>
                  <a:pt x="179" y="71"/>
                  <a:pt x="179" y="71"/>
                  <a:pt x="179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56" y="53"/>
                  <a:pt x="148" y="45"/>
                  <a:pt x="138" y="45"/>
                </a:cubicBezTo>
                <a:cubicBezTo>
                  <a:pt x="59" y="45"/>
                  <a:pt x="59" y="45"/>
                  <a:pt x="59" y="45"/>
                </a:cubicBezTo>
                <a:cubicBezTo>
                  <a:pt x="24" y="45"/>
                  <a:pt x="0" y="101"/>
                  <a:pt x="0" y="153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242"/>
                  <a:pt x="1" y="244"/>
                  <a:pt x="2" y="246"/>
                </a:cubicBezTo>
                <a:cubicBezTo>
                  <a:pt x="4" y="247"/>
                  <a:pt x="6" y="248"/>
                  <a:pt x="8" y="248"/>
                </a:cubicBezTo>
                <a:cubicBezTo>
                  <a:pt x="40" y="248"/>
                  <a:pt x="40" y="248"/>
                  <a:pt x="40" y="248"/>
                </a:cubicBezTo>
                <a:cubicBezTo>
                  <a:pt x="44" y="267"/>
                  <a:pt x="61" y="282"/>
                  <a:pt x="81" y="282"/>
                </a:cubicBezTo>
                <a:cubicBezTo>
                  <a:pt x="101" y="282"/>
                  <a:pt x="118" y="267"/>
                  <a:pt x="122" y="248"/>
                </a:cubicBezTo>
                <a:cubicBezTo>
                  <a:pt x="148" y="248"/>
                  <a:pt x="148" y="248"/>
                  <a:pt x="148" y="248"/>
                </a:cubicBezTo>
                <a:cubicBezTo>
                  <a:pt x="152" y="248"/>
                  <a:pt x="155" y="245"/>
                  <a:pt x="156" y="241"/>
                </a:cubicBezTo>
                <a:cubicBezTo>
                  <a:pt x="319" y="241"/>
                  <a:pt x="319" y="241"/>
                  <a:pt x="319" y="241"/>
                </a:cubicBezTo>
                <a:cubicBezTo>
                  <a:pt x="319" y="263"/>
                  <a:pt x="338" y="282"/>
                  <a:pt x="360" y="282"/>
                </a:cubicBezTo>
                <a:cubicBezTo>
                  <a:pt x="383" y="282"/>
                  <a:pt x="402" y="263"/>
                  <a:pt x="402" y="241"/>
                </a:cubicBezTo>
                <a:cubicBezTo>
                  <a:pt x="447" y="241"/>
                  <a:pt x="447" y="241"/>
                  <a:pt x="447" y="241"/>
                </a:cubicBezTo>
                <a:cubicBezTo>
                  <a:pt x="456" y="241"/>
                  <a:pt x="464" y="233"/>
                  <a:pt x="464" y="223"/>
                </a:cubicBezTo>
                <a:cubicBezTo>
                  <a:pt x="464" y="76"/>
                  <a:pt x="464" y="76"/>
                  <a:pt x="464" y="76"/>
                </a:cubicBezTo>
                <a:cubicBezTo>
                  <a:pt x="464" y="71"/>
                  <a:pt x="461" y="68"/>
                  <a:pt x="456" y="68"/>
                </a:cubicBezTo>
                <a:cubicBezTo>
                  <a:pt x="452" y="68"/>
                  <a:pt x="448" y="71"/>
                  <a:pt x="448" y="76"/>
                </a:cubicBezTo>
                <a:cubicBezTo>
                  <a:pt x="448" y="168"/>
                  <a:pt x="448" y="168"/>
                  <a:pt x="448" y="168"/>
                </a:cubicBezTo>
                <a:cubicBezTo>
                  <a:pt x="195" y="168"/>
                  <a:pt x="195" y="168"/>
                  <a:pt x="195" y="168"/>
                </a:cubicBezTo>
                <a:cubicBezTo>
                  <a:pt x="195" y="17"/>
                  <a:pt x="195" y="17"/>
                  <a:pt x="195" y="17"/>
                </a:cubicBezTo>
                <a:cubicBezTo>
                  <a:pt x="195" y="17"/>
                  <a:pt x="195" y="16"/>
                  <a:pt x="196" y="16"/>
                </a:cubicBezTo>
                <a:cubicBezTo>
                  <a:pt x="447" y="16"/>
                  <a:pt x="447" y="16"/>
                  <a:pt x="447" y="16"/>
                </a:cubicBezTo>
                <a:cubicBezTo>
                  <a:pt x="448" y="16"/>
                  <a:pt x="448" y="17"/>
                  <a:pt x="448" y="17"/>
                </a:cubicBezTo>
                <a:cubicBezTo>
                  <a:pt x="448" y="44"/>
                  <a:pt x="448" y="44"/>
                  <a:pt x="448" y="44"/>
                </a:cubicBezTo>
                <a:cubicBezTo>
                  <a:pt x="448" y="49"/>
                  <a:pt x="452" y="52"/>
                  <a:pt x="456" y="52"/>
                </a:cubicBezTo>
                <a:close/>
                <a:moveTo>
                  <a:pt x="27" y="95"/>
                </a:moveTo>
                <a:cubicBezTo>
                  <a:pt x="27" y="95"/>
                  <a:pt x="28" y="95"/>
                  <a:pt x="28" y="95"/>
                </a:cubicBezTo>
                <a:cubicBezTo>
                  <a:pt x="86" y="95"/>
                  <a:pt x="86" y="95"/>
                  <a:pt x="86" y="95"/>
                </a:cubicBezTo>
                <a:cubicBezTo>
                  <a:pt x="86" y="145"/>
                  <a:pt x="86" y="145"/>
                  <a:pt x="86" y="145"/>
                </a:cubicBezTo>
                <a:cubicBezTo>
                  <a:pt x="16" y="145"/>
                  <a:pt x="16" y="145"/>
                  <a:pt x="16" y="145"/>
                </a:cubicBezTo>
                <a:cubicBezTo>
                  <a:pt x="17" y="127"/>
                  <a:pt x="21" y="109"/>
                  <a:pt x="27" y="95"/>
                </a:cubicBezTo>
                <a:close/>
                <a:moveTo>
                  <a:pt x="81" y="266"/>
                </a:moveTo>
                <a:cubicBezTo>
                  <a:pt x="67" y="266"/>
                  <a:pt x="55" y="254"/>
                  <a:pt x="55" y="240"/>
                </a:cubicBezTo>
                <a:cubicBezTo>
                  <a:pt x="55" y="226"/>
                  <a:pt x="67" y="214"/>
                  <a:pt x="81" y="214"/>
                </a:cubicBezTo>
                <a:cubicBezTo>
                  <a:pt x="95" y="214"/>
                  <a:pt x="107" y="226"/>
                  <a:pt x="107" y="240"/>
                </a:cubicBezTo>
                <a:cubicBezTo>
                  <a:pt x="107" y="254"/>
                  <a:pt x="95" y="266"/>
                  <a:pt x="81" y="266"/>
                </a:cubicBezTo>
                <a:close/>
                <a:moveTo>
                  <a:pt x="140" y="232"/>
                </a:moveTo>
                <a:cubicBezTo>
                  <a:pt x="122" y="232"/>
                  <a:pt x="122" y="232"/>
                  <a:pt x="122" y="232"/>
                </a:cubicBezTo>
                <a:cubicBezTo>
                  <a:pt x="118" y="213"/>
                  <a:pt x="101" y="198"/>
                  <a:pt x="81" y="198"/>
                </a:cubicBezTo>
                <a:cubicBezTo>
                  <a:pt x="61" y="198"/>
                  <a:pt x="44" y="213"/>
                  <a:pt x="40" y="232"/>
                </a:cubicBezTo>
                <a:cubicBezTo>
                  <a:pt x="16" y="232"/>
                  <a:pt x="16" y="232"/>
                  <a:pt x="16" y="232"/>
                </a:cubicBezTo>
                <a:cubicBezTo>
                  <a:pt x="16" y="161"/>
                  <a:pt x="16" y="161"/>
                  <a:pt x="16" y="161"/>
                </a:cubicBezTo>
                <a:cubicBezTo>
                  <a:pt x="94" y="161"/>
                  <a:pt x="94" y="161"/>
                  <a:pt x="94" y="161"/>
                </a:cubicBezTo>
                <a:cubicBezTo>
                  <a:pt x="99" y="161"/>
                  <a:pt x="102" y="157"/>
                  <a:pt x="102" y="153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102" y="83"/>
                  <a:pt x="99" y="79"/>
                  <a:pt x="94" y="79"/>
                </a:cubicBezTo>
                <a:cubicBezTo>
                  <a:pt x="35" y="79"/>
                  <a:pt x="35" y="79"/>
                  <a:pt x="35" y="79"/>
                </a:cubicBezTo>
                <a:cubicBezTo>
                  <a:pt x="42" y="68"/>
                  <a:pt x="50" y="61"/>
                  <a:pt x="59" y="61"/>
                </a:cubicBezTo>
                <a:cubicBezTo>
                  <a:pt x="138" y="61"/>
                  <a:pt x="138" y="61"/>
                  <a:pt x="138" y="61"/>
                </a:cubicBezTo>
                <a:cubicBezTo>
                  <a:pt x="139" y="61"/>
                  <a:pt x="140" y="62"/>
                  <a:pt x="140" y="63"/>
                </a:cubicBezTo>
                <a:lnTo>
                  <a:pt x="140" y="232"/>
                </a:lnTo>
                <a:close/>
                <a:moveTo>
                  <a:pt x="179" y="225"/>
                </a:moveTo>
                <a:cubicBezTo>
                  <a:pt x="156" y="225"/>
                  <a:pt x="156" y="225"/>
                  <a:pt x="156" y="225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79" y="87"/>
                  <a:pt x="179" y="87"/>
                  <a:pt x="179" y="87"/>
                </a:cubicBezTo>
                <a:lnTo>
                  <a:pt x="179" y="225"/>
                </a:lnTo>
                <a:close/>
                <a:moveTo>
                  <a:pt x="360" y="266"/>
                </a:moveTo>
                <a:cubicBezTo>
                  <a:pt x="346" y="266"/>
                  <a:pt x="335" y="254"/>
                  <a:pt x="335" y="240"/>
                </a:cubicBezTo>
                <a:cubicBezTo>
                  <a:pt x="335" y="226"/>
                  <a:pt x="346" y="214"/>
                  <a:pt x="360" y="214"/>
                </a:cubicBezTo>
                <a:cubicBezTo>
                  <a:pt x="375" y="214"/>
                  <a:pt x="386" y="226"/>
                  <a:pt x="386" y="240"/>
                </a:cubicBezTo>
                <a:cubicBezTo>
                  <a:pt x="386" y="254"/>
                  <a:pt x="375" y="266"/>
                  <a:pt x="360" y="266"/>
                </a:cubicBezTo>
                <a:close/>
                <a:moveTo>
                  <a:pt x="448" y="184"/>
                </a:moveTo>
                <a:cubicBezTo>
                  <a:pt x="448" y="223"/>
                  <a:pt x="448" y="223"/>
                  <a:pt x="448" y="223"/>
                </a:cubicBezTo>
                <a:cubicBezTo>
                  <a:pt x="448" y="224"/>
                  <a:pt x="448" y="225"/>
                  <a:pt x="447" y="225"/>
                </a:cubicBezTo>
                <a:cubicBezTo>
                  <a:pt x="399" y="225"/>
                  <a:pt x="399" y="225"/>
                  <a:pt x="399" y="225"/>
                </a:cubicBezTo>
                <a:cubicBezTo>
                  <a:pt x="393" y="209"/>
                  <a:pt x="378" y="198"/>
                  <a:pt x="360" y="198"/>
                </a:cubicBezTo>
                <a:cubicBezTo>
                  <a:pt x="343" y="198"/>
                  <a:pt x="327" y="209"/>
                  <a:pt x="321" y="225"/>
                </a:cubicBezTo>
                <a:cubicBezTo>
                  <a:pt x="195" y="225"/>
                  <a:pt x="195" y="225"/>
                  <a:pt x="195" y="225"/>
                </a:cubicBezTo>
                <a:cubicBezTo>
                  <a:pt x="195" y="184"/>
                  <a:pt x="195" y="184"/>
                  <a:pt x="195" y="184"/>
                </a:cubicBezTo>
                <a:lnTo>
                  <a:pt x="448" y="184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7864870D-2EF3-4A2D-BDCB-3C9A7D38B93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88168" y="5188755"/>
            <a:ext cx="76369" cy="174519"/>
          </a:xfrm>
          <a:custGeom>
            <a:avLst/>
            <a:gdLst>
              <a:gd name="T0" fmla="*/ 539719 w 205"/>
              <a:gd name="T1" fmla="*/ 401427 h 468"/>
              <a:gd name="T2" fmla="*/ 599688 w 205"/>
              <a:gd name="T3" fmla="*/ 153818 h 468"/>
              <a:gd name="T4" fmla="*/ 543467 w 205"/>
              <a:gd name="T5" fmla="*/ 172576 h 468"/>
              <a:gd name="T6" fmla="*/ 404789 w 205"/>
              <a:gd name="T7" fmla="*/ 401427 h 468"/>
              <a:gd name="T8" fmla="*/ 213639 w 205"/>
              <a:gd name="T9" fmla="*/ 232603 h 468"/>
              <a:gd name="T10" fmla="*/ 382301 w 205"/>
              <a:gd name="T11" fmla="*/ 60026 h 468"/>
              <a:gd name="T12" fmla="*/ 524727 w 205"/>
              <a:gd name="T13" fmla="*/ 82536 h 468"/>
              <a:gd name="T14" fmla="*/ 382301 w 205"/>
              <a:gd name="T15" fmla="*/ 0 h 468"/>
              <a:gd name="T16" fmla="*/ 153670 w 205"/>
              <a:gd name="T17" fmla="*/ 232603 h 468"/>
              <a:gd name="T18" fmla="*/ 228631 w 205"/>
              <a:gd name="T19" fmla="*/ 401427 h 468"/>
              <a:gd name="T20" fmla="*/ 0 w 205"/>
              <a:gd name="T21" fmla="*/ 960424 h 468"/>
              <a:gd name="T22" fmla="*/ 86205 w 205"/>
              <a:gd name="T23" fmla="*/ 1087980 h 468"/>
              <a:gd name="T24" fmla="*/ 142426 w 205"/>
              <a:gd name="T25" fmla="*/ 1080477 h 468"/>
              <a:gd name="T26" fmla="*/ 258615 w 205"/>
              <a:gd name="T27" fmla="*/ 1755775 h 468"/>
              <a:gd name="T28" fmla="*/ 374805 w 205"/>
              <a:gd name="T29" fmla="*/ 1264308 h 468"/>
              <a:gd name="T30" fmla="*/ 393545 w 205"/>
              <a:gd name="T31" fmla="*/ 1245550 h 468"/>
              <a:gd name="T32" fmla="*/ 393545 w 205"/>
              <a:gd name="T33" fmla="*/ 1658232 h 468"/>
              <a:gd name="T34" fmla="*/ 625924 w 205"/>
              <a:gd name="T35" fmla="*/ 1658232 h 468"/>
              <a:gd name="T36" fmla="*/ 663405 w 205"/>
              <a:gd name="T37" fmla="*/ 1087980 h 468"/>
              <a:gd name="T38" fmla="*/ 685893 w 205"/>
              <a:gd name="T39" fmla="*/ 1087980 h 468"/>
              <a:gd name="T40" fmla="*/ 768350 w 205"/>
              <a:gd name="T41" fmla="*/ 675298 h 468"/>
              <a:gd name="T42" fmla="*/ 708381 w 205"/>
              <a:gd name="T43" fmla="*/ 960424 h 468"/>
              <a:gd name="T44" fmla="*/ 663405 w 205"/>
              <a:gd name="T45" fmla="*/ 1027954 h 468"/>
              <a:gd name="T46" fmla="*/ 625924 w 205"/>
              <a:gd name="T47" fmla="*/ 964176 h 468"/>
              <a:gd name="T48" fmla="*/ 625924 w 205"/>
              <a:gd name="T49" fmla="*/ 641533 h 468"/>
              <a:gd name="T50" fmla="*/ 565955 w 205"/>
              <a:gd name="T51" fmla="*/ 641533 h 468"/>
              <a:gd name="T52" fmla="*/ 509735 w 205"/>
              <a:gd name="T53" fmla="*/ 1695749 h 468"/>
              <a:gd name="T54" fmla="*/ 453514 w 205"/>
              <a:gd name="T55" fmla="*/ 1264308 h 468"/>
              <a:gd name="T56" fmla="*/ 363561 w 205"/>
              <a:gd name="T57" fmla="*/ 1185523 h 468"/>
              <a:gd name="T58" fmla="*/ 314836 w 205"/>
              <a:gd name="T59" fmla="*/ 1654480 h 468"/>
              <a:gd name="T60" fmla="*/ 202395 w 205"/>
              <a:gd name="T61" fmla="*/ 1658232 h 468"/>
              <a:gd name="T62" fmla="*/ 172410 w 205"/>
              <a:gd name="T63" fmla="*/ 611520 h 468"/>
              <a:gd name="T64" fmla="*/ 142426 w 205"/>
              <a:gd name="T65" fmla="*/ 956672 h 468"/>
              <a:gd name="T66" fmla="*/ 127434 w 205"/>
              <a:gd name="T67" fmla="*/ 1020450 h 468"/>
              <a:gd name="T68" fmla="*/ 89953 w 205"/>
              <a:gd name="T69" fmla="*/ 1027954 h 468"/>
              <a:gd name="T70" fmla="*/ 59969 w 205"/>
              <a:gd name="T71" fmla="*/ 675298 h 468"/>
              <a:gd name="T72" fmla="*/ 329828 w 205"/>
              <a:gd name="T73" fmla="*/ 457702 h 468"/>
              <a:gd name="T74" fmla="*/ 457262 w 205"/>
              <a:gd name="T75" fmla="*/ 453950 h 468"/>
              <a:gd name="T76" fmla="*/ 708381 w 205"/>
              <a:gd name="T77" fmla="*/ 960424 h 46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05" h="468">
                <a:moveTo>
                  <a:pt x="144" y="107"/>
                </a:moveTo>
                <a:cubicBezTo>
                  <a:pt x="144" y="107"/>
                  <a:pt x="144" y="107"/>
                  <a:pt x="144" y="107"/>
                </a:cubicBezTo>
                <a:cubicBezTo>
                  <a:pt x="156" y="96"/>
                  <a:pt x="164" y="79"/>
                  <a:pt x="164" y="62"/>
                </a:cubicBezTo>
                <a:cubicBezTo>
                  <a:pt x="164" y="54"/>
                  <a:pt x="163" y="47"/>
                  <a:pt x="160" y="41"/>
                </a:cubicBezTo>
                <a:cubicBezTo>
                  <a:pt x="159" y="36"/>
                  <a:pt x="154" y="34"/>
                  <a:pt x="150" y="36"/>
                </a:cubicBezTo>
                <a:cubicBezTo>
                  <a:pt x="146" y="37"/>
                  <a:pt x="144" y="42"/>
                  <a:pt x="145" y="46"/>
                </a:cubicBezTo>
                <a:cubicBezTo>
                  <a:pt x="147" y="51"/>
                  <a:pt x="148" y="56"/>
                  <a:pt x="148" y="62"/>
                </a:cubicBezTo>
                <a:cubicBezTo>
                  <a:pt x="148" y="85"/>
                  <a:pt x="131" y="104"/>
                  <a:pt x="108" y="107"/>
                </a:cubicBezTo>
                <a:cubicBezTo>
                  <a:pt x="97" y="107"/>
                  <a:pt x="97" y="107"/>
                  <a:pt x="97" y="107"/>
                </a:cubicBezTo>
                <a:cubicBezTo>
                  <a:pt x="74" y="104"/>
                  <a:pt x="57" y="85"/>
                  <a:pt x="57" y="62"/>
                </a:cubicBezTo>
                <a:cubicBezTo>
                  <a:pt x="57" y="36"/>
                  <a:pt x="77" y="16"/>
                  <a:pt x="102" y="16"/>
                </a:cubicBezTo>
                <a:cubicBezTo>
                  <a:pt x="102" y="16"/>
                  <a:pt x="102" y="16"/>
                  <a:pt x="102" y="16"/>
                </a:cubicBezTo>
                <a:cubicBezTo>
                  <a:pt x="112" y="16"/>
                  <a:pt x="121" y="19"/>
                  <a:pt x="129" y="24"/>
                </a:cubicBezTo>
                <a:cubicBezTo>
                  <a:pt x="132" y="27"/>
                  <a:pt x="137" y="26"/>
                  <a:pt x="140" y="22"/>
                </a:cubicBezTo>
                <a:cubicBezTo>
                  <a:pt x="143" y="19"/>
                  <a:pt x="142" y="14"/>
                  <a:pt x="138" y="11"/>
                </a:cubicBezTo>
                <a:cubicBezTo>
                  <a:pt x="128" y="4"/>
                  <a:pt x="115" y="0"/>
                  <a:pt x="102" y="0"/>
                </a:cubicBezTo>
                <a:cubicBezTo>
                  <a:pt x="102" y="0"/>
                  <a:pt x="102" y="0"/>
                  <a:pt x="102" y="0"/>
                </a:cubicBezTo>
                <a:cubicBezTo>
                  <a:pt x="68" y="0"/>
                  <a:pt x="41" y="27"/>
                  <a:pt x="41" y="62"/>
                </a:cubicBezTo>
                <a:cubicBezTo>
                  <a:pt x="41" y="79"/>
                  <a:pt x="49" y="96"/>
                  <a:pt x="61" y="107"/>
                </a:cubicBezTo>
                <a:cubicBezTo>
                  <a:pt x="61" y="107"/>
                  <a:pt x="61" y="107"/>
                  <a:pt x="61" y="107"/>
                </a:cubicBezTo>
                <a:cubicBezTo>
                  <a:pt x="1" y="120"/>
                  <a:pt x="0" y="179"/>
                  <a:pt x="0" y="180"/>
                </a:cubicBezTo>
                <a:cubicBezTo>
                  <a:pt x="0" y="256"/>
                  <a:pt x="0" y="256"/>
                  <a:pt x="0" y="256"/>
                </a:cubicBezTo>
                <a:cubicBezTo>
                  <a:pt x="0" y="282"/>
                  <a:pt x="15" y="290"/>
                  <a:pt x="23" y="290"/>
                </a:cubicBezTo>
                <a:cubicBezTo>
                  <a:pt x="23" y="290"/>
                  <a:pt x="23" y="290"/>
                  <a:pt x="23" y="290"/>
                </a:cubicBezTo>
                <a:cubicBezTo>
                  <a:pt x="28" y="290"/>
                  <a:pt x="28" y="290"/>
                  <a:pt x="28" y="290"/>
                </a:cubicBezTo>
                <a:cubicBezTo>
                  <a:pt x="32" y="290"/>
                  <a:pt x="35" y="290"/>
                  <a:pt x="38" y="288"/>
                </a:cubicBezTo>
                <a:cubicBezTo>
                  <a:pt x="38" y="442"/>
                  <a:pt x="38" y="442"/>
                  <a:pt x="38" y="442"/>
                </a:cubicBezTo>
                <a:cubicBezTo>
                  <a:pt x="38" y="450"/>
                  <a:pt x="46" y="468"/>
                  <a:pt x="69" y="468"/>
                </a:cubicBezTo>
                <a:cubicBezTo>
                  <a:pt x="91" y="468"/>
                  <a:pt x="99" y="453"/>
                  <a:pt x="100" y="442"/>
                </a:cubicBezTo>
                <a:cubicBezTo>
                  <a:pt x="100" y="337"/>
                  <a:pt x="100" y="337"/>
                  <a:pt x="100" y="337"/>
                </a:cubicBezTo>
                <a:cubicBezTo>
                  <a:pt x="100" y="335"/>
                  <a:pt x="100" y="333"/>
                  <a:pt x="100" y="332"/>
                </a:cubicBezTo>
                <a:cubicBezTo>
                  <a:pt x="105" y="332"/>
                  <a:pt x="105" y="332"/>
                  <a:pt x="105" y="332"/>
                </a:cubicBezTo>
                <a:cubicBezTo>
                  <a:pt x="105" y="333"/>
                  <a:pt x="105" y="335"/>
                  <a:pt x="105" y="337"/>
                </a:cubicBezTo>
                <a:cubicBezTo>
                  <a:pt x="105" y="442"/>
                  <a:pt x="105" y="442"/>
                  <a:pt x="105" y="442"/>
                </a:cubicBezTo>
                <a:cubicBezTo>
                  <a:pt x="106" y="453"/>
                  <a:pt x="114" y="468"/>
                  <a:pt x="136" y="468"/>
                </a:cubicBezTo>
                <a:cubicBezTo>
                  <a:pt x="159" y="468"/>
                  <a:pt x="167" y="450"/>
                  <a:pt x="167" y="442"/>
                </a:cubicBezTo>
                <a:cubicBezTo>
                  <a:pt x="167" y="288"/>
                  <a:pt x="167" y="288"/>
                  <a:pt x="167" y="288"/>
                </a:cubicBezTo>
                <a:cubicBezTo>
                  <a:pt x="170" y="290"/>
                  <a:pt x="173" y="290"/>
                  <a:pt x="177" y="290"/>
                </a:cubicBezTo>
                <a:cubicBezTo>
                  <a:pt x="182" y="290"/>
                  <a:pt x="182" y="290"/>
                  <a:pt x="182" y="290"/>
                </a:cubicBezTo>
                <a:cubicBezTo>
                  <a:pt x="182" y="290"/>
                  <a:pt x="182" y="290"/>
                  <a:pt x="183" y="290"/>
                </a:cubicBezTo>
                <a:cubicBezTo>
                  <a:pt x="190" y="290"/>
                  <a:pt x="205" y="282"/>
                  <a:pt x="205" y="256"/>
                </a:cubicBezTo>
                <a:cubicBezTo>
                  <a:pt x="205" y="180"/>
                  <a:pt x="205" y="180"/>
                  <a:pt x="205" y="180"/>
                </a:cubicBezTo>
                <a:cubicBezTo>
                  <a:pt x="205" y="179"/>
                  <a:pt x="203" y="121"/>
                  <a:pt x="144" y="107"/>
                </a:cubicBezTo>
                <a:moveTo>
                  <a:pt x="189" y="256"/>
                </a:moveTo>
                <a:cubicBezTo>
                  <a:pt x="189" y="272"/>
                  <a:pt x="183" y="274"/>
                  <a:pt x="181" y="274"/>
                </a:cubicBezTo>
                <a:cubicBezTo>
                  <a:pt x="177" y="274"/>
                  <a:pt x="177" y="274"/>
                  <a:pt x="177" y="274"/>
                </a:cubicBezTo>
                <a:cubicBezTo>
                  <a:pt x="174" y="274"/>
                  <a:pt x="172" y="273"/>
                  <a:pt x="171" y="272"/>
                </a:cubicBezTo>
                <a:cubicBezTo>
                  <a:pt x="167" y="268"/>
                  <a:pt x="167" y="260"/>
                  <a:pt x="167" y="257"/>
                </a:cubicBezTo>
                <a:cubicBezTo>
                  <a:pt x="167" y="256"/>
                  <a:pt x="167" y="256"/>
                  <a:pt x="167" y="255"/>
                </a:cubicBezTo>
                <a:cubicBezTo>
                  <a:pt x="167" y="171"/>
                  <a:pt x="167" y="171"/>
                  <a:pt x="167" y="171"/>
                </a:cubicBezTo>
                <a:cubicBezTo>
                  <a:pt x="167" y="167"/>
                  <a:pt x="164" y="163"/>
                  <a:pt x="159" y="163"/>
                </a:cubicBezTo>
                <a:cubicBezTo>
                  <a:pt x="155" y="163"/>
                  <a:pt x="151" y="167"/>
                  <a:pt x="151" y="171"/>
                </a:cubicBezTo>
                <a:cubicBezTo>
                  <a:pt x="151" y="441"/>
                  <a:pt x="151" y="441"/>
                  <a:pt x="151" y="441"/>
                </a:cubicBezTo>
                <a:cubicBezTo>
                  <a:pt x="151" y="443"/>
                  <a:pt x="150" y="452"/>
                  <a:pt x="136" y="452"/>
                </a:cubicBezTo>
                <a:cubicBezTo>
                  <a:pt x="123" y="452"/>
                  <a:pt x="121" y="444"/>
                  <a:pt x="121" y="441"/>
                </a:cubicBezTo>
                <a:cubicBezTo>
                  <a:pt x="121" y="337"/>
                  <a:pt x="121" y="337"/>
                  <a:pt x="121" y="337"/>
                </a:cubicBezTo>
                <a:cubicBezTo>
                  <a:pt x="121" y="327"/>
                  <a:pt x="121" y="316"/>
                  <a:pt x="108" y="316"/>
                </a:cubicBezTo>
                <a:cubicBezTo>
                  <a:pt x="97" y="316"/>
                  <a:pt x="97" y="316"/>
                  <a:pt x="97" y="316"/>
                </a:cubicBezTo>
                <a:cubicBezTo>
                  <a:pt x="84" y="316"/>
                  <a:pt x="84" y="327"/>
                  <a:pt x="84" y="337"/>
                </a:cubicBezTo>
                <a:cubicBezTo>
                  <a:pt x="84" y="441"/>
                  <a:pt x="84" y="441"/>
                  <a:pt x="84" y="441"/>
                </a:cubicBezTo>
                <a:cubicBezTo>
                  <a:pt x="84" y="444"/>
                  <a:pt x="82" y="452"/>
                  <a:pt x="69" y="452"/>
                </a:cubicBezTo>
                <a:cubicBezTo>
                  <a:pt x="56" y="452"/>
                  <a:pt x="54" y="443"/>
                  <a:pt x="54" y="442"/>
                </a:cubicBezTo>
                <a:cubicBezTo>
                  <a:pt x="54" y="171"/>
                  <a:pt x="54" y="171"/>
                  <a:pt x="54" y="171"/>
                </a:cubicBezTo>
                <a:cubicBezTo>
                  <a:pt x="54" y="167"/>
                  <a:pt x="50" y="163"/>
                  <a:pt x="46" y="163"/>
                </a:cubicBezTo>
                <a:cubicBezTo>
                  <a:pt x="42" y="163"/>
                  <a:pt x="38" y="167"/>
                  <a:pt x="38" y="171"/>
                </a:cubicBezTo>
                <a:cubicBezTo>
                  <a:pt x="38" y="255"/>
                  <a:pt x="38" y="255"/>
                  <a:pt x="38" y="255"/>
                </a:cubicBezTo>
                <a:cubicBezTo>
                  <a:pt x="38" y="256"/>
                  <a:pt x="38" y="256"/>
                  <a:pt x="38" y="257"/>
                </a:cubicBezTo>
                <a:cubicBezTo>
                  <a:pt x="38" y="260"/>
                  <a:pt x="38" y="268"/>
                  <a:pt x="34" y="272"/>
                </a:cubicBezTo>
                <a:cubicBezTo>
                  <a:pt x="33" y="273"/>
                  <a:pt x="32" y="274"/>
                  <a:pt x="28" y="274"/>
                </a:cubicBezTo>
                <a:cubicBezTo>
                  <a:pt x="24" y="274"/>
                  <a:pt x="24" y="274"/>
                  <a:pt x="24" y="274"/>
                </a:cubicBezTo>
                <a:cubicBezTo>
                  <a:pt x="22" y="274"/>
                  <a:pt x="16" y="271"/>
                  <a:pt x="16" y="256"/>
                </a:cubicBezTo>
                <a:cubicBezTo>
                  <a:pt x="16" y="180"/>
                  <a:pt x="16" y="180"/>
                  <a:pt x="16" y="180"/>
                </a:cubicBezTo>
                <a:cubicBezTo>
                  <a:pt x="16" y="178"/>
                  <a:pt x="18" y="122"/>
                  <a:pt x="84" y="120"/>
                </a:cubicBezTo>
                <a:cubicBezTo>
                  <a:pt x="85" y="121"/>
                  <a:pt x="87" y="121"/>
                  <a:pt x="88" y="122"/>
                </a:cubicBezTo>
                <a:cubicBezTo>
                  <a:pt x="93" y="123"/>
                  <a:pt x="98" y="124"/>
                  <a:pt x="103" y="124"/>
                </a:cubicBezTo>
                <a:cubicBezTo>
                  <a:pt x="110" y="124"/>
                  <a:pt x="116" y="122"/>
                  <a:pt x="122" y="121"/>
                </a:cubicBezTo>
                <a:cubicBezTo>
                  <a:pt x="187" y="123"/>
                  <a:pt x="189" y="178"/>
                  <a:pt x="189" y="180"/>
                </a:cubicBezTo>
                <a:lnTo>
                  <a:pt x="189" y="25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" name="Freeform 8">
            <a:extLst>
              <a:ext uri="{FF2B5EF4-FFF2-40B4-BE49-F238E27FC236}">
                <a16:creationId xmlns:a16="http://schemas.microsoft.com/office/drawing/2014/main" id="{87B08194-AB50-4902-BE0C-04A9AC21E11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15976" y="5193374"/>
            <a:ext cx="80719" cy="177492"/>
          </a:xfrm>
          <a:custGeom>
            <a:avLst/>
            <a:gdLst>
              <a:gd name="T0" fmla="*/ 2147483647 w 213"/>
              <a:gd name="T1" fmla="*/ 2147483647 h 468"/>
              <a:gd name="T2" fmla="*/ 2147483647 w 213"/>
              <a:gd name="T3" fmla="*/ 2147483647 h 468"/>
              <a:gd name="T4" fmla="*/ 2147483647 w 213"/>
              <a:gd name="T5" fmla="*/ 2147483647 h 468"/>
              <a:gd name="T6" fmla="*/ 2147483647 w 213"/>
              <a:gd name="T7" fmla="*/ 2147483647 h 468"/>
              <a:gd name="T8" fmla="*/ 2147483647 w 213"/>
              <a:gd name="T9" fmla="*/ 2147483647 h 468"/>
              <a:gd name="T10" fmla="*/ 2147483647 w 213"/>
              <a:gd name="T11" fmla="*/ 2147483647 h 468"/>
              <a:gd name="T12" fmla="*/ 2147483647 w 213"/>
              <a:gd name="T13" fmla="*/ 2147483647 h 468"/>
              <a:gd name="T14" fmla="*/ 2147483647 w 213"/>
              <a:gd name="T15" fmla="*/ 0 h 468"/>
              <a:gd name="T16" fmla="*/ 2147483647 w 213"/>
              <a:gd name="T17" fmla="*/ 2147483647 h 468"/>
              <a:gd name="T18" fmla="*/ 0 w 213"/>
              <a:gd name="T19" fmla="*/ 2147483647 h 468"/>
              <a:gd name="T20" fmla="*/ 2147483647 w 213"/>
              <a:gd name="T21" fmla="*/ 2147483647 h 468"/>
              <a:gd name="T22" fmla="*/ 2147483647 w 213"/>
              <a:gd name="T23" fmla="*/ 2147483647 h 468"/>
              <a:gd name="T24" fmla="*/ 2147483647 w 213"/>
              <a:gd name="T25" fmla="*/ 2147483647 h 468"/>
              <a:gd name="T26" fmla="*/ 2147483647 w 213"/>
              <a:gd name="T27" fmla="*/ 2147483647 h 468"/>
              <a:gd name="T28" fmla="*/ 2147483647 w 213"/>
              <a:gd name="T29" fmla="*/ 2147483647 h 468"/>
              <a:gd name="T30" fmla="*/ 2147483647 w 213"/>
              <a:gd name="T31" fmla="*/ 2147483647 h 468"/>
              <a:gd name="T32" fmla="*/ 2147483647 w 213"/>
              <a:gd name="T33" fmla="*/ 2147483647 h 468"/>
              <a:gd name="T34" fmla="*/ 2147483647 w 213"/>
              <a:gd name="T35" fmla="*/ 2147483647 h 468"/>
              <a:gd name="T36" fmla="*/ 2147483647 w 213"/>
              <a:gd name="T37" fmla="*/ 2147483647 h 468"/>
              <a:gd name="T38" fmla="*/ 2147483647 w 213"/>
              <a:gd name="T39" fmla="*/ 2147483647 h 468"/>
              <a:gd name="T40" fmla="*/ 2147483647 w 213"/>
              <a:gd name="T41" fmla="*/ 2147483647 h 468"/>
              <a:gd name="T42" fmla="*/ 2147483647 w 213"/>
              <a:gd name="T43" fmla="*/ 2147483647 h 468"/>
              <a:gd name="T44" fmla="*/ 2147483647 w 213"/>
              <a:gd name="T45" fmla="*/ 2147483647 h 468"/>
              <a:gd name="T46" fmla="*/ 2147483647 w 213"/>
              <a:gd name="T47" fmla="*/ 2147483647 h 468"/>
              <a:gd name="T48" fmla="*/ 2147483647 w 213"/>
              <a:gd name="T49" fmla="*/ 2147483647 h 468"/>
              <a:gd name="T50" fmla="*/ 2147483647 w 213"/>
              <a:gd name="T51" fmla="*/ 2147483647 h 468"/>
              <a:gd name="T52" fmla="*/ 2147483647 w 213"/>
              <a:gd name="T53" fmla="*/ 2147483647 h 468"/>
              <a:gd name="T54" fmla="*/ 2147483647 w 213"/>
              <a:gd name="T55" fmla="*/ 2147483647 h 468"/>
              <a:gd name="T56" fmla="*/ 2147483647 w 213"/>
              <a:gd name="T57" fmla="*/ 2147483647 h 468"/>
              <a:gd name="T58" fmla="*/ 2147483647 w 213"/>
              <a:gd name="T59" fmla="*/ 2147483647 h 468"/>
              <a:gd name="T60" fmla="*/ 2147483647 w 213"/>
              <a:gd name="T61" fmla="*/ 2147483647 h 468"/>
              <a:gd name="T62" fmla="*/ 2147483647 w 213"/>
              <a:gd name="T63" fmla="*/ 2147483647 h 468"/>
              <a:gd name="T64" fmla="*/ 2147483647 w 213"/>
              <a:gd name="T65" fmla="*/ 2147483647 h 468"/>
              <a:gd name="T66" fmla="*/ 2147483647 w 213"/>
              <a:gd name="T67" fmla="*/ 2147483647 h 468"/>
              <a:gd name="T68" fmla="*/ 2147483647 w 213"/>
              <a:gd name="T69" fmla="*/ 2147483647 h 468"/>
              <a:gd name="T70" fmla="*/ 2147483647 w 213"/>
              <a:gd name="T71" fmla="*/ 2147483647 h 468"/>
              <a:gd name="T72" fmla="*/ 2147483647 w 213"/>
              <a:gd name="T73" fmla="*/ 2147483647 h 468"/>
              <a:gd name="T74" fmla="*/ 2147483647 w 213"/>
              <a:gd name="T75" fmla="*/ 2147483647 h 468"/>
              <a:gd name="T76" fmla="*/ 2147483647 w 213"/>
              <a:gd name="T77" fmla="*/ 2147483647 h 468"/>
              <a:gd name="T78" fmla="*/ 2147483647 w 213"/>
              <a:gd name="T79" fmla="*/ 2147483647 h 468"/>
              <a:gd name="T80" fmla="*/ 2147483647 w 213"/>
              <a:gd name="T81" fmla="*/ 2147483647 h 468"/>
              <a:gd name="T82" fmla="*/ 2147483647 w 213"/>
              <a:gd name="T83" fmla="*/ 2147483647 h 468"/>
              <a:gd name="T84" fmla="*/ 2147483647 w 213"/>
              <a:gd name="T85" fmla="*/ 2147483647 h 468"/>
              <a:gd name="T86" fmla="*/ 2147483647 w 213"/>
              <a:gd name="T87" fmla="*/ 2147483647 h 468"/>
              <a:gd name="T88" fmla="*/ 2147483647 w 213"/>
              <a:gd name="T89" fmla="*/ 2147483647 h 468"/>
              <a:gd name="T90" fmla="*/ 2147483647 w 213"/>
              <a:gd name="T91" fmla="*/ 2147483647 h 468"/>
              <a:gd name="T92" fmla="*/ 2147483647 w 213"/>
              <a:gd name="T93" fmla="*/ 2147483647 h 468"/>
              <a:gd name="T94" fmla="*/ 2147483647 w 213"/>
              <a:gd name="T95" fmla="*/ 2147483647 h 468"/>
              <a:gd name="T96" fmla="*/ 2147483647 w 213"/>
              <a:gd name="T97" fmla="*/ 2147483647 h 468"/>
              <a:gd name="T98" fmla="*/ 2147483647 w 213"/>
              <a:gd name="T99" fmla="*/ 2147483647 h 468"/>
              <a:gd name="T100" fmla="*/ 2147483647 w 213"/>
              <a:gd name="T101" fmla="*/ 2147483647 h 468"/>
              <a:gd name="T102" fmla="*/ 2147483647 w 213"/>
              <a:gd name="T103" fmla="*/ 2147483647 h 46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13" h="468">
                <a:moveTo>
                  <a:pt x="209" y="179"/>
                </a:moveTo>
                <a:cubicBezTo>
                  <a:pt x="209" y="175"/>
                  <a:pt x="205" y="120"/>
                  <a:pt x="148" y="107"/>
                </a:cubicBezTo>
                <a:cubicBezTo>
                  <a:pt x="161" y="96"/>
                  <a:pt x="168" y="80"/>
                  <a:pt x="168" y="62"/>
                </a:cubicBezTo>
                <a:cubicBezTo>
                  <a:pt x="168" y="54"/>
                  <a:pt x="167" y="47"/>
                  <a:pt x="165" y="41"/>
                </a:cubicBezTo>
                <a:cubicBezTo>
                  <a:pt x="163" y="36"/>
                  <a:pt x="159" y="34"/>
                  <a:pt x="154" y="36"/>
                </a:cubicBezTo>
                <a:cubicBezTo>
                  <a:pt x="150" y="37"/>
                  <a:pt x="148" y="42"/>
                  <a:pt x="150" y="46"/>
                </a:cubicBezTo>
                <a:cubicBezTo>
                  <a:pt x="151" y="51"/>
                  <a:pt x="152" y="56"/>
                  <a:pt x="152" y="62"/>
                </a:cubicBezTo>
                <a:cubicBezTo>
                  <a:pt x="152" y="87"/>
                  <a:pt x="132" y="107"/>
                  <a:pt x="107" y="107"/>
                </a:cubicBezTo>
                <a:cubicBezTo>
                  <a:pt x="81" y="107"/>
                  <a:pt x="61" y="87"/>
                  <a:pt x="61" y="62"/>
                </a:cubicBezTo>
                <a:cubicBezTo>
                  <a:pt x="61" y="36"/>
                  <a:pt x="81" y="16"/>
                  <a:pt x="107" y="16"/>
                </a:cubicBezTo>
                <a:cubicBezTo>
                  <a:pt x="107" y="16"/>
                  <a:pt x="107" y="16"/>
                  <a:pt x="107" y="16"/>
                </a:cubicBezTo>
                <a:cubicBezTo>
                  <a:pt x="116" y="16"/>
                  <a:pt x="125" y="19"/>
                  <a:pt x="133" y="24"/>
                </a:cubicBezTo>
                <a:cubicBezTo>
                  <a:pt x="137" y="27"/>
                  <a:pt x="142" y="26"/>
                  <a:pt x="144" y="22"/>
                </a:cubicBezTo>
                <a:cubicBezTo>
                  <a:pt x="147" y="19"/>
                  <a:pt x="146" y="14"/>
                  <a:pt x="142" y="11"/>
                </a:cubicBezTo>
                <a:cubicBezTo>
                  <a:pt x="132" y="4"/>
                  <a:pt x="120" y="0"/>
                  <a:pt x="10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72" y="0"/>
                  <a:pt x="45" y="28"/>
                  <a:pt x="45" y="62"/>
                </a:cubicBezTo>
                <a:cubicBezTo>
                  <a:pt x="45" y="80"/>
                  <a:pt x="53" y="96"/>
                  <a:pt x="65" y="107"/>
                </a:cubicBezTo>
                <a:cubicBezTo>
                  <a:pt x="8" y="120"/>
                  <a:pt x="4" y="175"/>
                  <a:pt x="4" y="179"/>
                </a:cubicBezTo>
                <a:cubicBezTo>
                  <a:pt x="3" y="182"/>
                  <a:pt x="0" y="231"/>
                  <a:pt x="0" y="256"/>
                </a:cubicBezTo>
                <a:cubicBezTo>
                  <a:pt x="0" y="281"/>
                  <a:pt x="15" y="289"/>
                  <a:pt x="23" y="290"/>
                </a:cubicBezTo>
                <a:cubicBezTo>
                  <a:pt x="23" y="290"/>
                  <a:pt x="23" y="290"/>
                  <a:pt x="23" y="290"/>
                </a:cubicBezTo>
                <a:cubicBezTo>
                  <a:pt x="28" y="290"/>
                  <a:pt x="28" y="290"/>
                  <a:pt x="28" y="290"/>
                </a:cubicBezTo>
                <a:cubicBezTo>
                  <a:pt x="29" y="290"/>
                  <a:pt x="29" y="290"/>
                  <a:pt x="29" y="290"/>
                </a:cubicBezTo>
                <a:cubicBezTo>
                  <a:pt x="30" y="289"/>
                  <a:pt x="32" y="289"/>
                  <a:pt x="33" y="289"/>
                </a:cubicBezTo>
                <a:cubicBezTo>
                  <a:pt x="28" y="339"/>
                  <a:pt x="28" y="339"/>
                  <a:pt x="28" y="339"/>
                </a:cubicBezTo>
                <a:cubicBezTo>
                  <a:pt x="27" y="342"/>
                  <a:pt x="28" y="344"/>
                  <a:pt x="30" y="346"/>
                </a:cubicBezTo>
                <a:cubicBezTo>
                  <a:pt x="31" y="347"/>
                  <a:pt x="33" y="348"/>
                  <a:pt x="36" y="348"/>
                </a:cubicBezTo>
                <a:cubicBezTo>
                  <a:pt x="38" y="348"/>
                  <a:pt x="43" y="348"/>
                  <a:pt x="46" y="348"/>
                </a:cubicBezTo>
                <a:cubicBezTo>
                  <a:pt x="48" y="384"/>
                  <a:pt x="50" y="440"/>
                  <a:pt x="50" y="441"/>
                </a:cubicBezTo>
                <a:cubicBezTo>
                  <a:pt x="49" y="451"/>
                  <a:pt x="53" y="457"/>
                  <a:pt x="56" y="460"/>
                </a:cubicBezTo>
                <a:cubicBezTo>
                  <a:pt x="61" y="465"/>
                  <a:pt x="68" y="468"/>
                  <a:pt x="78" y="468"/>
                </a:cubicBezTo>
                <a:cubicBezTo>
                  <a:pt x="87" y="468"/>
                  <a:pt x="94" y="465"/>
                  <a:pt x="99" y="459"/>
                </a:cubicBezTo>
                <a:cubicBezTo>
                  <a:pt x="105" y="452"/>
                  <a:pt x="105" y="444"/>
                  <a:pt x="104" y="441"/>
                </a:cubicBezTo>
                <a:cubicBezTo>
                  <a:pt x="104" y="435"/>
                  <a:pt x="104" y="371"/>
                  <a:pt x="104" y="348"/>
                </a:cubicBezTo>
                <a:cubicBezTo>
                  <a:pt x="108" y="348"/>
                  <a:pt x="108" y="348"/>
                  <a:pt x="108" y="348"/>
                </a:cubicBezTo>
                <a:cubicBezTo>
                  <a:pt x="108" y="371"/>
                  <a:pt x="108" y="435"/>
                  <a:pt x="108" y="441"/>
                </a:cubicBezTo>
                <a:cubicBezTo>
                  <a:pt x="108" y="444"/>
                  <a:pt x="108" y="452"/>
                  <a:pt x="114" y="459"/>
                </a:cubicBezTo>
                <a:cubicBezTo>
                  <a:pt x="119" y="465"/>
                  <a:pt x="126" y="468"/>
                  <a:pt x="135" y="468"/>
                </a:cubicBezTo>
                <a:cubicBezTo>
                  <a:pt x="145" y="468"/>
                  <a:pt x="152" y="465"/>
                  <a:pt x="157" y="460"/>
                </a:cubicBezTo>
                <a:cubicBezTo>
                  <a:pt x="160" y="457"/>
                  <a:pt x="163" y="451"/>
                  <a:pt x="163" y="442"/>
                </a:cubicBezTo>
                <a:cubicBezTo>
                  <a:pt x="163" y="440"/>
                  <a:pt x="165" y="384"/>
                  <a:pt x="166" y="348"/>
                </a:cubicBezTo>
                <a:cubicBezTo>
                  <a:pt x="170" y="348"/>
                  <a:pt x="174" y="348"/>
                  <a:pt x="177" y="348"/>
                </a:cubicBezTo>
                <a:cubicBezTo>
                  <a:pt x="179" y="348"/>
                  <a:pt x="182" y="347"/>
                  <a:pt x="183" y="346"/>
                </a:cubicBezTo>
                <a:cubicBezTo>
                  <a:pt x="185" y="344"/>
                  <a:pt x="185" y="342"/>
                  <a:pt x="185" y="339"/>
                </a:cubicBezTo>
                <a:cubicBezTo>
                  <a:pt x="180" y="289"/>
                  <a:pt x="180" y="289"/>
                  <a:pt x="180" y="289"/>
                </a:cubicBezTo>
                <a:cubicBezTo>
                  <a:pt x="181" y="289"/>
                  <a:pt x="183" y="289"/>
                  <a:pt x="184" y="290"/>
                </a:cubicBezTo>
                <a:cubicBezTo>
                  <a:pt x="184" y="290"/>
                  <a:pt x="184" y="290"/>
                  <a:pt x="185" y="290"/>
                </a:cubicBezTo>
                <a:cubicBezTo>
                  <a:pt x="190" y="290"/>
                  <a:pt x="190" y="290"/>
                  <a:pt x="190" y="290"/>
                </a:cubicBezTo>
                <a:cubicBezTo>
                  <a:pt x="190" y="290"/>
                  <a:pt x="190" y="290"/>
                  <a:pt x="190" y="290"/>
                </a:cubicBezTo>
                <a:cubicBezTo>
                  <a:pt x="198" y="289"/>
                  <a:pt x="213" y="281"/>
                  <a:pt x="213" y="256"/>
                </a:cubicBezTo>
                <a:cubicBezTo>
                  <a:pt x="213" y="231"/>
                  <a:pt x="210" y="182"/>
                  <a:pt x="209" y="179"/>
                </a:cubicBezTo>
                <a:close/>
                <a:moveTo>
                  <a:pt x="189" y="274"/>
                </a:moveTo>
                <a:cubicBezTo>
                  <a:pt x="185" y="274"/>
                  <a:pt x="185" y="274"/>
                  <a:pt x="185" y="274"/>
                </a:cubicBezTo>
                <a:cubicBezTo>
                  <a:pt x="179" y="273"/>
                  <a:pt x="177" y="265"/>
                  <a:pt x="176" y="261"/>
                </a:cubicBezTo>
                <a:cubicBezTo>
                  <a:pt x="167" y="170"/>
                  <a:pt x="167" y="170"/>
                  <a:pt x="167" y="170"/>
                </a:cubicBezTo>
                <a:cubicBezTo>
                  <a:pt x="166" y="165"/>
                  <a:pt x="162" y="162"/>
                  <a:pt x="158" y="163"/>
                </a:cubicBezTo>
                <a:cubicBezTo>
                  <a:pt x="153" y="163"/>
                  <a:pt x="150" y="167"/>
                  <a:pt x="151" y="172"/>
                </a:cubicBezTo>
                <a:cubicBezTo>
                  <a:pt x="160" y="258"/>
                  <a:pt x="160" y="258"/>
                  <a:pt x="160" y="258"/>
                </a:cubicBezTo>
                <a:cubicBezTo>
                  <a:pt x="160" y="259"/>
                  <a:pt x="160" y="262"/>
                  <a:pt x="161" y="264"/>
                </a:cubicBezTo>
                <a:cubicBezTo>
                  <a:pt x="168" y="332"/>
                  <a:pt x="168" y="332"/>
                  <a:pt x="168" y="332"/>
                </a:cubicBezTo>
                <a:cubicBezTo>
                  <a:pt x="163" y="332"/>
                  <a:pt x="159" y="332"/>
                  <a:pt x="159" y="332"/>
                </a:cubicBezTo>
                <a:cubicBezTo>
                  <a:pt x="159" y="332"/>
                  <a:pt x="159" y="332"/>
                  <a:pt x="159" y="332"/>
                </a:cubicBezTo>
                <a:cubicBezTo>
                  <a:pt x="154" y="332"/>
                  <a:pt x="151" y="336"/>
                  <a:pt x="151" y="340"/>
                </a:cubicBezTo>
                <a:cubicBezTo>
                  <a:pt x="147" y="441"/>
                  <a:pt x="147" y="441"/>
                  <a:pt x="147" y="441"/>
                </a:cubicBezTo>
                <a:cubicBezTo>
                  <a:pt x="147" y="441"/>
                  <a:pt x="147" y="442"/>
                  <a:pt x="147" y="442"/>
                </a:cubicBezTo>
                <a:cubicBezTo>
                  <a:pt x="147" y="445"/>
                  <a:pt x="147" y="447"/>
                  <a:pt x="145" y="449"/>
                </a:cubicBezTo>
                <a:cubicBezTo>
                  <a:pt x="143" y="451"/>
                  <a:pt x="139" y="452"/>
                  <a:pt x="135" y="452"/>
                </a:cubicBezTo>
                <a:cubicBezTo>
                  <a:pt x="132" y="452"/>
                  <a:pt x="128" y="451"/>
                  <a:pt x="126" y="449"/>
                </a:cubicBezTo>
                <a:cubicBezTo>
                  <a:pt x="124" y="447"/>
                  <a:pt x="124" y="443"/>
                  <a:pt x="124" y="443"/>
                </a:cubicBezTo>
                <a:cubicBezTo>
                  <a:pt x="124" y="442"/>
                  <a:pt x="124" y="442"/>
                  <a:pt x="124" y="441"/>
                </a:cubicBezTo>
                <a:cubicBezTo>
                  <a:pt x="124" y="441"/>
                  <a:pt x="124" y="341"/>
                  <a:pt x="124" y="340"/>
                </a:cubicBezTo>
                <a:cubicBezTo>
                  <a:pt x="124" y="336"/>
                  <a:pt x="121" y="332"/>
                  <a:pt x="116" y="332"/>
                </a:cubicBezTo>
                <a:cubicBezTo>
                  <a:pt x="96" y="332"/>
                  <a:pt x="96" y="332"/>
                  <a:pt x="96" y="332"/>
                </a:cubicBezTo>
                <a:cubicBezTo>
                  <a:pt x="92" y="332"/>
                  <a:pt x="88" y="336"/>
                  <a:pt x="88" y="340"/>
                </a:cubicBezTo>
                <a:cubicBezTo>
                  <a:pt x="88" y="341"/>
                  <a:pt x="88" y="441"/>
                  <a:pt x="88" y="441"/>
                </a:cubicBezTo>
                <a:cubicBezTo>
                  <a:pt x="88" y="442"/>
                  <a:pt x="88" y="442"/>
                  <a:pt x="88" y="442"/>
                </a:cubicBezTo>
                <a:cubicBezTo>
                  <a:pt x="88" y="442"/>
                  <a:pt x="89" y="447"/>
                  <a:pt x="87" y="449"/>
                </a:cubicBezTo>
                <a:cubicBezTo>
                  <a:pt x="85" y="451"/>
                  <a:pt x="81" y="452"/>
                  <a:pt x="78" y="452"/>
                </a:cubicBezTo>
                <a:cubicBezTo>
                  <a:pt x="74" y="452"/>
                  <a:pt x="70" y="451"/>
                  <a:pt x="68" y="449"/>
                </a:cubicBezTo>
                <a:cubicBezTo>
                  <a:pt x="66" y="447"/>
                  <a:pt x="66" y="445"/>
                  <a:pt x="66" y="442"/>
                </a:cubicBezTo>
                <a:cubicBezTo>
                  <a:pt x="66" y="442"/>
                  <a:pt x="66" y="441"/>
                  <a:pt x="66" y="441"/>
                </a:cubicBezTo>
                <a:cubicBezTo>
                  <a:pt x="66" y="441"/>
                  <a:pt x="66" y="441"/>
                  <a:pt x="62" y="340"/>
                </a:cubicBezTo>
                <a:cubicBezTo>
                  <a:pt x="62" y="336"/>
                  <a:pt x="58" y="332"/>
                  <a:pt x="54" y="332"/>
                </a:cubicBezTo>
                <a:cubicBezTo>
                  <a:pt x="54" y="332"/>
                  <a:pt x="54" y="332"/>
                  <a:pt x="54" y="332"/>
                </a:cubicBezTo>
                <a:cubicBezTo>
                  <a:pt x="54" y="332"/>
                  <a:pt x="49" y="332"/>
                  <a:pt x="45" y="332"/>
                </a:cubicBezTo>
                <a:cubicBezTo>
                  <a:pt x="52" y="267"/>
                  <a:pt x="52" y="267"/>
                  <a:pt x="52" y="267"/>
                </a:cubicBezTo>
                <a:cubicBezTo>
                  <a:pt x="53" y="263"/>
                  <a:pt x="53" y="260"/>
                  <a:pt x="53" y="257"/>
                </a:cubicBezTo>
                <a:cubicBezTo>
                  <a:pt x="53" y="256"/>
                  <a:pt x="53" y="256"/>
                  <a:pt x="53" y="255"/>
                </a:cubicBezTo>
                <a:cubicBezTo>
                  <a:pt x="62" y="172"/>
                  <a:pt x="62" y="172"/>
                  <a:pt x="62" y="172"/>
                </a:cubicBezTo>
                <a:cubicBezTo>
                  <a:pt x="62" y="167"/>
                  <a:pt x="59" y="163"/>
                  <a:pt x="55" y="163"/>
                </a:cubicBezTo>
                <a:cubicBezTo>
                  <a:pt x="51" y="162"/>
                  <a:pt x="47" y="165"/>
                  <a:pt x="46" y="170"/>
                </a:cubicBezTo>
                <a:cubicBezTo>
                  <a:pt x="36" y="264"/>
                  <a:pt x="36" y="264"/>
                  <a:pt x="36" y="264"/>
                </a:cubicBezTo>
                <a:cubicBezTo>
                  <a:pt x="35" y="269"/>
                  <a:pt x="33" y="273"/>
                  <a:pt x="28" y="274"/>
                </a:cubicBezTo>
                <a:cubicBezTo>
                  <a:pt x="24" y="274"/>
                  <a:pt x="24" y="274"/>
                  <a:pt x="24" y="274"/>
                </a:cubicBezTo>
                <a:cubicBezTo>
                  <a:pt x="23" y="273"/>
                  <a:pt x="16" y="271"/>
                  <a:pt x="16" y="256"/>
                </a:cubicBezTo>
                <a:cubicBezTo>
                  <a:pt x="16" y="231"/>
                  <a:pt x="20" y="181"/>
                  <a:pt x="20" y="180"/>
                </a:cubicBezTo>
                <a:cubicBezTo>
                  <a:pt x="20" y="178"/>
                  <a:pt x="22" y="122"/>
                  <a:pt x="88" y="120"/>
                </a:cubicBezTo>
                <a:cubicBezTo>
                  <a:pt x="94" y="122"/>
                  <a:pt x="100" y="123"/>
                  <a:pt x="107" y="123"/>
                </a:cubicBezTo>
                <a:cubicBezTo>
                  <a:pt x="113" y="123"/>
                  <a:pt x="120" y="122"/>
                  <a:pt x="126" y="120"/>
                </a:cubicBezTo>
                <a:cubicBezTo>
                  <a:pt x="191" y="122"/>
                  <a:pt x="193" y="178"/>
                  <a:pt x="194" y="180"/>
                </a:cubicBezTo>
                <a:cubicBezTo>
                  <a:pt x="194" y="180"/>
                  <a:pt x="194" y="180"/>
                  <a:pt x="194" y="180"/>
                </a:cubicBezTo>
                <a:cubicBezTo>
                  <a:pt x="194" y="181"/>
                  <a:pt x="197" y="231"/>
                  <a:pt x="197" y="256"/>
                </a:cubicBezTo>
                <a:cubicBezTo>
                  <a:pt x="197" y="271"/>
                  <a:pt x="190" y="273"/>
                  <a:pt x="189" y="27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0D3F64-F12C-4191-AE1E-35AF8640A371}"/>
              </a:ext>
            </a:extLst>
          </p:cNvPr>
          <p:cNvGrpSpPr/>
          <p:nvPr/>
        </p:nvGrpSpPr>
        <p:grpSpPr>
          <a:xfrm rot="900000">
            <a:off x="1140359" y="3554413"/>
            <a:ext cx="10520952" cy="5043632"/>
            <a:chOff x="1140359" y="2220299"/>
            <a:chExt cx="10520952" cy="5043632"/>
          </a:xfrm>
          <a:gradFill>
            <a:gsLst>
              <a:gs pos="100000">
                <a:srgbClr val="00B050">
                  <a:alpha val="40000"/>
                </a:srgbClr>
              </a:gs>
              <a:gs pos="0">
                <a:schemeClr val="accent1">
                  <a:lumMod val="20000"/>
                  <a:lumOff val="80000"/>
                  <a:alpha val="10000"/>
                </a:schemeClr>
              </a:gs>
            </a:gsLst>
            <a:lin ang="0" scaled="1"/>
          </a:gra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98FC342-694B-430D-B577-65E6019F6A9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40359" y="2220299"/>
              <a:ext cx="10520952" cy="5043632"/>
            </a:xfrm>
            <a:custGeom>
              <a:avLst/>
              <a:gdLst>
                <a:gd name="connsiteX0" fmla="*/ 0 w 9305925"/>
                <a:gd name="connsiteY0" fmla="*/ 2581275 h 4619625"/>
                <a:gd name="connsiteX1" fmla="*/ 3152775 w 9305925"/>
                <a:gd name="connsiteY1" fmla="*/ 4619625 h 4619625"/>
                <a:gd name="connsiteX2" fmla="*/ 8943975 w 9305925"/>
                <a:gd name="connsiteY2" fmla="*/ 4600575 h 4619625"/>
                <a:gd name="connsiteX3" fmla="*/ 9239250 w 9305925"/>
                <a:gd name="connsiteY3" fmla="*/ 3914775 h 4619625"/>
                <a:gd name="connsiteX4" fmla="*/ 9305925 w 9305925"/>
                <a:gd name="connsiteY4" fmla="*/ 2971800 h 4619625"/>
                <a:gd name="connsiteX5" fmla="*/ 9296400 w 9305925"/>
                <a:gd name="connsiteY5" fmla="*/ 1962150 h 4619625"/>
                <a:gd name="connsiteX6" fmla="*/ 9191625 w 9305925"/>
                <a:gd name="connsiteY6" fmla="*/ 1133475 h 4619625"/>
                <a:gd name="connsiteX7" fmla="*/ 8982075 w 9305925"/>
                <a:gd name="connsiteY7" fmla="*/ 323850 h 4619625"/>
                <a:gd name="connsiteX8" fmla="*/ 8839200 w 9305925"/>
                <a:gd name="connsiteY8" fmla="*/ 0 h 4619625"/>
                <a:gd name="connsiteX9" fmla="*/ 0 w 9305925"/>
                <a:gd name="connsiteY9" fmla="*/ 2581275 h 4619625"/>
                <a:gd name="connsiteX0" fmla="*/ 0 w 9305925"/>
                <a:gd name="connsiteY0" fmla="*/ 2581275 h 4619625"/>
                <a:gd name="connsiteX1" fmla="*/ 3152775 w 9305925"/>
                <a:gd name="connsiteY1" fmla="*/ 4619625 h 4619625"/>
                <a:gd name="connsiteX2" fmla="*/ 8943975 w 9305925"/>
                <a:gd name="connsiteY2" fmla="*/ 4600575 h 4619625"/>
                <a:gd name="connsiteX3" fmla="*/ 9239250 w 9305925"/>
                <a:gd name="connsiteY3" fmla="*/ 3914775 h 4619625"/>
                <a:gd name="connsiteX4" fmla="*/ 9305925 w 9305925"/>
                <a:gd name="connsiteY4" fmla="*/ 2971800 h 4619625"/>
                <a:gd name="connsiteX5" fmla="*/ 9296400 w 9305925"/>
                <a:gd name="connsiteY5" fmla="*/ 1962150 h 4619625"/>
                <a:gd name="connsiteX6" fmla="*/ 9191625 w 9305925"/>
                <a:gd name="connsiteY6" fmla="*/ 1133475 h 4619625"/>
                <a:gd name="connsiteX7" fmla="*/ 8982075 w 9305925"/>
                <a:gd name="connsiteY7" fmla="*/ 323850 h 4619625"/>
                <a:gd name="connsiteX8" fmla="*/ 8907366 w 9305925"/>
                <a:gd name="connsiteY8" fmla="*/ 143923 h 4619625"/>
                <a:gd name="connsiteX9" fmla="*/ 8839200 w 9305925"/>
                <a:gd name="connsiteY9" fmla="*/ 0 h 4619625"/>
                <a:gd name="connsiteX10" fmla="*/ 0 w 9305925"/>
                <a:gd name="connsiteY10" fmla="*/ 2581275 h 4619625"/>
                <a:gd name="connsiteX0" fmla="*/ 0 w 9305925"/>
                <a:gd name="connsiteY0" fmla="*/ 2581275 h 4619625"/>
                <a:gd name="connsiteX1" fmla="*/ 3152775 w 9305925"/>
                <a:gd name="connsiteY1" fmla="*/ 4619625 h 4619625"/>
                <a:gd name="connsiteX2" fmla="*/ 8943975 w 9305925"/>
                <a:gd name="connsiteY2" fmla="*/ 4600575 h 4619625"/>
                <a:gd name="connsiteX3" fmla="*/ 9239250 w 9305925"/>
                <a:gd name="connsiteY3" fmla="*/ 3914775 h 4619625"/>
                <a:gd name="connsiteX4" fmla="*/ 9305925 w 9305925"/>
                <a:gd name="connsiteY4" fmla="*/ 2971800 h 4619625"/>
                <a:gd name="connsiteX5" fmla="*/ 9296400 w 9305925"/>
                <a:gd name="connsiteY5" fmla="*/ 1962150 h 4619625"/>
                <a:gd name="connsiteX6" fmla="*/ 9191625 w 9305925"/>
                <a:gd name="connsiteY6" fmla="*/ 1133475 h 4619625"/>
                <a:gd name="connsiteX7" fmla="*/ 8982075 w 9305925"/>
                <a:gd name="connsiteY7" fmla="*/ 323850 h 4619625"/>
                <a:gd name="connsiteX8" fmla="*/ 8907366 w 9305925"/>
                <a:gd name="connsiteY8" fmla="*/ 143923 h 4619625"/>
                <a:gd name="connsiteX9" fmla="*/ 8839200 w 9305925"/>
                <a:gd name="connsiteY9" fmla="*/ 0 h 4619625"/>
                <a:gd name="connsiteX10" fmla="*/ 8740388 w 9305925"/>
                <a:gd name="connsiteY10" fmla="*/ 37948 h 4619625"/>
                <a:gd name="connsiteX11" fmla="*/ 0 w 9305925"/>
                <a:gd name="connsiteY11" fmla="*/ 2581275 h 4619625"/>
                <a:gd name="connsiteX0" fmla="*/ 0 w 9305925"/>
                <a:gd name="connsiteY0" fmla="*/ 2581275 h 4619625"/>
                <a:gd name="connsiteX1" fmla="*/ 3152775 w 9305925"/>
                <a:gd name="connsiteY1" fmla="*/ 4619625 h 4619625"/>
                <a:gd name="connsiteX2" fmla="*/ 8943975 w 9305925"/>
                <a:gd name="connsiteY2" fmla="*/ 4600575 h 4619625"/>
                <a:gd name="connsiteX3" fmla="*/ 9239250 w 9305925"/>
                <a:gd name="connsiteY3" fmla="*/ 3914775 h 4619625"/>
                <a:gd name="connsiteX4" fmla="*/ 9305925 w 9305925"/>
                <a:gd name="connsiteY4" fmla="*/ 2971800 h 4619625"/>
                <a:gd name="connsiteX5" fmla="*/ 9296400 w 9305925"/>
                <a:gd name="connsiteY5" fmla="*/ 1962150 h 4619625"/>
                <a:gd name="connsiteX6" fmla="*/ 9191625 w 9305925"/>
                <a:gd name="connsiteY6" fmla="*/ 1133475 h 4619625"/>
                <a:gd name="connsiteX7" fmla="*/ 8982075 w 9305925"/>
                <a:gd name="connsiteY7" fmla="*/ 323850 h 4619625"/>
                <a:gd name="connsiteX8" fmla="*/ 8907366 w 9305925"/>
                <a:gd name="connsiteY8" fmla="*/ 143923 h 4619625"/>
                <a:gd name="connsiteX9" fmla="*/ 8839200 w 9305925"/>
                <a:gd name="connsiteY9" fmla="*/ 0 h 4619625"/>
                <a:gd name="connsiteX10" fmla="*/ 8740388 w 9305925"/>
                <a:gd name="connsiteY10" fmla="*/ 37948 h 4619625"/>
                <a:gd name="connsiteX11" fmla="*/ 8557508 w 9305925"/>
                <a:gd name="connsiteY11" fmla="*/ 90936 h 4619625"/>
                <a:gd name="connsiteX12" fmla="*/ 0 w 9305925"/>
                <a:gd name="connsiteY12" fmla="*/ 2581275 h 4619625"/>
                <a:gd name="connsiteX0" fmla="*/ 0 w 9305925"/>
                <a:gd name="connsiteY0" fmla="*/ 2581275 h 4619625"/>
                <a:gd name="connsiteX1" fmla="*/ 3152775 w 9305925"/>
                <a:gd name="connsiteY1" fmla="*/ 4619625 h 4619625"/>
                <a:gd name="connsiteX2" fmla="*/ 8943975 w 9305925"/>
                <a:gd name="connsiteY2" fmla="*/ 4600575 h 4619625"/>
                <a:gd name="connsiteX3" fmla="*/ 9239250 w 9305925"/>
                <a:gd name="connsiteY3" fmla="*/ 3914775 h 4619625"/>
                <a:gd name="connsiteX4" fmla="*/ 9305925 w 9305925"/>
                <a:gd name="connsiteY4" fmla="*/ 2971800 h 4619625"/>
                <a:gd name="connsiteX5" fmla="*/ 9296400 w 9305925"/>
                <a:gd name="connsiteY5" fmla="*/ 1962150 h 4619625"/>
                <a:gd name="connsiteX6" fmla="*/ 9191625 w 9305925"/>
                <a:gd name="connsiteY6" fmla="*/ 1133475 h 4619625"/>
                <a:gd name="connsiteX7" fmla="*/ 8982075 w 9305925"/>
                <a:gd name="connsiteY7" fmla="*/ 323850 h 4619625"/>
                <a:gd name="connsiteX8" fmla="*/ 8907366 w 9305925"/>
                <a:gd name="connsiteY8" fmla="*/ 143923 h 4619625"/>
                <a:gd name="connsiteX9" fmla="*/ 8839200 w 9305925"/>
                <a:gd name="connsiteY9" fmla="*/ 0 h 4619625"/>
                <a:gd name="connsiteX10" fmla="*/ 8756291 w 9305925"/>
                <a:gd name="connsiteY10" fmla="*/ 68226 h 4619625"/>
                <a:gd name="connsiteX11" fmla="*/ 8557508 w 9305925"/>
                <a:gd name="connsiteY11" fmla="*/ 90936 h 4619625"/>
                <a:gd name="connsiteX12" fmla="*/ 0 w 9305925"/>
                <a:gd name="connsiteY12" fmla="*/ 2581275 h 4619625"/>
                <a:gd name="connsiteX0" fmla="*/ 0 w 9305925"/>
                <a:gd name="connsiteY0" fmla="*/ 2581275 h 4619625"/>
                <a:gd name="connsiteX1" fmla="*/ 3152775 w 9305925"/>
                <a:gd name="connsiteY1" fmla="*/ 4619625 h 4619625"/>
                <a:gd name="connsiteX2" fmla="*/ 8943975 w 9305925"/>
                <a:gd name="connsiteY2" fmla="*/ 4600575 h 4619625"/>
                <a:gd name="connsiteX3" fmla="*/ 9239250 w 9305925"/>
                <a:gd name="connsiteY3" fmla="*/ 3914775 h 4619625"/>
                <a:gd name="connsiteX4" fmla="*/ 9305925 w 9305925"/>
                <a:gd name="connsiteY4" fmla="*/ 2971800 h 4619625"/>
                <a:gd name="connsiteX5" fmla="*/ 9296400 w 9305925"/>
                <a:gd name="connsiteY5" fmla="*/ 1962150 h 4619625"/>
                <a:gd name="connsiteX6" fmla="*/ 9191625 w 9305925"/>
                <a:gd name="connsiteY6" fmla="*/ 1133475 h 4619625"/>
                <a:gd name="connsiteX7" fmla="*/ 8982075 w 9305925"/>
                <a:gd name="connsiteY7" fmla="*/ 323850 h 4619625"/>
                <a:gd name="connsiteX8" fmla="*/ 8883512 w 9305925"/>
                <a:gd name="connsiteY8" fmla="*/ 166632 h 4619625"/>
                <a:gd name="connsiteX9" fmla="*/ 8839200 w 9305925"/>
                <a:gd name="connsiteY9" fmla="*/ 0 h 4619625"/>
                <a:gd name="connsiteX10" fmla="*/ 8756291 w 9305925"/>
                <a:gd name="connsiteY10" fmla="*/ 68226 h 4619625"/>
                <a:gd name="connsiteX11" fmla="*/ 8557508 w 9305925"/>
                <a:gd name="connsiteY11" fmla="*/ 90936 h 4619625"/>
                <a:gd name="connsiteX12" fmla="*/ 0 w 9305925"/>
                <a:gd name="connsiteY12" fmla="*/ 2581275 h 4619625"/>
                <a:gd name="connsiteX0" fmla="*/ 0 w 9305925"/>
                <a:gd name="connsiteY0" fmla="*/ 2513049 h 4551399"/>
                <a:gd name="connsiteX1" fmla="*/ 3152775 w 9305925"/>
                <a:gd name="connsiteY1" fmla="*/ 4551399 h 4551399"/>
                <a:gd name="connsiteX2" fmla="*/ 8943975 w 9305925"/>
                <a:gd name="connsiteY2" fmla="*/ 4532349 h 4551399"/>
                <a:gd name="connsiteX3" fmla="*/ 9239250 w 9305925"/>
                <a:gd name="connsiteY3" fmla="*/ 3846549 h 4551399"/>
                <a:gd name="connsiteX4" fmla="*/ 9305925 w 9305925"/>
                <a:gd name="connsiteY4" fmla="*/ 2903574 h 4551399"/>
                <a:gd name="connsiteX5" fmla="*/ 9296400 w 9305925"/>
                <a:gd name="connsiteY5" fmla="*/ 1893924 h 4551399"/>
                <a:gd name="connsiteX6" fmla="*/ 9191625 w 9305925"/>
                <a:gd name="connsiteY6" fmla="*/ 1065249 h 4551399"/>
                <a:gd name="connsiteX7" fmla="*/ 8982075 w 9305925"/>
                <a:gd name="connsiteY7" fmla="*/ 255624 h 4551399"/>
                <a:gd name="connsiteX8" fmla="*/ 8883512 w 9305925"/>
                <a:gd name="connsiteY8" fmla="*/ 98406 h 4551399"/>
                <a:gd name="connsiteX9" fmla="*/ 8823297 w 9305925"/>
                <a:gd name="connsiteY9" fmla="*/ 52887 h 4551399"/>
                <a:gd name="connsiteX10" fmla="*/ 8756291 w 9305925"/>
                <a:gd name="connsiteY10" fmla="*/ 0 h 4551399"/>
                <a:gd name="connsiteX11" fmla="*/ 8557508 w 9305925"/>
                <a:gd name="connsiteY11" fmla="*/ 22710 h 4551399"/>
                <a:gd name="connsiteX12" fmla="*/ 0 w 9305925"/>
                <a:gd name="connsiteY12" fmla="*/ 2513049 h 4551399"/>
                <a:gd name="connsiteX0" fmla="*/ 0 w 9305925"/>
                <a:gd name="connsiteY0" fmla="*/ 2513049 h 4551399"/>
                <a:gd name="connsiteX1" fmla="*/ 3152775 w 9305925"/>
                <a:gd name="connsiteY1" fmla="*/ 4551399 h 4551399"/>
                <a:gd name="connsiteX2" fmla="*/ 8943975 w 9305925"/>
                <a:gd name="connsiteY2" fmla="*/ 4532349 h 4551399"/>
                <a:gd name="connsiteX3" fmla="*/ 9239250 w 9305925"/>
                <a:gd name="connsiteY3" fmla="*/ 3846549 h 4551399"/>
                <a:gd name="connsiteX4" fmla="*/ 9305925 w 9305925"/>
                <a:gd name="connsiteY4" fmla="*/ 2903574 h 4551399"/>
                <a:gd name="connsiteX5" fmla="*/ 9296400 w 9305925"/>
                <a:gd name="connsiteY5" fmla="*/ 1893924 h 4551399"/>
                <a:gd name="connsiteX6" fmla="*/ 9191625 w 9305925"/>
                <a:gd name="connsiteY6" fmla="*/ 1065249 h 4551399"/>
                <a:gd name="connsiteX7" fmla="*/ 8982075 w 9305925"/>
                <a:gd name="connsiteY7" fmla="*/ 255624 h 4551399"/>
                <a:gd name="connsiteX8" fmla="*/ 8883512 w 9305925"/>
                <a:gd name="connsiteY8" fmla="*/ 98406 h 4551399"/>
                <a:gd name="connsiteX9" fmla="*/ 8823297 w 9305925"/>
                <a:gd name="connsiteY9" fmla="*/ 52887 h 4551399"/>
                <a:gd name="connsiteX10" fmla="*/ 8700632 w 9305925"/>
                <a:gd name="connsiteY10" fmla="*/ 0 h 4551399"/>
                <a:gd name="connsiteX11" fmla="*/ 8557508 w 9305925"/>
                <a:gd name="connsiteY11" fmla="*/ 22710 h 4551399"/>
                <a:gd name="connsiteX12" fmla="*/ 0 w 9305925"/>
                <a:gd name="connsiteY12" fmla="*/ 2513049 h 4551399"/>
                <a:gd name="connsiteX0" fmla="*/ 0 w 9305925"/>
                <a:gd name="connsiteY0" fmla="*/ 2513049 h 4551399"/>
                <a:gd name="connsiteX1" fmla="*/ 3152775 w 9305925"/>
                <a:gd name="connsiteY1" fmla="*/ 4551399 h 4551399"/>
                <a:gd name="connsiteX2" fmla="*/ 8943975 w 9305925"/>
                <a:gd name="connsiteY2" fmla="*/ 4532349 h 4551399"/>
                <a:gd name="connsiteX3" fmla="*/ 9239250 w 9305925"/>
                <a:gd name="connsiteY3" fmla="*/ 3846549 h 4551399"/>
                <a:gd name="connsiteX4" fmla="*/ 9305925 w 9305925"/>
                <a:gd name="connsiteY4" fmla="*/ 2903574 h 4551399"/>
                <a:gd name="connsiteX5" fmla="*/ 9296400 w 9305925"/>
                <a:gd name="connsiteY5" fmla="*/ 1893924 h 4551399"/>
                <a:gd name="connsiteX6" fmla="*/ 9191625 w 9305925"/>
                <a:gd name="connsiteY6" fmla="*/ 1065249 h 4551399"/>
                <a:gd name="connsiteX7" fmla="*/ 8982075 w 9305925"/>
                <a:gd name="connsiteY7" fmla="*/ 255624 h 4551399"/>
                <a:gd name="connsiteX8" fmla="*/ 8907366 w 9305925"/>
                <a:gd name="connsiteY8" fmla="*/ 151393 h 4551399"/>
                <a:gd name="connsiteX9" fmla="*/ 8823297 w 9305925"/>
                <a:gd name="connsiteY9" fmla="*/ 52887 h 4551399"/>
                <a:gd name="connsiteX10" fmla="*/ 8700632 w 9305925"/>
                <a:gd name="connsiteY10" fmla="*/ 0 h 4551399"/>
                <a:gd name="connsiteX11" fmla="*/ 8557508 w 9305925"/>
                <a:gd name="connsiteY11" fmla="*/ 22710 h 4551399"/>
                <a:gd name="connsiteX12" fmla="*/ 0 w 9305925"/>
                <a:gd name="connsiteY12" fmla="*/ 2513049 h 4551399"/>
                <a:gd name="connsiteX0" fmla="*/ 0 w 9305925"/>
                <a:gd name="connsiteY0" fmla="*/ 2513049 h 4551399"/>
                <a:gd name="connsiteX1" fmla="*/ 3152775 w 9305925"/>
                <a:gd name="connsiteY1" fmla="*/ 4551399 h 4551399"/>
                <a:gd name="connsiteX2" fmla="*/ 8943975 w 9305925"/>
                <a:gd name="connsiteY2" fmla="*/ 4532349 h 4551399"/>
                <a:gd name="connsiteX3" fmla="*/ 9239250 w 9305925"/>
                <a:gd name="connsiteY3" fmla="*/ 3846549 h 4551399"/>
                <a:gd name="connsiteX4" fmla="*/ 9305925 w 9305925"/>
                <a:gd name="connsiteY4" fmla="*/ 2903574 h 4551399"/>
                <a:gd name="connsiteX5" fmla="*/ 9296400 w 9305925"/>
                <a:gd name="connsiteY5" fmla="*/ 1893924 h 4551399"/>
                <a:gd name="connsiteX6" fmla="*/ 9191625 w 9305925"/>
                <a:gd name="connsiteY6" fmla="*/ 1065249 h 4551399"/>
                <a:gd name="connsiteX7" fmla="*/ 9029782 w 9305925"/>
                <a:gd name="connsiteY7" fmla="*/ 384308 h 4551399"/>
                <a:gd name="connsiteX8" fmla="*/ 8907366 w 9305925"/>
                <a:gd name="connsiteY8" fmla="*/ 151393 h 4551399"/>
                <a:gd name="connsiteX9" fmla="*/ 8823297 w 9305925"/>
                <a:gd name="connsiteY9" fmla="*/ 52887 h 4551399"/>
                <a:gd name="connsiteX10" fmla="*/ 8700632 w 9305925"/>
                <a:gd name="connsiteY10" fmla="*/ 0 h 4551399"/>
                <a:gd name="connsiteX11" fmla="*/ 8557508 w 9305925"/>
                <a:gd name="connsiteY11" fmla="*/ 22710 h 4551399"/>
                <a:gd name="connsiteX12" fmla="*/ 0 w 9305925"/>
                <a:gd name="connsiteY12" fmla="*/ 2513049 h 4551399"/>
                <a:gd name="connsiteX0" fmla="*/ 0 w 9305925"/>
                <a:gd name="connsiteY0" fmla="*/ 2513049 h 4551399"/>
                <a:gd name="connsiteX1" fmla="*/ 3152775 w 9305925"/>
                <a:gd name="connsiteY1" fmla="*/ 4551399 h 4551399"/>
                <a:gd name="connsiteX2" fmla="*/ 8943975 w 9305925"/>
                <a:gd name="connsiteY2" fmla="*/ 4532349 h 4551399"/>
                <a:gd name="connsiteX3" fmla="*/ 9239250 w 9305925"/>
                <a:gd name="connsiteY3" fmla="*/ 3846549 h 4551399"/>
                <a:gd name="connsiteX4" fmla="*/ 9305925 w 9305925"/>
                <a:gd name="connsiteY4" fmla="*/ 2903574 h 4551399"/>
                <a:gd name="connsiteX5" fmla="*/ 9296400 w 9305925"/>
                <a:gd name="connsiteY5" fmla="*/ 1893924 h 4551399"/>
                <a:gd name="connsiteX6" fmla="*/ 9191625 w 9305925"/>
                <a:gd name="connsiteY6" fmla="*/ 1065249 h 4551399"/>
                <a:gd name="connsiteX7" fmla="*/ 9029782 w 9305925"/>
                <a:gd name="connsiteY7" fmla="*/ 384308 h 4551399"/>
                <a:gd name="connsiteX8" fmla="*/ 8907366 w 9305925"/>
                <a:gd name="connsiteY8" fmla="*/ 151393 h 4551399"/>
                <a:gd name="connsiteX9" fmla="*/ 8823297 w 9305925"/>
                <a:gd name="connsiteY9" fmla="*/ 52887 h 4551399"/>
                <a:gd name="connsiteX10" fmla="*/ 8700632 w 9305925"/>
                <a:gd name="connsiteY10" fmla="*/ 0 h 4551399"/>
                <a:gd name="connsiteX11" fmla="*/ 8557508 w 9305925"/>
                <a:gd name="connsiteY11" fmla="*/ 22710 h 4551399"/>
                <a:gd name="connsiteX12" fmla="*/ 0 w 9305925"/>
                <a:gd name="connsiteY12" fmla="*/ 2513049 h 4551399"/>
                <a:gd name="connsiteX0" fmla="*/ 0 w 9305925"/>
                <a:gd name="connsiteY0" fmla="*/ 2513049 h 4551399"/>
                <a:gd name="connsiteX1" fmla="*/ 3152775 w 9305925"/>
                <a:gd name="connsiteY1" fmla="*/ 4551399 h 4551399"/>
                <a:gd name="connsiteX2" fmla="*/ 8943975 w 9305925"/>
                <a:gd name="connsiteY2" fmla="*/ 4532349 h 4551399"/>
                <a:gd name="connsiteX3" fmla="*/ 9239250 w 9305925"/>
                <a:gd name="connsiteY3" fmla="*/ 3846549 h 4551399"/>
                <a:gd name="connsiteX4" fmla="*/ 9305925 w 9305925"/>
                <a:gd name="connsiteY4" fmla="*/ 2903574 h 4551399"/>
                <a:gd name="connsiteX5" fmla="*/ 9296400 w 9305925"/>
                <a:gd name="connsiteY5" fmla="*/ 1893924 h 4551399"/>
                <a:gd name="connsiteX6" fmla="*/ 9191625 w 9305925"/>
                <a:gd name="connsiteY6" fmla="*/ 1065249 h 4551399"/>
                <a:gd name="connsiteX7" fmla="*/ 9029782 w 9305925"/>
                <a:gd name="connsiteY7" fmla="*/ 384308 h 4551399"/>
                <a:gd name="connsiteX8" fmla="*/ 8907366 w 9305925"/>
                <a:gd name="connsiteY8" fmla="*/ 151393 h 4551399"/>
                <a:gd name="connsiteX9" fmla="*/ 8823297 w 9305925"/>
                <a:gd name="connsiteY9" fmla="*/ 52887 h 4551399"/>
                <a:gd name="connsiteX10" fmla="*/ 8700632 w 9305925"/>
                <a:gd name="connsiteY10" fmla="*/ 0 h 4551399"/>
                <a:gd name="connsiteX11" fmla="*/ 8557508 w 9305925"/>
                <a:gd name="connsiteY11" fmla="*/ 22710 h 4551399"/>
                <a:gd name="connsiteX12" fmla="*/ 0 w 9305925"/>
                <a:gd name="connsiteY12" fmla="*/ 2513049 h 4551399"/>
                <a:gd name="connsiteX0" fmla="*/ 0 w 9307181"/>
                <a:gd name="connsiteY0" fmla="*/ 2513049 h 4551399"/>
                <a:gd name="connsiteX1" fmla="*/ 3152775 w 9307181"/>
                <a:gd name="connsiteY1" fmla="*/ 4551399 h 4551399"/>
                <a:gd name="connsiteX2" fmla="*/ 8943975 w 9307181"/>
                <a:gd name="connsiteY2" fmla="*/ 4532349 h 4551399"/>
                <a:gd name="connsiteX3" fmla="*/ 9239250 w 9307181"/>
                <a:gd name="connsiteY3" fmla="*/ 3846549 h 4551399"/>
                <a:gd name="connsiteX4" fmla="*/ 9305925 w 9307181"/>
                <a:gd name="connsiteY4" fmla="*/ 2903574 h 4551399"/>
                <a:gd name="connsiteX5" fmla="*/ 9296400 w 9307181"/>
                <a:gd name="connsiteY5" fmla="*/ 1893924 h 4551399"/>
                <a:gd name="connsiteX6" fmla="*/ 9191625 w 9307181"/>
                <a:gd name="connsiteY6" fmla="*/ 1065249 h 4551399"/>
                <a:gd name="connsiteX7" fmla="*/ 9029782 w 9307181"/>
                <a:gd name="connsiteY7" fmla="*/ 384308 h 4551399"/>
                <a:gd name="connsiteX8" fmla="*/ 8907366 w 9307181"/>
                <a:gd name="connsiteY8" fmla="*/ 151393 h 4551399"/>
                <a:gd name="connsiteX9" fmla="*/ 8823297 w 9307181"/>
                <a:gd name="connsiteY9" fmla="*/ 52887 h 4551399"/>
                <a:gd name="connsiteX10" fmla="*/ 8700632 w 9307181"/>
                <a:gd name="connsiteY10" fmla="*/ 0 h 4551399"/>
                <a:gd name="connsiteX11" fmla="*/ 8557508 w 9307181"/>
                <a:gd name="connsiteY11" fmla="*/ 22710 h 4551399"/>
                <a:gd name="connsiteX12" fmla="*/ 0 w 9307181"/>
                <a:gd name="connsiteY12" fmla="*/ 2513049 h 4551399"/>
                <a:gd name="connsiteX0" fmla="*/ 0 w 9313565"/>
                <a:gd name="connsiteY0" fmla="*/ 2513049 h 4551399"/>
                <a:gd name="connsiteX1" fmla="*/ 3152775 w 9313565"/>
                <a:gd name="connsiteY1" fmla="*/ 4551399 h 4551399"/>
                <a:gd name="connsiteX2" fmla="*/ 8943975 w 9313565"/>
                <a:gd name="connsiteY2" fmla="*/ 4532349 h 4551399"/>
                <a:gd name="connsiteX3" fmla="*/ 9239250 w 9313565"/>
                <a:gd name="connsiteY3" fmla="*/ 3846549 h 4551399"/>
                <a:gd name="connsiteX4" fmla="*/ 9305925 w 9313565"/>
                <a:gd name="connsiteY4" fmla="*/ 2903574 h 4551399"/>
                <a:gd name="connsiteX5" fmla="*/ 9296400 w 9313565"/>
                <a:gd name="connsiteY5" fmla="*/ 1893924 h 4551399"/>
                <a:gd name="connsiteX6" fmla="*/ 9191625 w 9313565"/>
                <a:gd name="connsiteY6" fmla="*/ 1065249 h 4551399"/>
                <a:gd name="connsiteX7" fmla="*/ 9029782 w 9313565"/>
                <a:gd name="connsiteY7" fmla="*/ 384308 h 4551399"/>
                <a:gd name="connsiteX8" fmla="*/ 8907366 w 9313565"/>
                <a:gd name="connsiteY8" fmla="*/ 151393 h 4551399"/>
                <a:gd name="connsiteX9" fmla="*/ 8823297 w 9313565"/>
                <a:gd name="connsiteY9" fmla="*/ 52887 h 4551399"/>
                <a:gd name="connsiteX10" fmla="*/ 8700632 w 9313565"/>
                <a:gd name="connsiteY10" fmla="*/ 0 h 4551399"/>
                <a:gd name="connsiteX11" fmla="*/ 8557508 w 9313565"/>
                <a:gd name="connsiteY11" fmla="*/ 22710 h 4551399"/>
                <a:gd name="connsiteX12" fmla="*/ 0 w 9313565"/>
                <a:gd name="connsiteY12" fmla="*/ 2513049 h 4551399"/>
                <a:gd name="connsiteX0" fmla="*/ 0 w 9313565"/>
                <a:gd name="connsiteY0" fmla="*/ 2513049 h 4551399"/>
                <a:gd name="connsiteX1" fmla="*/ 3152775 w 9313565"/>
                <a:gd name="connsiteY1" fmla="*/ 4551399 h 4551399"/>
                <a:gd name="connsiteX2" fmla="*/ 8943975 w 9313565"/>
                <a:gd name="connsiteY2" fmla="*/ 4532349 h 4551399"/>
                <a:gd name="connsiteX3" fmla="*/ 9223348 w 9313565"/>
                <a:gd name="connsiteY3" fmla="*/ 3816270 h 4551399"/>
                <a:gd name="connsiteX4" fmla="*/ 9305925 w 9313565"/>
                <a:gd name="connsiteY4" fmla="*/ 2903574 h 4551399"/>
                <a:gd name="connsiteX5" fmla="*/ 9296400 w 9313565"/>
                <a:gd name="connsiteY5" fmla="*/ 1893924 h 4551399"/>
                <a:gd name="connsiteX6" fmla="*/ 9191625 w 9313565"/>
                <a:gd name="connsiteY6" fmla="*/ 1065249 h 4551399"/>
                <a:gd name="connsiteX7" fmla="*/ 9029782 w 9313565"/>
                <a:gd name="connsiteY7" fmla="*/ 384308 h 4551399"/>
                <a:gd name="connsiteX8" fmla="*/ 8907366 w 9313565"/>
                <a:gd name="connsiteY8" fmla="*/ 151393 h 4551399"/>
                <a:gd name="connsiteX9" fmla="*/ 8823297 w 9313565"/>
                <a:gd name="connsiteY9" fmla="*/ 52887 h 4551399"/>
                <a:gd name="connsiteX10" fmla="*/ 8700632 w 9313565"/>
                <a:gd name="connsiteY10" fmla="*/ 0 h 4551399"/>
                <a:gd name="connsiteX11" fmla="*/ 8557508 w 9313565"/>
                <a:gd name="connsiteY11" fmla="*/ 22710 h 4551399"/>
                <a:gd name="connsiteX12" fmla="*/ 0 w 9313565"/>
                <a:gd name="connsiteY12" fmla="*/ 2513049 h 4551399"/>
                <a:gd name="connsiteX0" fmla="*/ 0 w 9313565"/>
                <a:gd name="connsiteY0" fmla="*/ 2513049 h 4551399"/>
                <a:gd name="connsiteX1" fmla="*/ 3152775 w 9313565"/>
                <a:gd name="connsiteY1" fmla="*/ 4551399 h 4551399"/>
                <a:gd name="connsiteX2" fmla="*/ 8943975 w 9313565"/>
                <a:gd name="connsiteY2" fmla="*/ 4532349 h 4551399"/>
                <a:gd name="connsiteX3" fmla="*/ 9223348 w 9313565"/>
                <a:gd name="connsiteY3" fmla="*/ 3816270 h 4551399"/>
                <a:gd name="connsiteX4" fmla="*/ 9305925 w 9313565"/>
                <a:gd name="connsiteY4" fmla="*/ 2903574 h 4551399"/>
                <a:gd name="connsiteX5" fmla="*/ 9296400 w 9313565"/>
                <a:gd name="connsiteY5" fmla="*/ 1893924 h 4551399"/>
                <a:gd name="connsiteX6" fmla="*/ 9191625 w 9313565"/>
                <a:gd name="connsiteY6" fmla="*/ 1065249 h 4551399"/>
                <a:gd name="connsiteX7" fmla="*/ 9029782 w 9313565"/>
                <a:gd name="connsiteY7" fmla="*/ 384308 h 4551399"/>
                <a:gd name="connsiteX8" fmla="*/ 8907366 w 9313565"/>
                <a:gd name="connsiteY8" fmla="*/ 151393 h 4551399"/>
                <a:gd name="connsiteX9" fmla="*/ 8823297 w 9313565"/>
                <a:gd name="connsiteY9" fmla="*/ 52887 h 4551399"/>
                <a:gd name="connsiteX10" fmla="*/ 8700632 w 9313565"/>
                <a:gd name="connsiteY10" fmla="*/ 0 h 4551399"/>
                <a:gd name="connsiteX11" fmla="*/ 8557508 w 9313565"/>
                <a:gd name="connsiteY11" fmla="*/ 22710 h 4551399"/>
                <a:gd name="connsiteX12" fmla="*/ 0 w 9313565"/>
                <a:gd name="connsiteY12" fmla="*/ 2513049 h 4551399"/>
                <a:gd name="connsiteX0" fmla="*/ 0 w 9313565"/>
                <a:gd name="connsiteY0" fmla="*/ 2513049 h 4551399"/>
                <a:gd name="connsiteX1" fmla="*/ 3152775 w 9313565"/>
                <a:gd name="connsiteY1" fmla="*/ 4551399 h 4551399"/>
                <a:gd name="connsiteX2" fmla="*/ 8943975 w 9313565"/>
                <a:gd name="connsiteY2" fmla="*/ 4532349 h 4551399"/>
                <a:gd name="connsiteX3" fmla="*/ 9223348 w 9313565"/>
                <a:gd name="connsiteY3" fmla="*/ 3816270 h 4551399"/>
                <a:gd name="connsiteX4" fmla="*/ 9305925 w 9313565"/>
                <a:gd name="connsiteY4" fmla="*/ 2903574 h 4551399"/>
                <a:gd name="connsiteX5" fmla="*/ 9296400 w 9313565"/>
                <a:gd name="connsiteY5" fmla="*/ 1893924 h 4551399"/>
                <a:gd name="connsiteX6" fmla="*/ 9191625 w 9313565"/>
                <a:gd name="connsiteY6" fmla="*/ 1065249 h 4551399"/>
                <a:gd name="connsiteX7" fmla="*/ 9029782 w 9313565"/>
                <a:gd name="connsiteY7" fmla="*/ 384308 h 4551399"/>
                <a:gd name="connsiteX8" fmla="*/ 8907366 w 9313565"/>
                <a:gd name="connsiteY8" fmla="*/ 151393 h 4551399"/>
                <a:gd name="connsiteX9" fmla="*/ 8823297 w 9313565"/>
                <a:gd name="connsiteY9" fmla="*/ 52887 h 4551399"/>
                <a:gd name="connsiteX10" fmla="*/ 8700632 w 9313565"/>
                <a:gd name="connsiteY10" fmla="*/ 0 h 4551399"/>
                <a:gd name="connsiteX11" fmla="*/ 8557508 w 9313565"/>
                <a:gd name="connsiteY11" fmla="*/ 22710 h 4551399"/>
                <a:gd name="connsiteX12" fmla="*/ 0 w 9313565"/>
                <a:gd name="connsiteY12" fmla="*/ 2513049 h 4551399"/>
                <a:gd name="connsiteX0" fmla="*/ 0 w 9313565"/>
                <a:gd name="connsiteY0" fmla="*/ 2513049 h 4532411"/>
                <a:gd name="connsiteX1" fmla="*/ 5111891 w 9313565"/>
                <a:gd name="connsiteY1" fmla="*/ 4068638 h 4532411"/>
                <a:gd name="connsiteX2" fmla="*/ 8943975 w 9313565"/>
                <a:gd name="connsiteY2" fmla="*/ 4532349 h 4532411"/>
                <a:gd name="connsiteX3" fmla="*/ 9223348 w 9313565"/>
                <a:gd name="connsiteY3" fmla="*/ 3816270 h 4532411"/>
                <a:gd name="connsiteX4" fmla="*/ 9305925 w 9313565"/>
                <a:gd name="connsiteY4" fmla="*/ 2903574 h 4532411"/>
                <a:gd name="connsiteX5" fmla="*/ 9296400 w 9313565"/>
                <a:gd name="connsiteY5" fmla="*/ 1893924 h 4532411"/>
                <a:gd name="connsiteX6" fmla="*/ 9191625 w 9313565"/>
                <a:gd name="connsiteY6" fmla="*/ 1065249 h 4532411"/>
                <a:gd name="connsiteX7" fmla="*/ 9029782 w 9313565"/>
                <a:gd name="connsiteY7" fmla="*/ 384308 h 4532411"/>
                <a:gd name="connsiteX8" fmla="*/ 8907366 w 9313565"/>
                <a:gd name="connsiteY8" fmla="*/ 151393 h 4532411"/>
                <a:gd name="connsiteX9" fmla="*/ 8823297 w 9313565"/>
                <a:gd name="connsiteY9" fmla="*/ 52887 h 4532411"/>
                <a:gd name="connsiteX10" fmla="*/ 8700632 w 9313565"/>
                <a:gd name="connsiteY10" fmla="*/ 0 h 4532411"/>
                <a:gd name="connsiteX11" fmla="*/ 8557508 w 9313565"/>
                <a:gd name="connsiteY11" fmla="*/ 22710 h 4532411"/>
                <a:gd name="connsiteX12" fmla="*/ 0 w 9313565"/>
                <a:gd name="connsiteY12" fmla="*/ 2513049 h 4532411"/>
                <a:gd name="connsiteX0" fmla="*/ 0 w 9671481"/>
                <a:gd name="connsiteY0" fmla="*/ 2587320 h 4532411"/>
                <a:gd name="connsiteX1" fmla="*/ 5469807 w 9671481"/>
                <a:gd name="connsiteY1" fmla="*/ 4068638 h 4532411"/>
                <a:gd name="connsiteX2" fmla="*/ 9301891 w 9671481"/>
                <a:gd name="connsiteY2" fmla="*/ 4532349 h 4532411"/>
                <a:gd name="connsiteX3" fmla="*/ 9581264 w 9671481"/>
                <a:gd name="connsiteY3" fmla="*/ 3816270 h 4532411"/>
                <a:gd name="connsiteX4" fmla="*/ 9663841 w 9671481"/>
                <a:gd name="connsiteY4" fmla="*/ 2903574 h 4532411"/>
                <a:gd name="connsiteX5" fmla="*/ 9654316 w 9671481"/>
                <a:gd name="connsiteY5" fmla="*/ 1893924 h 4532411"/>
                <a:gd name="connsiteX6" fmla="*/ 9549541 w 9671481"/>
                <a:gd name="connsiteY6" fmla="*/ 1065249 h 4532411"/>
                <a:gd name="connsiteX7" fmla="*/ 9387698 w 9671481"/>
                <a:gd name="connsiteY7" fmla="*/ 384308 h 4532411"/>
                <a:gd name="connsiteX8" fmla="*/ 9265282 w 9671481"/>
                <a:gd name="connsiteY8" fmla="*/ 151393 h 4532411"/>
                <a:gd name="connsiteX9" fmla="*/ 9181213 w 9671481"/>
                <a:gd name="connsiteY9" fmla="*/ 52887 h 4532411"/>
                <a:gd name="connsiteX10" fmla="*/ 9058548 w 9671481"/>
                <a:gd name="connsiteY10" fmla="*/ 0 h 4532411"/>
                <a:gd name="connsiteX11" fmla="*/ 8915424 w 9671481"/>
                <a:gd name="connsiteY11" fmla="*/ 22710 h 4532411"/>
                <a:gd name="connsiteX12" fmla="*/ 0 w 9671481"/>
                <a:gd name="connsiteY12" fmla="*/ 2587320 h 4532411"/>
                <a:gd name="connsiteX0" fmla="*/ 0 w 9671481"/>
                <a:gd name="connsiteY0" fmla="*/ 2587320 h 4532411"/>
                <a:gd name="connsiteX1" fmla="*/ 5469807 w 9671481"/>
                <a:gd name="connsiteY1" fmla="*/ 4068638 h 4532411"/>
                <a:gd name="connsiteX2" fmla="*/ 9301891 w 9671481"/>
                <a:gd name="connsiteY2" fmla="*/ 4532349 h 4532411"/>
                <a:gd name="connsiteX3" fmla="*/ 9581264 w 9671481"/>
                <a:gd name="connsiteY3" fmla="*/ 3816270 h 4532411"/>
                <a:gd name="connsiteX4" fmla="*/ 9663841 w 9671481"/>
                <a:gd name="connsiteY4" fmla="*/ 2903574 h 4532411"/>
                <a:gd name="connsiteX5" fmla="*/ 9654316 w 9671481"/>
                <a:gd name="connsiteY5" fmla="*/ 1893924 h 4532411"/>
                <a:gd name="connsiteX6" fmla="*/ 9549541 w 9671481"/>
                <a:gd name="connsiteY6" fmla="*/ 1065249 h 4532411"/>
                <a:gd name="connsiteX7" fmla="*/ 9387698 w 9671481"/>
                <a:gd name="connsiteY7" fmla="*/ 384308 h 4532411"/>
                <a:gd name="connsiteX8" fmla="*/ 9265282 w 9671481"/>
                <a:gd name="connsiteY8" fmla="*/ 151393 h 4532411"/>
                <a:gd name="connsiteX9" fmla="*/ 9181213 w 9671481"/>
                <a:gd name="connsiteY9" fmla="*/ 52887 h 4532411"/>
                <a:gd name="connsiteX10" fmla="*/ 9058548 w 9671481"/>
                <a:gd name="connsiteY10" fmla="*/ 0 h 4532411"/>
                <a:gd name="connsiteX11" fmla="*/ 8915424 w 9671481"/>
                <a:gd name="connsiteY11" fmla="*/ 22710 h 4532411"/>
                <a:gd name="connsiteX12" fmla="*/ 0 w 9671481"/>
                <a:gd name="connsiteY12" fmla="*/ 2587320 h 4532411"/>
                <a:gd name="connsiteX0" fmla="*/ 0 w 9671481"/>
                <a:gd name="connsiteY0" fmla="*/ 2587320 h 4569967"/>
                <a:gd name="connsiteX1" fmla="*/ 7372411 w 9671481"/>
                <a:gd name="connsiteY1" fmla="*/ 4569967 h 4569967"/>
                <a:gd name="connsiteX2" fmla="*/ 9301891 w 9671481"/>
                <a:gd name="connsiteY2" fmla="*/ 4532349 h 4569967"/>
                <a:gd name="connsiteX3" fmla="*/ 9581264 w 9671481"/>
                <a:gd name="connsiteY3" fmla="*/ 3816270 h 4569967"/>
                <a:gd name="connsiteX4" fmla="*/ 9663841 w 9671481"/>
                <a:gd name="connsiteY4" fmla="*/ 2903574 h 4569967"/>
                <a:gd name="connsiteX5" fmla="*/ 9654316 w 9671481"/>
                <a:gd name="connsiteY5" fmla="*/ 1893924 h 4569967"/>
                <a:gd name="connsiteX6" fmla="*/ 9549541 w 9671481"/>
                <a:gd name="connsiteY6" fmla="*/ 1065249 h 4569967"/>
                <a:gd name="connsiteX7" fmla="*/ 9387698 w 9671481"/>
                <a:gd name="connsiteY7" fmla="*/ 384308 h 4569967"/>
                <a:gd name="connsiteX8" fmla="*/ 9265282 w 9671481"/>
                <a:gd name="connsiteY8" fmla="*/ 151393 h 4569967"/>
                <a:gd name="connsiteX9" fmla="*/ 9181213 w 9671481"/>
                <a:gd name="connsiteY9" fmla="*/ 52887 h 4569967"/>
                <a:gd name="connsiteX10" fmla="*/ 9058548 w 9671481"/>
                <a:gd name="connsiteY10" fmla="*/ 0 h 4569967"/>
                <a:gd name="connsiteX11" fmla="*/ 8915424 w 9671481"/>
                <a:gd name="connsiteY11" fmla="*/ 22710 h 4569967"/>
                <a:gd name="connsiteX12" fmla="*/ 0 w 9671481"/>
                <a:gd name="connsiteY12" fmla="*/ 2587320 h 456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71481" h="4569967">
                  <a:moveTo>
                    <a:pt x="0" y="2587320"/>
                  </a:moveTo>
                  <a:lnTo>
                    <a:pt x="7372411" y="4569967"/>
                  </a:lnTo>
                  <a:cubicBezTo>
                    <a:pt x="9302811" y="4563617"/>
                    <a:pt x="7371491" y="4538699"/>
                    <a:pt x="9301891" y="4532349"/>
                  </a:cubicBezTo>
                  <a:cubicBezTo>
                    <a:pt x="9395015" y="4293656"/>
                    <a:pt x="9519945" y="4062532"/>
                    <a:pt x="9581264" y="3816270"/>
                  </a:cubicBezTo>
                  <a:cubicBezTo>
                    <a:pt x="9632644" y="3527178"/>
                    <a:pt x="9636315" y="3207806"/>
                    <a:pt x="9663841" y="2903574"/>
                  </a:cubicBezTo>
                  <a:cubicBezTo>
                    <a:pt x="9676569" y="2574595"/>
                    <a:pt x="9673394" y="2245613"/>
                    <a:pt x="9654316" y="1893924"/>
                  </a:cubicBezTo>
                  <a:cubicBezTo>
                    <a:pt x="9643245" y="1617699"/>
                    <a:pt x="9600369" y="1341474"/>
                    <a:pt x="9549541" y="1065249"/>
                  </a:cubicBezTo>
                  <a:lnTo>
                    <a:pt x="9387698" y="384308"/>
                  </a:lnTo>
                  <a:lnTo>
                    <a:pt x="9265282" y="151393"/>
                  </a:lnTo>
                  <a:lnTo>
                    <a:pt x="9181213" y="52887"/>
                  </a:lnTo>
                  <a:lnTo>
                    <a:pt x="9058548" y="0"/>
                  </a:lnTo>
                  <a:lnTo>
                    <a:pt x="8915424" y="22710"/>
                  </a:lnTo>
                  <a:lnTo>
                    <a:pt x="0" y="258732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20EDF77-60B5-4E62-B6E1-839F6618B2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0360" y="4894705"/>
              <a:ext cx="1262514" cy="321290"/>
              <a:chOff x="1961744" y="3639708"/>
              <a:chExt cx="1997732" cy="508390"/>
            </a:xfrm>
            <a:grpFill/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D295AE0-EE06-4DB3-84CE-A4A6F049C30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20700000">
                <a:off x="1961744" y="3639708"/>
                <a:ext cx="1964267" cy="0"/>
              </a:xfrm>
              <a:prstGeom prst="lin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3C1EECC-4F66-42D0-BB81-14C502B6D43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900000">
                <a:off x="1961744" y="4148098"/>
                <a:ext cx="1964267" cy="0"/>
              </a:xfrm>
              <a:prstGeom prst="lin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DE6BFF45-6F7F-45DE-B306-D4D05F8AB5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95209" y="3893903"/>
                <a:ext cx="1964267" cy="0"/>
              </a:xfrm>
              <a:prstGeom prst="lin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65" name="Arc 64">
            <a:extLst>
              <a:ext uri="{FF2B5EF4-FFF2-40B4-BE49-F238E27FC236}">
                <a16:creationId xmlns:a16="http://schemas.microsoft.com/office/drawing/2014/main" id="{95D5FE43-CD6A-45C2-8D41-77CB076242A8}"/>
              </a:ext>
            </a:extLst>
          </p:cNvPr>
          <p:cNvSpPr>
            <a:spLocks noChangeAspect="1"/>
          </p:cNvSpPr>
          <p:nvPr/>
        </p:nvSpPr>
        <p:spPr bwMode="auto">
          <a:xfrm rot="2891976">
            <a:off x="5835443" y="4977421"/>
            <a:ext cx="348840" cy="353054"/>
          </a:xfrm>
          <a:prstGeom prst="arc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91FB91-3B8F-4C00-B5C0-274B215539D7}"/>
              </a:ext>
            </a:extLst>
          </p:cNvPr>
          <p:cNvCxnSpPr>
            <a:cxnSpLocks/>
            <a:stCxn id="47" idx="0"/>
          </p:cNvCxnSpPr>
          <p:nvPr/>
        </p:nvCxnSpPr>
        <p:spPr bwMode="auto">
          <a:xfrm flipV="1">
            <a:off x="1233244" y="5022753"/>
            <a:ext cx="9759979" cy="142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8363044-222B-45A4-B596-FF52F280DCD6}"/>
              </a:ext>
            </a:extLst>
          </p:cNvPr>
          <p:cNvCxnSpPr>
            <a:cxnSpLocks/>
            <a:stCxn id="47" idx="0"/>
          </p:cNvCxnSpPr>
          <p:nvPr/>
        </p:nvCxnSpPr>
        <p:spPr bwMode="auto">
          <a:xfrm>
            <a:off x="1233244" y="5037021"/>
            <a:ext cx="10024369" cy="4129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12DFA5A-91B6-4153-9CE7-8D903C8AB69D}"/>
              </a:ext>
            </a:extLst>
          </p:cNvPr>
          <p:cNvSpPr/>
          <p:nvPr/>
        </p:nvSpPr>
        <p:spPr bwMode="auto">
          <a:xfrm>
            <a:off x="513504" y="6092508"/>
            <a:ext cx="11140016" cy="420687"/>
          </a:xfrm>
          <a:prstGeom prst="rect">
            <a:avLst/>
          </a:prstGeom>
          <a:solidFill>
            <a:srgbClr val="00285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向下倾斜不会增加增益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EE55D2-BB20-471D-8711-4925E9D063AB}"/>
              </a:ext>
            </a:extLst>
          </p:cNvPr>
          <p:cNvSpPr txBox="1"/>
          <p:nvPr/>
        </p:nvSpPr>
        <p:spPr>
          <a:xfrm>
            <a:off x="5921190" y="3044754"/>
            <a:ext cx="2026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垂直域用户角展度小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49696B8-FE13-4BB8-A01A-E8BD8702FFA5}"/>
              </a:ext>
            </a:extLst>
          </p:cNvPr>
          <p:cNvSpPr/>
          <p:nvPr/>
        </p:nvSpPr>
        <p:spPr bwMode="auto">
          <a:xfrm rot="464982">
            <a:off x="6303539" y="3853576"/>
            <a:ext cx="263240" cy="1317750"/>
          </a:xfrm>
          <a:custGeom>
            <a:avLst/>
            <a:gdLst>
              <a:gd name="connsiteX0" fmla="*/ 400050 w 581926"/>
              <a:gd name="connsiteY0" fmla="*/ 0 h 1485900"/>
              <a:gd name="connsiteX1" fmla="*/ 581025 w 581926"/>
              <a:gd name="connsiteY1" fmla="*/ 581025 h 1485900"/>
              <a:gd name="connsiteX2" fmla="*/ 447675 w 581926"/>
              <a:gd name="connsiteY2" fmla="*/ 1190625 h 1485900"/>
              <a:gd name="connsiteX3" fmla="*/ 0 w 581926"/>
              <a:gd name="connsiteY3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926" h="1485900">
                <a:moveTo>
                  <a:pt x="400050" y="0"/>
                </a:moveTo>
                <a:cubicBezTo>
                  <a:pt x="486569" y="191294"/>
                  <a:pt x="573088" y="382588"/>
                  <a:pt x="581025" y="581025"/>
                </a:cubicBezTo>
                <a:cubicBezTo>
                  <a:pt x="588962" y="779462"/>
                  <a:pt x="544512" y="1039813"/>
                  <a:pt x="447675" y="1190625"/>
                </a:cubicBezTo>
                <a:cubicBezTo>
                  <a:pt x="350838" y="1341437"/>
                  <a:pt x="175419" y="1413668"/>
                  <a:pt x="0" y="1485900"/>
                </a:cubicBez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EE2F33-9B62-43BD-8EBD-165CE9D1D4C1}"/>
              </a:ext>
            </a:extLst>
          </p:cNvPr>
          <p:cNvSpPr txBox="1"/>
          <p:nvPr/>
        </p:nvSpPr>
        <p:spPr>
          <a:xfrm>
            <a:off x="542146" y="1816181"/>
            <a:ext cx="54988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 rtl="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空气 6468/6488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单元形状：高层（HPBW：H = 20°，V= 30</a:t>
            </a:r>
            <a:r>
              <a:rPr lang="en-US" dirty="0">
                <a:solidFill>
                  <a:srgbClr val="58585A"/>
                </a:solidFill>
              </a:rPr>
              <a:t>°)</a:t>
            </a:r>
            <a:br>
              <a:rPr lang="en-US" dirty="0">
                <a:solidFill>
                  <a:srgbClr val="58585A"/>
                </a:solidFill>
              </a:rPr>
            </a:br>
            <a:r>
              <a:rPr lang="en-US" dirty="0">
                <a:solidFill>
                  <a:srgbClr val="58585A"/>
                </a:solidFill>
              </a:rPr>
              <a:t>向下倾斜：15°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3108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7AFC4C-555A-47F2-AB8C-084290C10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l" rtl="0"/>
            <a:r>
              <a:rPr lang="en-US">
                <a:solidFill>
                  <a:srgbClr val="58585A"/>
                </a:solidFill>
              </a:rPr>
              <a:t>仰角梁宽度</a:t>
            </a:r>
            <a:br>
              <a:rPr lang="en-US">
                <a:solidFill>
                  <a:srgbClr val="58585A"/>
                </a:solidFill>
              </a:rPr>
            </a:br>
            <a:r>
              <a:rPr lang="en-US" sz="2800">
                <a:solidFill>
                  <a:srgbClr val="58585A"/>
                </a:solidFill>
                <a:latin typeface="Arial"/>
              </a:rPr>
              <a:t>郊区平坦环境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473AC6-3296-48A4-9274-60D4473ABC7B}"/>
              </a:ext>
            </a:extLst>
          </p:cNvPr>
          <p:cNvSpPr/>
          <p:nvPr/>
        </p:nvSpPr>
        <p:spPr bwMode="auto">
          <a:xfrm>
            <a:off x="872504" y="5321970"/>
            <a:ext cx="10809465" cy="128016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38165503-E71E-4B98-89AE-A1686896497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07535" y="2698446"/>
            <a:ext cx="278370" cy="376389"/>
          </a:xfrm>
          <a:custGeom>
            <a:avLst/>
            <a:gdLst>
              <a:gd name="T0" fmla="*/ 2147483646 w 363"/>
              <a:gd name="T1" fmla="*/ 2147483646 h 447"/>
              <a:gd name="T2" fmla="*/ 2147483646 w 363"/>
              <a:gd name="T3" fmla="*/ 2147483646 h 447"/>
              <a:gd name="T4" fmla="*/ 2147483646 w 363"/>
              <a:gd name="T5" fmla="*/ 2147483646 h 447"/>
              <a:gd name="T6" fmla="*/ 2147483646 w 363"/>
              <a:gd name="T7" fmla="*/ 2147483646 h 447"/>
              <a:gd name="T8" fmla="*/ 2147483646 w 363"/>
              <a:gd name="T9" fmla="*/ 2147483646 h 447"/>
              <a:gd name="T10" fmla="*/ 2147483646 w 363"/>
              <a:gd name="T11" fmla="*/ 2147483646 h 447"/>
              <a:gd name="T12" fmla="*/ 2147483646 w 363"/>
              <a:gd name="T13" fmla="*/ 2147483646 h 447"/>
              <a:gd name="T14" fmla="*/ 2147483646 w 363"/>
              <a:gd name="T15" fmla="*/ 2147483646 h 447"/>
              <a:gd name="T16" fmla="*/ 2147483646 w 363"/>
              <a:gd name="T17" fmla="*/ 2147483646 h 447"/>
              <a:gd name="T18" fmla="*/ 2147483646 w 363"/>
              <a:gd name="T19" fmla="*/ 2147483646 h 447"/>
              <a:gd name="T20" fmla="*/ 2147483646 w 363"/>
              <a:gd name="T21" fmla="*/ 2147483646 h 447"/>
              <a:gd name="T22" fmla="*/ 2147483646 w 363"/>
              <a:gd name="T23" fmla="*/ 2147483646 h 447"/>
              <a:gd name="T24" fmla="*/ 2147483646 w 363"/>
              <a:gd name="T25" fmla="*/ 2147483646 h 447"/>
              <a:gd name="T26" fmla="*/ 2147483646 w 363"/>
              <a:gd name="T27" fmla="*/ 2147483646 h 447"/>
              <a:gd name="T28" fmla="*/ 2147483646 w 363"/>
              <a:gd name="T29" fmla="*/ 2147483646 h 447"/>
              <a:gd name="T30" fmla="*/ 2147483646 w 363"/>
              <a:gd name="T31" fmla="*/ 2147483646 h 447"/>
              <a:gd name="T32" fmla="*/ 2147483646 w 363"/>
              <a:gd name="T33" fmla="*/ 2147483646 h 447"/>
              <a:gd name="T34" fmla="*/ 2147483646 w 363"/>
              <a:gd name="T35" fmla="*/ 2147483646 h 447"/>
              <a:gd name="T36" fmla="*/ 2147483646 w 363"/>
              <a:gd name="T37" fmla="*/ 2147483646 h 447"/>
              <a:gd name="T38" fmla="*/ 2147483646 w 363"/>
              <a:gd name="T39" fmla="*/ 2147483646 h 447"/>
              <a:gd name="T40" fmla="*/ 2147483646 w 363"/>
              <a:gd name="T41" fmla="*/ 2147483646 h 447"/>
              <a:gd name="T42" fmla="*/ 0 w 363"/>
              <a:gd name="T43" fmla="*/ 2147483646 h 447"/>
              <a:gd name="T44" fmla="*/ 0 w 363"/>
              <a:gd name="T45" fmla="*/ 2147483646 h 447"/>
              <a:gd name="T46" fmla="*/ 2147483646 w 363"/>
              <a:gd name="T47" fmla="*/ 2147483646 h 447"/>
              <a:gd name="T48" fmla="*/ 2147483646 w 363"/>
              <a:gd name="T49" fmla="*/ 2147483646 h 447"/>
              <a:gd name="T50" fmla="*/ 2147483646 w 363"/>
              <a:gd name="T51" fmla="*/ 2147483646 h 447"/>
              <a:gd name="T52" fmla="*/ 2147483646 w 363"/>
              <a:gd name="T53" fmla="*/ 2147483646 h 447"/>
              <a:gd name="T54" fmla="*/ 2147483646 w 363"/>
              <a:gd name="T55" fmla="*/ 2147483646 h 447"/>
              <a:gd name="T56" fmla="*/ 2147483646 w 363"/>
              <a:gd name="T57" fmla="*/ 2147483646 h 447"/>
              <a:gd name="T58" fmla="*/ 2147483646 w 363"/>
              <a:gd name="T59" fmla="*/ 2147483646 h 447"/>
              <a:gd name="T60" fmla="*/ 2147483646 w 363"/>
              <a:gd name="T61" fmla="*/ 2147483646 h 447"/>
              <a:gd name="T62" fmla="*/ 2147483646 w 363"/>
              <a:gd name="T63" fmla="*/ 2147483646 h 447"/>
              <a:gd name="T64" fmla="*/ 2147483646 w 363"/>
              <a:gd name="T65" fmla="*/ 2147483646 h 447"/>
              <a:gd name="T66" fmla="*/ 2147483646 w 363"/>
              <a:gd name="T67" fmla="*/ 2147483646 h 447"/>
              <a:gd name="T68" fmla="*/ 2147483646 w 363"/>
              <a:gd name="T69" fmla="*/ 2147483646 h 447"/>
              <a:gd name="T70" fmla="*/ 2147483646 w 363"/>
              <a:gd name="T71" fmla="*/ 2147483646 h 447"/>
              <a:gd name="T72" fmla="*/ 2147483646 w 363"/>
              <a:gd name="T73" fmla="*/ 2147483646 h 447"/>
              <a:gd name="T74" fmla="*/ 2147483646 w 363"/>
              <a:gd name="T75" fmla="*/ 2147483646 h 447"/>
              <a:gd name="T76" fmla="*/ 2147483646 w 363"/>
              <a:gd name="T77" fmla="*/ 2147483646 h 447"/>
              <a:gd name="T78" fmla="*/ 2147483646 w 363"/>
              <a:gd name="T79" fmla="*/ 2147483646 h 447"/>
              <a:gd name="T80" fmla="*/ 2147483646 w 363"/>
              <a:gd name="T81" fmla="*/ 2147483646 h 447"/>
              <a:gd name="T82" fmla="*/ 2147483646 w 363"/>
              <a:gd name="T83" fmla="*/ 2147483646 h 447"/>
              <a:gd name="T84" fmla="*/ 2147483646 w 363"/>
              <a:gd name="T85" fmla="*/ 2147483646 h 447"/>
              <a:gd name="T86" fmla="*/ 2147483646 w 363"/>
              <a:gd name="T87" fmla="*/ 2147483646 h 447"/>
              <a:gd name="T88" fmla="*/ 2147483646 w 363"/>
              <a:gd name="T89" fmla="*/ 2147483646 h 447"/>
              <a:gd name="T90" fmla="*/ 2147483646 w 363"/>
              <a:gd name="T91" fmla="*/ 2147483646 h 447"/>
              <a:gd name="T92" fmla="*/ 2147483646 w 363"/>
              <a:gd name="T93" fmla="*/ 2147483646 h 447"/>
              <a:gd name="T94" fmla="*/ 2147483646 w 363"/>
              <a:gd name="T95" fmla="*/ 2147483646 h 447"/>
              <a:gd name="T96" fmla="*/ 2147483646 w 363"/>
              <a:gd name="T97" fmla="*/ 2147483646 h 447"/>
              <a:gd name="T98" fmla="*/ 2147483646 w 363"/>
              <a:gd name="T99" fmla="*/ 2147483646 h 44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63" h="447">
                <a:moveTo>
                  <a:pt x="85" y="38"/>
                </a:moveTo>
                <a:cubicBezTo>
                  <a:pt x="85" y="38"/>
                  <a:pt x="85" y="38"/>
                  <a:pt x="85" y="38"/>
                </a:cubicBezTo>
                <a:cubicBezTo>
                  <a:pt x="85" y="36"/>
                  <a:pt x="84" y="34"/>
                  <a:pt x="83" y="32"/>
                </a:cubicBezTo>
                <a:cubicBezTo>
                  <a:pt x="80" y="29"/>
                  <a:pt x="75" y="29"/>
                  <a:pt x="72" y="32"/>
                </a:cubicBezTo>
                <a:cubicBezTo>
                  <a:pt x="51" y="53"/>
                  <a:pt x="41" y="79"/>
                  <a:pt x="41" y="106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41" y="132"/>
                  <a:pt x="51" y="159"/>
                  <a:pt x="72" y="179"/>
                </a:cubicBezTo>
                <a:cubicBezTo>
                  <a:pt x="75" y="182"/>
                  <a:pt x="80" y="182"/>
                  <a:pt x="83" y="179"/>
                </a:cubicBezTo>
                <a:cubicBezTo>
                  <a:pt x="84" y="178"/>
                  <a:pt x="85" y="176"/>
                  <a:pt x="85" y="174"/>
                </a:cubicBezTo>
                <a:cubicBezTo>
                  <a:pt x="85" y="174"/>
                  <a:pt x="85" y="174"/>
                  <a:pt x="85" y="174"/>
                </a:cubicBezTo>
                <a:cubicBezTo>
                  <a:pt x="85" y="172"/>
                  <a:pt x="84" y="169"/>
                  <a:pt x="83" y="168"/>
                </a:cubicBezTo>
                <a:cubicBezTo>
                  <a:pt x="66" y="151"/>
                  <a:pt x="57" y="128"/>
                  <a:pt x="57" y="106"/>
                </a:cubicBezTo>
                <a:cubicBezTo>
                  <a:pt x="57" y="83"/>
                  <a:pt x="66" y="61"/>
                  <a:pt x="83" y="44"/>
                </a:cubicBezTo>
                <a:cubicBezTo>
                  <a:pt x="84" y="42"/>
                  <a:pt x="85" y="40"/>
                  <a:pt x="85" y="38"/>
                </a:cubicBezTo>
                <a:close/>
                <a:moveTo>
                  <a:pt x="48" y="191"/>
                </a:moveTo>
                <a:cubicBezTo>
                  <a:pt x="48" y="191"/>
                  <a:pt x="47" y="191"/>
                  <a:pt x="47" y="190"/>
                </a:cubicBezTo>
                <a:cubicBezTo>
                  <a:pt x="45" y="188"/>
                  <a:pt x="44" y="186"/>
                  <a:pt x="42" y="184"/>
                </a:cubicBezTo>
                <a:cubicBezTo>
                  <a:pt x="42" y="184"/>
                  <a:pt x="42" y="184"/>
                  <a:pt x="42" y="184"/>
                </a:cubicBezTo>
                <a:cubicBezTo>
                  <a:pt x="41" y="182"/>
                  <a:pt x="40" y="181"/>
                  <a:pt x="39" y="180"/>
                </a:cubicBezTo>
                <a:cubicBezTo>
                  <a:pt x="33" y="171"/>
                  <a:pt x="28" y="162"/>
                  <a:pt x="24" y="152"/>
                </a:cubicBezTo>
                <a:cubicBezTo>
                  <a:pt x="24" y="151"/>
                  <a:pt x="23" y="149"/>
                  <a:pt x="23" y="148"/>
                </a:cubicBezTo>
                <a:cubicBezTo>
                  <a:pt x="22" y="147"/>
                  <a:pt x="22" y="147"/>
                  <a:pt x="22" y="146"/>
                </a:cubicBezTo>
                <a:cubicBezTo>
                  <a:pt x="22" y="145"/>
                  <a:pt x="21" y="143"/>
                  <a:pt x="21" y="142"/>
                </a:cubicBezTo>
                <a:cubicBezTo>
                  <a:pt x="21" y="141"/>
                  <a:pt x="20" y="141"/>
                  <a:pt x="20" y="140"/>
                </a:cubicBezTo>
                <a:cubicBezTo>
                  <a:pt x="20" y="139"/>
                  <a:pt x="20" y="137"/>
                  <a:pt x="19" y="136"/>
                </a:cubicBezTo>
                <a:cubicBezTo>
                  <a:pt x="19" y="135"/>
                  <a:pt x="19" y="135"/>
                  <a:pt x="19" y="134"/>
                </a:cubicBezTo>
                <a:cubicBezTo>
                  <a:pt x="18" y="133"/>
                  <a:pt x="18" y="131"/>
                  <a:pt x="18" y="130"/>
                </a:cubicBezTo>
                <a:cubicBezTo>
                  <a:pt x="18" y="129"/>
                  <a:pt x="18" y="128"/>
                  <a:pt x="17" y="127"/>
                </a:cubicBezTo>
                <a:cubicBezTo>
                  <a:pt x="17" y="126"/>
                  <a:pt x="17" y="125"/>
                  <a:pt x="17" y="124"/>
                </a:cubicBezTo>
                <a:cubicBezTo>
                  <a:pt x="17" y="123"/>
                  <a:pt x="17" y="122"/>
                  <a:pt x="17" y="121"/>
                </a:cubicBezTo>
                <a:cubicBezTo>
                  <a:pt x="16" y="120"/>
                  <a:pt x="16" y="119"/>
                  <a:pt x="16" y="118"/>
                </a:cubicBezTo>
                <a:cubicBezTo>
                  <a:pt x="16" y="117"/>
                  <a:pt x="16" y="116"/>
                  <a:pt x="16" y="114"/>
                </a:cubicBezTo>
                <a:cubicBezTo>
                  <a:pt x="16" y="113"/>
                  <a:pt x="16" y="113"/>
                  <a:pt x="16" y="112"/>
                </a:cubicBezTo>
                <a:cubicBezTo>
                  <a:pt x="16" y="110"/>
                  <a:pt x="16" y="108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4"/>
                  <a:pt x="16" y="102"/>
                  <a:pt x="16" y="100"/>
                </a:cubicBezTo>
                <a:cubicBezTo>
                  <a:pt x="16" y="99"/>
                  <a:pt x="16" y="98"/>
                  <a:pt x="16" y="97"/>
                </a:cubicBezTo>
                <a:cubicBezTo>
                  <a:pt x="16" y="96"/>
                  <a:pt x="16" y="95"/>
                  <a:pt x="16" y="93"/>
                </a:cubicBezTo>
                <a:cubicBezTo>
                  <a:pt x="16" y="92"/>
                  <a:pt x="16" y="92"/>
                  <a:pt x="17" y="91"/>
                </a:cubicBezTo>
                <a:cubicBezTo>
                  <a:pt x="17" y="90"/>
                  <a:pt x="17" y="88"/>
                  <a:pt x="17" y="87"/>
                </a:cubicBezTo>
                <a:cubicBezTo>
                  <a:pt x="17" y="86"/>
                  <a:pt x="17" y="85"/>
                  <a:pt x="17" y="84"/>
                </a:cubicBezTo>
                <a:cubicBezTo>
                  <a:pt x="18" y="83"/>
                  <a:pt x="18" y="82"/>
                  <a:pt x="18" y="81"/>
                </a:cubicBezTo>
                <a:cubicBezTo>
                  <a:pt x="18" y="80"/>
                  <a:pt x="18" y="79"/>
                  <a:pt x="19" y="78"/>
                </a:cubicBezTo>
                <a:cubicBezTo>
                  <a:pt x="19" y="77"/>
                  <a:pt x="19" y="76"/>
                  <a:pt x="19" y="75"/>
                </a:cubicBezTo>
                <a:cubicBezTo>
                  <a:pt x="20" y="74"/>
                  <a:pt x="20" y="73"/>
                  <a:pt x="20" y="71"/>
                </a:cubicBezTo>
                <a:cubicBezTo>
                  <a:pt x="20" y="71"/>
                  <a:pt x="21" y="70"/>
                  <a:pt x="21" y="70"/>
                </a:cubicBezTo>
                <a:cubicBezTo>
                  <a:pt x="21" y="68"/>
                  <a:pt x="22" y="67"/>
                  <a:pt x="22" y="65"/>
                </a:cubicBezTo>
                <a:cubicBezTo>
                  <a:pt x="22" y="65"/>
                  <a:pt x="22" y="65"/>
                  <a:pt x="23" y="64"/>
                </a:cubicBezTo>
                <a:cubicBezTo>
                  <a:pt x="23" y="63"/>
                  <a:pt x="24" y="61"/>
                  <a:pt x="24" y="60"/>
                </a:cubicBezTo>
                <a:cubicBezTo>
                  <a:pt x="28" y="50"/>
                  <a:pt x="33" y="40"/>
                  <a:pt x="39" y="32"/>
                </a:cubicBezTo>
                <a:cubicBezTo>
                  <a:pt x="40" y="30"/>
                  <a:pt x="41" y="29"/>
                  <a:pt x="42" y="28"/>
                </a:cubicBezTo>
                <a:cubicBezTo>
                  <a:pt x="42" y="28"/>
                  <a:pt x="42" y="27"/>
                  <a:pt x="42" y="27"/>
                </a:cubicBezTo>
                <a:cubicBezTo>
                  <a:pt x="44" y="25"/>
                  <a:pt x="45" y="23"/>
                  <a:pt x="47" y="21"/>
                </a:cubicBezTo>
                <a:cubicBezTo>
                  <a:pt x="47" y="21"/>
                  <a:pt x="48" y="21"/>
                  <a:pt x="48" y="20"/>
                </a:cubicBezTo>
                <a:cubicBezTo>
                  <a:pt x="50" y="18"/>
                  <a:pt x="52" y="16"/>
                  <a:pt x="54" y="14"/>
                </a:cubicBezTo>
                <a:cubicBezTo>
                  <a:pt x="55" y="13"/>
                  <a:pt x="56" y="11"/>
                  <a:pt x="56" y="9"/>
                </a:cubicBezTo>
                <a:cubicBezTo>
                  <a:pt x="56" y="8"/>
                  <a:pt x="56" y="7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5"/>
                  <a:pt x="54" y="4"/>
                  <a:pt x="54" y="3"/>
                </a:cubicBezTo>
                <a:cubicBezTo>
                  <a:pt x="52" y="2"/>
                  <a:pt x="51" y="1"/>
                  <a:pt x="49" y="1"/>
                </a:cubicBezTo>
                <a:cubicBezTo>
                  <a:pt x="47" y="0"/>
                  <a:pt x="44" y="1"/>
                  <a:pt x="42" y="3"/>
                </a:cubicBezTo>
                <a:cubicBezTo>
                  <a:pt x="40" y="5"/>
                  <a:pt x="38" y="7"/>
                  <a:pt x="36" y="10"/>
                </a:cubicBezTo>
                <a:cubicBezTo>
                  <a:pt x="36" y="10"/>
                  <a:pt x="35" y="11"/>
                  <a:pt x="35" y="11"/>
                </a:cubicBezTo>
                <a:cubicBezTo>
                  <a:pt x="33" y="13"/>
                  <a:pt x="31" y="15"/>
                  <a:pt x="30" y="17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8" y="20"/>
                  <a:pt x="27" y="21"/>
                  <a:pt x="26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19" y="33"/>
                  <a:pt x="14" y="4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5"/>
                  <a:pt x="8" y="57"/>
                  <a:pt x="7" y="59"/>
                </a:cubicBezTo>
                <a:cubicBezTo>
                  <a:pt x="7" y="59"/>
                  <a:pt x="7" y="60"/>
                  <a:pt x="7" y="60"/>
                </a:cubicBezTo>
                <a:cubicBezTo>
                  <a:pt x="6" y="62"/>
                  <a:pt x="6" y="64"/>
                  <a:pt x="5" y="65"/>
                </a:cubicBezTo>
                <a:cubicBezTo>
                  <a:pt x="5" y="66"/>
                  <a:pt x="5" y="66"/>
                  <a:pt x="5" y="67"/>
                </a:cubicBezTo>
                <a:cubicBezTo>
                  <a:pt x="4" y="69"/>
                  <a:pt x="4" y="70"/>
                  <a:pt x="4" y="72"/>
                </a:cubicBezTo>
                <a:cubicBezTo>
                  <a:pt x="3" y="73"/>
                  <a:pt x="3" y="73"/>
                  <a:pt x="3" y="74"/>
                </a:cubicBezTo>
                <a:cubicBezTo>
                  <a:pt x="3" y="75"/>
                  <a:pt x="3" y="77"/>
                  <a:pt x="2" y="78"/>
                </a:cubicBezTo>
                <a:cubicBezTo>
                  <a:pt x="2" y="79"/>
                  <a:pt x="2" y="80"/>
                  <a:pt x="2" y="81"/>
                </a:cubicBezTo>
                <a:cubicBezTo>
                  <a:pt x="2" y="82"/>
                  <a:pt x="1" y="84"/>
                  <a:pt x="1" y="85"/>
                </a:cubicBezTo>
                <a:cubicBezTo>
                  <a:pt x="1" y="86"/>
                  <a:pt x="1" y="87"/>
                  <a:pt x="1" y="89"/>
                </a:cubicBezTo>
                <a:cubicBezTo>
                  <a:pt x="1" y="90"/>
                  <a:pt x="0" y="91"/>
                  <a:pt x="0" y="92"/>
                </a:cubicBezTo>
                <a:cubicBezTo>
                  <a:pt x="0" y="93"/>
                  <a:pt x="0" y="95"/>
                  <a:pt x="0" y="96"/>
                </a:cubicBezTo>
                <a:cubicBezTo>
                  <a:pt x="0" y="97"/>
                  <a:pt x="0" y="98"/>
                  <a:pt x="0" y="99"/>
                </a:cubicBezTo>
                <a:cubicBezTo>
                  <a:pt x="0" y="101"/>
                  <a:pt x="0" y="103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8"/>
                  <a:pt x="0" y="111"/>
                  <a:pt x="0" y="113"/>
                </a:cubicBezTo>
                <a:cubicBezTo>
                  <a:pt x="0" y="114"/>
                  <a:pt x="0" y="115"/>
                  <a:pt x="0" y="115"/>
                </a:cubicBezTo>
                <a:cubicBezTo>
                  <a:pt x="0" y="117"/>
                  <a:pt x="0" y="118"/>
                  <a:pt x="0" y="120"/>
                </a:cubicBezTo>
                <a:cubicBezTo>
                  <a:pt x="0" y="121"/>
                  <a:pt x="1" y="122"/>
                  <a:pt x="1" y="123"/>
                </a:cubicBezTo>
                <a:cubicBezTo>
                  <a:pt x="1" y="124"/>
                  <a:pt x="1" y="125"/>
                  <a:pt x="1" y="127"/>
                </a:cubicBezTo>
                <a:cubicBezTo>
                  <a:pt x="1" y="128"/>
                  <a:pt x="2" y="129"/>
                  <a:pt x="2" y="130"/>
                </a:cubicBezTo>
                <a:cubicBezTo>
                  <a:pt x="2" y="131"/>
                  <a:pt x="2" y="132"/>
                  <a:pt x="2" y="133"/>
                </a:cubicBezTo>
                <a:cubicBezTo>
                  <a:pt x="3" y="135"/>
                  <a:pt x="3" y="136"/>
                  <a:pt x="3" y="138"/>
                </a:cubicBezTo>
                <a:cubicBezTo>
                  <a:pt x="3" y="138"/>
                  <a:pt x="3" y="139"/>
                  <a:pt x="4" y="140"/>
                </a:cubicBezTo>
                <a:cubicBezTo>
                  <a:pt x="4" y="141"/>
                  <a:pt x="4" y="143"/>
                  <a:pt x="5" y="145"/>
                </a:cubicBezTo>
                <a:cubicBezTo>
                  <a:pt x="5" y="145"/>
                  <a:pt x="5" y="146"/>
                  <a:pt x="5" y="146"/>
                </a:cubicBezTo>
                <a:cubicBezTo>
                  <a:pt x="6" y="148"/>
                  <a:pt x="6" y="150"/>
                  <a:pt x="7" y="152"/>
                </a:cubicBezTo>
                <a:cubicBezTo>
                  <a:pt x="7" y="152"/>
                  <a:pt x="7" y="152"/>
                  <a:pt x="7" y="152"/>
                </a:cubicBezTo>
                <a:cubicBezTo>
                  <a:pt x="8" y="154"/>
                  <a:pt x="9" y="156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14" y="169"/>
                  <a:pt x="19" y="179"/>
                  <a:pt x="25" y="188"/>
                </a:cubicBezTo>
                <a:cubicBezTo>
                  <a:pt x="25" y="188"/>
                  <a:pt x="25" y="188"/>
                  <a:pt x="25" y="188"/>
                </a:cubicBezTo>
                <a:cubicBezTo>
                  <a:pt x="25" y="188"/>
                  <a:pt x="25" y="189"/>
                  <a:pt x="26" y="189"/>
                </a:cubicBezTo>
                <a:cubicBezTo>
                  <a:pt x="27" y="190"/>
                  <a:pt x="28" y="192"/>
                  <a:pt x="29" y="193"/>
                </a:cubicBezTo>
                <a:cubicBezTo>
                  <a:pt x="29" y="193"/>
                  <a:pt x="29" y="194"/>
                  <a:pt x="29" y="194"/>
                </a:cubicBezTo>
                <a:cubicBezTo>
                  <a:pt x="29" y="194"/>
                  <a:pt x="29" y="194"/>
                  <a:pt x="30" y="194"/>
                </a:cubicBezTo>
                <a:cubicBezTo>
                  <a:pt x="31" y="196"/>
                  <a:pt x="33" y="198"/>
                  <a:pt x="35" y="201"/>
                </a:cubicBezTo>
                <a:cubicBezTo>
                  <a:pt x="35" y="201"/>
                  <a:pt x="36" y="201"/>
                  <a:pt x="36" y="202"/>
                </a:cubicBezTo>
                <a:cubicBezTo>
                  <a:pt x="38" y="204"/>
                  <a:pt x="40" y="206"/>
                  <a:pt x="42" y="209"/>
                </a:cubicBezTo>
                <a:cubicBezTo>
                  <a:pt x="44" y="211"/>
                  <a:pt x="47" y="211"/>
                  <a:pt x="49" y="211"/>
                </a:cubicBezTo>
                <a:cubicBezTo>
                  <a:pt x="51" y="211"/>
                  <a:pt x="52" y="210"/>
                  <a:pt x="54" y="209"/>
                </a:cubicBezTo>
                <a:cubicBezTo>
                  <a:pt x="54" y="208"/>
                  <a:pt x="55" y="207"/>
                  <a:pt x="55" y="206"/>
                </a:cubicBezTo>
                <a:cubicBezTo>
                  <a:pt x="55" y="206"/>
                  <a:pt x="55" y="206"/>
                  <a:pt x="55" y="206"/>
                </a:cubicBezTo>
                <a:cubicBezTo>
                  <a:pt x="55" y="206"/>
                  <a:pt x="55" y="206"/>
                  <a:pt x="56" y="205"/>
                </a:cubicBezTo>
                <a:cubicBezTo>
                  <a:pt x="56" y="205"/>
                  <a:pt x="56" y="204"/>
                  <a:pt x="56" y="203"/>
                </a:cubicBezTo>
                <a:cubicBezTo>
                  <a:pt x="56" y="201"/>
                  <a:pt x="55" y="199"/>
                  <a:pt x="54" y="197"/>
                </a:cubicBezTo>
                <a:cubicBezTo>
                  <a:pt x="52" y="195"/>
                  <a:pt x="50" y="193"/>
                  <a:pt x="48" y="191"/>
                </a:cubicBezTo>
                <a:close/>
                <a:moveTo>
                  <a:pt x="207" y="60"/>
                </a:moveTo>
                <a:cubicBezTo>
                  <a:pt x="158" y="60"/>
                  <a:pt x="158" y="60"/>
                  <a:pt x="158" y="60"/>
                </a:cubicBezTo>
                <a:cubicBezTo>
                  <a:pt x="147" y="60"/>
                  <a:pt x="138" y="69"/>
                  <a:pt x="138" y="80"/>
                </a:cubicBezTo>
                <a:cubicBezTo>
                  <a:pt x="138" y="439"/>
                  <a:pt x="138" y="439"/>
                  <a:pt x="138" y="439"/>
                </a:cubicBezTo>
                <a:cubicBezTo>
                  <a:pt x="138" y="443"/>
                  <a:pt x="142" y="447"/>
                  <a:pt x="146" y="447"/>
                </a:cubicBezTo>
                <a:cubicBezTo>
                  <a:pt x="151" y="447"/>
                  <a:pt x="154" y="443"/>
                  <a:pt x="154" y="439"/>
                </a:cubicBezTo>
                <a:cubicBezTo>
                  <a:pt x="154" y="420"/>
                  <a:pt x="154" y="420"/>
                  <a:pt x="154" y="420"/>
                </a:cubicBezTo>
                <a:cubicBezTo>
                  <a:pt x="211" y="363"/>
                  <a:pt x="211" y="363"/>
                  <a:pt x="211" y="363"/>
                </a:cubicBezTo>
                <a:cubicBezTo>
                  <a:pt x="211" y="439"/>
                  <a:pt x="211" y="439"/>
                  <a:pt x="211" y="439"/>
                </a:cubicBezTo>
                <a:cubicBezTo>
                  <a:pt x="211" y="443"/>
                  <a:pt x="215" y="447"/>
                  <a:pt x="219" y="447"/>
                </a:cubicBezTo>
                <a:cubicBezTo>
                  <a:pt x="223" y="447"/>
                  <a:pt x="227" y="443"/>
                  <a:pt x="227" y="439"/>
                </a:cubicBezTo>
                <a:cubicBezTo>
                  <a:pt x="227" y="80"/>
                  <a:pt x="227" y="80"/>
                  <a:pt x="227" y="80"/>
                </a:cubicBezTo>
                <a:cubicBezTo>
                  <a:pt x="227" y="69"/>
                  <a:pt x="218" y="60"/>
                  <a:pt x="207" y="60"/>
                </a:cubicBezTo>
                <a:close/>
                <a:moveTo>
                  <a:pt x="154" y="80"/>
                </a:moveTo>
                <a:cubicBezTo>
                  <a:pt x="154" y="78"/>
                  <a:pt x="156" y="76"/>
                  <a:pt x="158" y="76"/>
                </a:cubicBezTo>
                <a:cubicBezTo>
                  <a:pt x="198" y="76"/>
                  <a:pt x="198" y="76"/>
                  <a:pt x="198" y="76"/>
                </a:cubicBezTo>
                <a:cubicBezTo>
                  <a:pt x="154" y="120"/>
                  <a:pt x="154" y="120"/>
                  <a:pt x="154" y="120"/>
                </a:cubicBezTo>
                <a:lnTo>
                  <a:pt x="154" y="80"/>
                </a:lnTo>
                <a:close/>
                <a:moveTo>
                  <a:pt x="154" y="155"/>
                </a:moveTo>
                <a:cubicBezTo>
                  <a:pt x="207" y="207"/>
                  <a:pt x="207" y="207"/>
                  <a:pt x="207" y="207"/>
                </a:cubicBezTo>
                <a:cubicBezTo>
                  <a:pt x="154" y="260"/>
                  <a:pt x="154" y="260"/>
                  <a:pt x="154" y="260"/>
                </a:cubicBezTo>
                <a:lnTo>
                  <a:pt x="154" y="155"/>
                </a:lnTo>
                <a:close/>
                <a:moveTo>
                  <a:pt x="154" y="397"/>
                </a:moveTo>
                <a:cubicBezTo>
                  <a:pt x="154" y="294"/>
                  <a:pt x="154" y="294"/>
                  <a:pt x="154" y="294"/>
                </a:cubicBezTo>
                <a:cubicBezTo>
                  <a:pt x="206" y="346"/>
                  <a:pt x="206" y="346"/>
                  <a:pt x="206" y="346"/>
                </a:cubicBezTo>
                <a:lnTo>
                  <a:pt x="154" y="397"/>
                </a:lnTo>
                <a:close/>
                <a:moveTo>
                  <a:pt x="211" y="328"/>
                </a:moveTo>
                <a:cubicBezTo>
                  <a:pt x="160" y="277"/>
                  <a:pt x="160" y="277"/>
                  <a:pt x="160" y="277"/>
                </a:cubicBezTo>
                <a:cubicBezTo>
                  <a:pt x="211" y="226"/>
                  <a:pt x="211" y="226"/>
                  <a:pt x="211" y="226"/>
                </a:cubicBezTo>
                <a:lnTo>
                  <a:pt x="211" y="328"/>
                </a:lnTo>
                <a:close/>
                <a:moveTo>
                  <a:pt x="211" y="189"/>
                </a:moveTo>
                <a:cubicBezTo>
                  <a:pt x="159" y="137"/>
                  <a:pt x="159" y="137"/>
                  <a:pt x="159" y="137"/>
                </a:cubicBezTo>
                <a:cubicBezTo>
                  <a:pt x="211" y="86"/>
                  <a:pt x="211" y="86"/>
                  <a:pt x="211" y="86"/>
                </a:cubicBezTo>
                <a:lnTo>
                  <a:pt x="211" y="189"/>
                </a:lnTo>
                <a:close/>
                <a:moveTo>
                  <a:pt x="107" y="58"/>
                </a:moveTo>
                <a:cubicBezTo>
                  <a:pt x="103" y="58"/>
                  <a:pt x="99" y="62"/>
                  <a:pt x="99" y="66"/>
                </a:cubicBezTo>
                <a:cubicBezTo>
                  <a:pt x="99" y="144"/>
                  <a:pt x="99" y="144"/>
                  <a:pt x="99" y="144"/>
                </a:cubicBezTo>
                <a:cubicBezTo>
                  <a:pt x="99" y="148"/>
                  <a:pt x="103" y="152"/>
                  <a:pt x="107" y="152"/>
                </a:cubicBezTo>
                <a:cubicBezTo>
                  <a:pt x="111" y="152"/>
                  <a:pt x="115" y="148"/>
                  <a:pt x="115" y="144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5" y="62"/>
                  <a:pt x="111" y="58"/>
                  <a:pt x="107" y="58"/>
                </a:cubicBezTo>
                <a:close/>
                <a:moveTo>
                  <a:pt x="320" y="28"/>
                </a:moveTo>
                <a:cubicBezTo>
                  <a:pt x="322" y="29"/>
                  <a:pt x="323" y="31"/>
                  <a:pt x="324" y="33"/>
                </a:cubicBezTo>
                <a:cubicBezTo>
                  <a:pt x="327" y="36"/>
                  <a:pt x="332" y="37"/>
                  <a:pt x="335" y="35"/>
                </a:cubicBezTo>
                <a:cubicBezTo>
                  <a:pt x="339" y="32"/>
                  <a:pt x="340" y="27"/>
                  <a:pt x="337" y="23"/>
                </a:cubicBezTo>
                <a:cubicBezTo>
                  <a:pt x="336" y="22"/>
                  <a:pt x="335" y="20"/>
                  <a:pt x="333" y="18"/>
                </a:cubicBezTo>
                <a:cubicBezTo>
                  <a:pt x="329" y="13"/>
                  <a:pt x="325" y="8"/>
                  <a:pt x="320" y="3"/>
                </a:cubicBezTo>
                <a:cubicBezTo>
                  <a:pt x="317" y="0"/>
                  <a:pt x="312" y="0"/>
                  <a:pt x="309" y="3"/>
                </a:cubicBezTo>
                <a:cubicBezTo>
                  <a:pt x="307" y="4"/>
                  <a:pt x="306" y="7"/>
                  <a:pt x="306" y="9"/>
                </a:cubicBezTo>
                <a:cubicBezTo>
                  <a:pt x="306" y="11"/>
                  <a:pt x="307" y="13"/>
                  <a:pt x="309" y="14"/>
                </a:cubicBezTo>
                <a:cubicBezTo>
                  <a:pt x="313" y="18"/>
                  <a:pt x="317" y="23"/>
                  <a:pt x="320" y="28"/>
                </a:cubicBezTo>
                <a:close/>
                <a:moveTo>
                  <a:pt x="257" y="59"/>
                </a:moveTo>
                <a:cubicBezTo>
                  <a:pt x="252" y="59"/>
                  <a:pt x="249" y="63"/>
                  <a:pt x="249" y="67"/>
                </a:cubicBezTo>
                <a:cubicBezTo>
                  <a:pt x="249" y="145"/>
                  <a:pt x="249" y="145"/>
                  <a:pt x="249" y="145"/>
                </a:cubicBezTo>
                <a:cubicBezTo>
                  <a:pt x="249" y="149"/>
                  <a:pt x="252" y="153"/>
                  <a:pt x="257" y="153"/>
                </a:cubicBezTo>
                <a:cubicBezTo>
                  <a:pt x="261" y="153"/>
                  <a:pt x="265" y="149"/>
                  <a:pt x="265" y="145"/>
                </a:cubicBezTo>
                <a:cubicBezTo>
                  <a:pt x="265" y="67"/>
                  <a:pt x="265" y="67"/>
                  <a:pt x="265" y="67"/>
                </a:cubicBezTo>
                <a:cubicBezTo>
                  <a:pt x="265" y="63"/>
                  <a:pt x="261" y="59"/>
                  <a:pt x="257" y="59"/>
                </a:cubicBezTo>
                <a:close/>
                <a:moveTo>
                  <a:pt x="291" y="32"/>
                </a:moveTo>
                <a:cubicBezTo>
                  <a:pt x="288" y="29"/>
                  <a:pt x="283" y="29"/>
                  <a:pt x="279" y="32"/>
                </a:cubicBezTo>
                <a:cubicBezTo>
                  <a:pt x="278" y="34"/>
                  <a:pt x="277" y="36"/>
                  <a:pt x="277" y="38"/>
                </a:cubicBezTo>
                <a:cubicBezTo>
                  <a:pt x="277" y="40"/>
                  <a:pt x="278" y="42"/>
                  <a:pt x="279" y="44"/>
                </a:cubicBezTo>
                <a:cubicBezTo>
                  <a:pt x="297" y="61"/>
                  <a:pt x="305" y="83"/>
                  <a:pt x="305" y="106"/>
                </a:cubicBezTo>
                <a:cubicBezTo>
                  <a:pt x="305" y="128"/>
                  <a:pt x="297" y="151"/>
                  <a:pt x="279" y="168"/>
                </a:cubicBezTo>
                <a:cubicBezTo>
                  <a:pt x="279" y="168"/>
                  <a:pt x="279" y="168"/>
                  <a:pt x="279" y="168"/>
                </a:cubicBezTo>
                <a:cubicBezTo>
                  <a:pt x="276" y="171"/>
                  <a:pt x="276" y="176"/>
                  <a:pt x="279" y="179"/>
                </a:cubicBezTo>
                <a:cubicBezTo>
                  <a:pt x="283" y="182"/>
                  <a:pt x="288" y="182"/>
                  <a:pt x="291" y="179"/>
                </a:cubicBezTo>
                <a:cubicBezTo>
                  <a:pt x="311" y="159"/>
                  <a:pt x="321" y="132"/>
                  <a:pt x="321" y="106"/>
                </a:cubicBezTo>
                <a:cubicBezTo>
                  <a:pt x="321" y="79"/>
                  <a:pt x="311" y="53"/>
                  <a:pt x="291" y="32"/>
                </a:cubicBezTo>
                <a:close/>
                <a:moveTo>
                  <a:pt x="353" y="53"/>
                </a:moveTo>
                <a:cubicBezTo>
                  <a:pt x="351" y="49"/>
                  <a:pt x="347" y="47"/>
                  <a:pt x="343" y="49"/>
                </a:cubicBezTo>
                <a:cubicBezTo>
                  <a:pt x="338" y="50"/>
                  <a:pt x="336" y="55"/>
                  <a:pt x="338" y="59"/>
                </a:cubicBezTo>
                <a:cubicBezTo>
                  <a:pt x="344" y="74"/>
                  <a:pt x="347" y="90"/>
                  <a:pt x="347" y="106"/>
                </a:cubicBezTo>
                <a:cubicBezTo>
                  <a:pt x="347" y="140"/>
                  <a:pt x="333" y="173"/>
                  <a:pt x="309" y="197"/>
                </a:cubicBezTo>
                <a:cubicBezTo>
                  <a:pt x="307" y="199"/>
                  <a:pt x="306" y="201"/>
                  <a:pt x="306" y="203"/>
                </a:cubicBezTo>
                <a:cubicBezTo>
                  <a:pt x="306" y="205"/>
                  <a:pt x="307" y="207"/>
                  <a:pt x="309" y="209"/>
                </a:cubicBezTo>
                <a:cubicBezTo>
                  <a:pt x="312" y="212"/>
                  <a:pt x="317" y="212"/>
                  <a:pt x="320" y="209"/>
                </a:cubicBezTo>
                <a:cubicBezTo>
                  <a:pt x="348" y="181"/>
                  <a:pt x="363" y="145"/>
                  <a:pt x="363" y="106"/>
                </a:cubicBezTo>
                <a:cubicBezTo>
                  <a:pt x="363" y="88"/>
                  <a:pt x="359" y="70"/>
                  <a:pt x="353" y="53"/>
                </a:cubicBezTo>
                <a:close/>
              </a:path>
            </a:pathLst>
          </a:custGeom>
          <a:solidFill>
            <a:srgbClr val="5858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Freeform 2">
            <a:extLst>
              <a:ext uri="{FF2B5EF4-FFF2-40B4-BE49-F238E27FC236}">
                <a16:creationId xmlns:a16="http://schemas.microsoft.com/office/drawing/2014/main" id="{FADEE4FA-809A-4732-8836-16BD51AA6D4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513584" y="4992653"/>
            <a:ext cx="414979" cy="322591"/>
          </a:xfrm>
          <a:custGeom>
            <a:avLst/>
            <a:gdLst>
              <a:gd name="T0" fmla="*/ 408 w 464"/>
              <a:gd name="T1" fmla="*/ 159 h 361"/>
              <a:gd name="T2" fmla="*/ 408 w 464"/>
              <a:gd name="T3" fmla="*/ 140 h 361"/>
              <a:gd name="T4" fmla="*/ 243 w 464"/>
              <a:gd name="T5" fmla="*/ 42 h 361"/>
              <a:gd name="T6" fmla="*/ 220 w 464"/>
              <a:gd name="T7" fmla="*/ 42 h 361"/>
              <a:gd name="T8" fmla="*/ 55 w 464"/>
              <a:gd name="T9" fmla="*/ 140 h 361"/>
              <a:gd name="T10" fmla="*/ 75 w 464"/>
              <a:gd name="T11" fmla="*/ 361 h 361"/>
              <a:gd name="T12" fmla="*/ 408 w 464"/>
              <a:gd name="T13" fmla="*/ 342 h 361"/>
              <a:gd name="T14" fmla="*/ 400 w 464"/>
              <a:gd name="T15" fmla="*/ 183 h 361"/>
              <a:gd name="T16" fmla="*/ 392 w 464"/>
              <a:gd name="T17" fmla="*/ 342 h 361"/>
              <a:gd name="T18" fmla="*/ 75 w 464"/>
              <a:gd name="T19" fmla="*/ 345 h 361"/>
              <a:gd name="T20" fmla="*/ 71 w 464"/>
              <a:gd name="T21" fmla="*/ 140 h 361"/>
              <a:gd name="T22" fmla="*/ 78 w 464"/>
              <a:gd name="T23" fmla="*/ 133 h 361"/>
              <a:gd name="T24" fmla="*/ 227 w 464"/>
              <a:gd name="T25" fmla="*/ 56 h 361"/>
              <a:gd name="T26" fmla="*/ 236 w 464"/>
              <a:gd name="T27" fmla="*/ 56 h 361"/>
              <a:gd name="T28" fmla="*/ 385 w 464"/>
              <a:gd name="T29" fmla="*/ 133 h 361"/>
              <a:gd name="T30" fmla="*/ 392 w 464"/>
              <a:gd name="T31" fmla="*/ 140 h 361"/>
              <a:gd name="T32" fmla="*/ 400 w 464"/>
              <a:gd name="T33" fmla="*/ 167 h 361"/>
              <a:gd name="T34" fmla="*/ 408 w 464"/>
              <a:gd name="T35" fmla="*/ 88 h 361"/>
              <a:gd name="T36" fmla="*/ 389 w 464"/>
              <a:gd name="T37" fmla="*/ 32 h 361"/>
              <a:gd name="T38" fmla="*/ 338 w 464"/>
              <a:gd name="T39" fmla="*/ 52 h 361"/>
              <a:gd name="T40" fmla="*/ 232 w 464"/>
              <a:gd name="T41" fmla="*/ 0 h 361"/>
              <a:gd name="T42" fmla="*/ 6 w 464"/>
              <a:gd name="T43" fmla="*/ 114 h 361"/>
              <a:gd name="T44" fmla="*/ 13 w 464"/>
              <a:gd name="T45" fmla="*/ 128 h 361"/>
              <a:gd name="T46" fmla="*/ 226 w 464"/>
              <a:gd name="T47" fmla="*/ 18 h 361"/>
              <a:gd name="T48" fmla="*/ 232 w 464"/>
              <a:gd name="T49" fmla="*/ 16 h 361"/>
              <a:gd name="T50" fmla="*/ 340 w 464"/>
              <a:gd name="T51" fmla="*/ 71 h 361"/>
              <a:gd name="T52" fmla="*/ 352 w 464"/>
              <a:gd name="T53" fmla="*/ 69 h 361"/>
              <a:gd name="T54" fmla="*/ 354 w 464"/>
              <a:gd name="T55" fmla="*/ 52 h 361"/>
              <a:gd name="T56" fmla="*/ 389 w 464"/>
              <a:gd name="T57" fmla="*/ 48 h 361"/>
              <a:gd name="T58" fmla="*/ 392 w 464"/>
              <a:gd name="T59" fmla="*/ 70 h 361"/>
              <a:gd name="T60" fmla="*/ 395 w 464"/>
              <a:gd name="T61" fmla="*/ 98 h 361"/>
              <a:gd name="T62" fmla="*/ 451 w 464"/>
              <a:gd name="T63" fmla="*/ 128 h 361"/>
              <a:gd name="T64" fmla="*/ 462 w 464"/>
              <a:gd name="T65" fmla="*/ 125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4" h="361">
                <a:moveTo>
                  <a:pt x="400" y="167"/>
                </a:moveTo>
                <a:cubicBezTo>
                  <a:pt x="405" y="167"/>
                  <a:pt x="408" y="163"/>
                  <a:pt x="408" y="159"/>
                </a:cubicBezTo>
                <a:cubicBezTo>
                  <a:pt x="408" y="159"/>
                  <a:pt x="408" y="159"/>
                  <a:pt x="408" y="159"/>
                </a:cubicBezTo>
                <a:cubicBezTo>
                  <a:pt x="408" y="140"/>
                  <a:pt x="408" y="140"/>
                  <a:pt x="408" y="140"/>
                </a:cubicBezTo>
                <a:cubicBezTo>
                  <a:pt x="408" y="129"/>
                  <a:pt x="400" y="122"/>
                  <a:pt x="392" y="119"/>
                </a:cubicBezTo>
                <a:cubicBezTo>
                  <a:pt x="385" y="115"/>
                  <a:pt x="251" y="46"/>
                  <a:pt x="243" y="42"/>
                </a:cubicBezTo>
                <a:cubicBezTo>
                  <a:pt x="239" y="40"/>
                  <a:pt x="236" y="39"/>
                  <a:pt x="232" y="39"/>
                </a:cubicBezTo>
                <a:cubicBezTo>
                  <a:pt x="225" y="39"/>
                  <a:pt x="221" y="42"/>
                  <a:pt x="220" y="42"/>
                </a:cubicBezTo>
                <a:cubicBezTo>
                  <a:pt x="71" y="119"/>
                  <a:pt x="71" y="119"/>
                  <a:pt x="71" y="119"/>
                </a:cubicBezTo>
                <a:cubicBezTo>
                  <a:pt x="64" y="122"/>
                  <a:pt x="56" y="129"/>
                  <a:pt x="55" y="140"/>
                </a:cubicBezTo>
                <a:cubicBezTo>
                  <a:pt x="55" y="342"/>
                  <a:pt x="55" y="342"/>
                  <a:pt x="55" y="342"/>
                </a:cubicBezTo>
                <a:cubicBezTo>
                  <a:pt x="55" y="352"/>
                  <a:pt x="64" y="361"/>
                  <a:pt x="75" y="361"/>
                </a:cubicBezTo>
                <a:cubicBezTo>
                  <a:pt x="389" y="361"/>
                  <a:pt x="389" y="361"/>
                  <a:pt x="389" y="361"/>
                </a:cubicBezTo>
                <a:cubicBezTo>
                  <a:pt x="400" y="361"/>
                  <a:pt x="408" y="352"/>
                  <a:pt x="408" y="342"/>
                </a:cubicBezTo>
                <a:cubicBezTo>
                  <a:pt x="408" y="191"/>
                  <a:pt x="408" y="191"/>
                  <a:pt x="408" y="191"/>
                </a:cubicBezTo>
                <a:cubicBezTo>
                  <a:pt x="408" y="186"/>
                  <a:pt x="405" y="183"/>
                  <a:pt x="400" y="183"/>
                </a:cubicBezTo>
                <a:cubicBezTo>
                  <a:pt x="396" y="183"/>
                  <a:pt x="392" y="186"/>
                  <a:pt x="392" y="191"/>
                </a:cubicBezTo>
                <a:cubicBezTo>
                  <a:pt x="392" y="342"/>
                  <a:pt x="392" y="342"/>
                  <a:pt x="392" y="342"/>
                </a:cubicBezTo>
                <a:cubicBezTo>
                  <a:pt x="392" y="344"/>
                  <a:pt x="391" y="345"/>
                  <a:pt x="389" y="345"/>
                </a:cubicBezTo>
                <a:cubicBezTo>
                  <a:pt x="75" y="345"/>
                  <a:pt x="75" y="345"/>
                  <a:pt x="75" y="345"/>
                </a:cubicBezTo>
                <a:cubicBezTo>
                  <a:pt x="73" y="345"/>
                  <a:pt x="71" y="344"/>
                  <a:pt x="71" y="342"/>
                </a:cubicBezTo>
                <a:cubicBezTo>
                  <a:pt x="71" y="140"/>
                  <a:pt x="71" y="140"/>
                  <a:pt x="71" y="140"/>
                </a:cubicBezTo>
                <a:cubicBezTo>
                  <a:pt x="71" y="138"/>
                  <a:pt x="73" y="135"/>
                  <a:pt x="78" y="133"/>
                </a:cubicBezTo>
                <a:cubicBezTo>
                  <a:pt x="78" y="133"/>
                  <a:pt x="78" y="133"/>
                  <a:pt x="78" y="133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8" y="56"/>
                  <a:pt x="230" y="55"/>
                  <a:pt x="232" y="55"/>
                </a:cubicBezTo>
                <a:cubicBezTo>
                  <a:pt x="234" y="55"/>
                  <a:pt x="235" y="55"/>
                  <a:pt x="236" y="56"/>
                </a:cubicBezTo>
                <a:cubicBezTo>
                  <a:pt x="240" y="58"/>
                  <a:pt x="277" y="77"/>
                  <a:pt x="314" y="96"/>
                </a:cubicBezTo>
                <a:cubicBezTo>
                  <a:pt x="350" y="115"/>
                  <a:pt x="385" y="133"/>
                  <a:pt x="385" y="133"/>
                </a:cubicBezTo>
                <a:cubicBezTo>
                  <a:pt x="386" y="133"/>
                  <a:pt x="386" y="133"/>
                  <a:pt x="386" y="133"/>
                </a:cubicBezTo>
                <a:cubicBezTo>
                  <a:pt x="391" y="135"/>
                  <a:pt x="393" y="138"/>
                  <a:pt x="392" y="140"/>
                </a:cubicBezTo>
                <a:cubicBezTo>
                  <a:pt x="392" y="159"/>
                  <a:pt x="392" y="159"/>
                  <a:pt x="392" y="159"/>
                </a:cubicBezTo>
                <a:cubicBezTo>
                  <a:pt x="392" y="163"/>
                  <a:pt x="396" y="167"/>
                  <a:pt x="400" y="167"/>
                </a:cubicBezTo>
                <a:close/>
                <a:moveTo>
                  <a:pt x="458" y="114"/>
                </a:moveTo>
                <a:cubicBezTo>
                  <a:pt x="458" y="114"/>
                  <a:pt x="437" y="103"/>
                  <a:pt x="408" y="88"/>
                </a:cubicBezTo>
                <a:cubicBezTo>
                  <a:pt x="408" y="52"/>
                  <a:pt x="408" y="52"/>
                  <a:pt x="408" y="52"/>
                </a:cubicBezTo>
                <a:cubicBezTo>
                  <a:pt x="408" y="41"/>
                  <a:pt x="400" y="33"/>
                  <a:pt x="389" y="32"/>
                </a:cubicBezTo>
                <a:cubicBezTo>
                  <a:pt x="357" y="32"/>
                  <a:pt x="357" y="32"/>
                  <a:pt x="357" y="32"/>
                </a:cubicBezTo>
                <a:cubicBezTo>
                  <a:pt x="347" y="33"/>
                  <a:pt x="338" y="41"/>
                  <a:pt x="338" y="52"/>
                </a:cubicBezTo>
                <a:cubicBezTo>
                  <a:pt x="292" y="28"/>
                  <a:pt x="249" y="6"/>
                  <a:pt x="245" y="3"/>
                </a:cubicBezTo>
                <a:cubicBezTo>
                  <a:pt x="241" y="1"/>
                  <a:pt x="236" y="0"/>
                  <a:pt x="232" y="0"/>
                </a:cubicBezTo>
                <a:cubicBezTo>
                  <a:pt x="224" y="1"/>
                  <a:pt x="219" y="3"/>
                  <a:pt x="219" y="3"/>
                </a:cubicBezTo>
                <a:cubicBezTo>
                  <a:pt x="6" y="114"/>
                  <a:pt x="6" y="114"/>
                  <a:pt x="6" y="114"/>
                </a:cubicBezTo>
                <a:cubicBezTo>
                  <a:pt x="2" y="116"/>
                  <a:pt x="0" y="121"/>
                  <a:pt x="3" y="125"/>
                </a:cubicBezTo>
                <a:cubicBezTo>
                  <a:pt x="5" y="129"/>
                  <a:pt x="9" y="130"/>
                  <a:pt x="13" y="12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9" y="16"/>
                  <a:pt x="232" y="16"/>
                </a:cubicBezTo>
                <a:cubicBezTo>
                  <a:pt x="234" y="16"/>
                  <a:pt x="236" y="17"/>
                  <a:pt x="238" y="18"/>
                </a:cubicBezTo>
                <a:cubicBezTo>
                  <a:pt x="242" y="20"/>
                  <a:pt x="291" y="45"/>
                  <a:pt x="340" y="71"/>
                </a:cubicBezTo>
                <a:cubicBezTo>
                  <a:pt x="341" y="71"/>
                  <a:pt x="343" y="72"/>
                  <a:pt x="345" y="72"/>
                </a:cubicBezTo>
                <a:cubicBezTo>
                  <a:pt x="347" y="72"/>
                  <a:pt x="349" y="71"/>
                  <a:pt x="352" y="69"/>
                </a:cubicBezTo>
                <a:cubicBezTo>
                  <a:pt x="354" y="67"/>
                  <a:pt x="354" y="64"/>
                  <a:pt x="354" y="62"/>
                </a:cubicBezTo>
                <a:cubicBezTo>
                  <a:pt x="354" y="52"/>
                  <a:pt x="354" y="52"/>
                  <a:pt x="354" y="52"/>
                </a:cubicBezTo>
                <a:cubicBezTo>
                  <a:pt x="354" y="50"/>
                  <a:pt x="356" y="48"/>
                  <a:pt x="357" y="48"/>
                </a:cubicBezTo>
                <a:cubicBezTo>
                  <a:pt x="389" y="48"/>
                  <a:pt x="389" y="48"/>
                  <a:pt x="389" y="48"/>
                </a:cubicBezTo>
                <a:cubicBezTo>
                  <a:pt x="391" y="48"/>
                  <a:pt x="392" y="50"/>
                  <a:pt x="392" y="52"/>
                </a:cubicBezTo>
                <a:cubicBezTo>
                  <a:pt x="392" y="52"/>
                  <a:pt x="392" y="61"/>
                  <a:pt x="392" y="70"/>
                </a:cubicBezTo>
                <a:cubicBezTo>
                  <a:pt x="392" y="79"/>
                  <a:pt x="392" y="89"/>
                  <a:pt x="392" y="90"/>
                </a:cubicBezTo>
                <a:cubicBezTo>
                  <a:pt x="392" y="93"/>
                  <a:pt x="393" y="96"/>
                  <a:pt x="395" y="98"/>
                </a:cubicBezTo>
                <a:cubicBezTo>
                  <a:pt x="396" y="100"/>
                  <a:pt x="398" y="101"/>
                  <a:pt x="399" y="101"/>
                </a:cubicBezTo>
                <a:cubicBezTo>
                  <a:pt x="429" y="117"/>
                  <a:pt x="451" y="128"/>
                  <a:pt x="451" y="128"/>
                </a:cubicBezTo>
                <a:cubicBezTo>
                  <a:pt x="452" y="129"/>
                  <a:pt x="454" y="129"/>
                  <a:pt x="455" y="129"/>
                </a:cubicBezTo>
                <a:cubicBezTo>
                  <a:pt x="458" y="129"/>
                  <a:pt x="460" y="128"/>
                  <a:pt x="462" y="125"/>
                </a:cubicBezTo>
                <a:cubicBezTo>
                  <a:pt x="464" y="121"/>
                  <a:pt x="462" y="116"/>
                  <a:pt x="458" y="114"/>
                </a:cubicBezTo>
                <a:close/>
              </a:path>
            </a:pathLst>
          </a:custGeom>
          <a:solidFill>
            <a:srgbClr val="433D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Freeform 2">
            <a:extLst>
              <a:ext uri="{FF2B5EF4-FFF2-40B4-BE49-F238E27FC236}">
                <a16:creationId xmlns:a16="http://schemas.microsoft.com/office/drawing/2014/main" id="{4371C3E5-ED9F-40F8-8348-1BD8D0639CD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899626" y="4984613"/>
            <a:ext cx="414979" cy="322591"/>
          </a:xfrm>
          <a:custGeom>
            <a:avLst/>
            <a:gdLst>
              <a:gd name="T0" fmla="*/ 408 w 464"/>
              <a:gd name="T1" fmla="*/ 159 h 361"/>
              <a:gd name="T2" fmla="*/ 408 w 464"/>
              <a:gd name="T3" fmla="*/ 140 h 361"/>
              <a:gd name="T4" fmla="*/ 243 w 464"/>
              <a:gd name="T5" fmla="*/ 42 h 361"/>
              <a:gd name="T6" fmla="*/ 220 w 464"/>
              <a:gd name="T7" fmla="*/ 42 h 361"/>
              <a:gd name="T8" fmla="*/ 55 w 464"/>
              <a:gd name="T9" fmla="*/ 140 h 361"/>
              <a:gd name="T10" fmla="*/ 75 w 464"/>
              <a:gd name="T11" fmla="*/ 361 h 361"/>
              <a:gd name="T12" fmla="*/ 408 w 464"/>
              <a:gd name="T13" fmla="*/ 342 h 361"/>
              <a:gd name="T14" fmla="*/ 400 w 464"/>
              <a:gd name="T15" fmla="*/ 183 h 361"/>
              <a:gd name="T16" fmla="*/ 392 w 464"/>
              <a:gd name="T17" fmla="*/ 342 h 361"/>
              <a:gd name="T18" fmla="*/ 75 w 464"/>
              <a:gd name="T19" fmla="*/ 345 h 361"/>
              <a:gd name="T20" fmla="*/ 71 w 464"/>
              <a:gd name="T21" fmla="*/ 140 h 361"/>
              <a:gd name="T22" fmla="*/ 78 w 464"/>
              <a:gd name="T23" fmla="*/ 133 h 361"/>
              <a:gd name="T24" fmla="*/ 227 w 464"/>
              <a:gd name="T25" fmla="*/ 56 h 361"/>
              <a:gd name="T26" fmla="*/ 236 w 464"/>
              <a:gd name="T27" fmla="*/ 56 h 361"/>
              <a:gd name="T28" fmla="*/ 385 w 464"/>
              <a:gd name="T29" fmla="*/ 133 h 361"/>
              <a:gd name="T30" fmla="*/ 392 w 464"/>
              <a:gd name="T31" fmla="*/ 140 h 361"/>
              <a:gd name="T32" fmla="*/ 400 w 464"/>
              <a:gd name="T33" fmla="*/ 167 h 361"/>
              <a:gd name="T34" fmla="*/ 408 w 464"/>
              <a:gd name="T35" fmla="*/ 88 h 361"/>
              <a:gd name="T36" fmla="*/ 389 w 464"/>
              <a:gd name="T37" fmla="*/ 32 h 361"/>
              <a:gd name="T38" fmla="*/ 338 w 464"/>
              <a:gd name="T39" fmla="*/ 52 h 361"/>
              <a:gd name="T40" fmla="*/ 232 w 464"/>
              <a:gd name="T41" fmla="*/ 0 h 361"/>
              <a:gd name="T42" fmla="*/ 6 w 464"/>
              <a:gd name="T43" fmla="*/ 114 h 361"/>
              <a:gd name="T44" fmla="*/ 13 w 464"/>
              <a:gd name="T45" fmla="*/ 128 h 361"/>
              <a:gd name="T46" fmla="*/ 226 w 464"/>
              <a:gd name="T47" fmla="*/ 18 h 361"/>
              <a:gd name="T48" fmla="*/ 232 w 464"/>
              <a:gd name="T49" fmla="*/ 16 h 361"/>
              <a:gd name="T50" fmla="*/ 340 w 464"/>
              <a:gd name="T51" fmla="*/ 71 h 361"/>
              <a:gd name="T52" fmla="*/ 352 w 464"/>
              <a:gd name="T53" fmla="*/ 69 h 361"/>
              <a:gd name="T54" fmla="*/ 354 w 464"/>
              <a:gd name="T55" fmla="*/ 52 h 361"/>
              <a:gd name="T56" fmla="*/ 389 w 464"/>
              <a:gd name="T57" fmla="*/ 48 h 361"/>
              <a:gd name="T58" fmla="*/ 392 w 464"/>
              <a:gd name="T59" fmla="*/ 70 h 361"/>
              <a:gd name="T60" fmla="*/ 395 w 464"/>
              <a:gd name="T61" fmla="*/ 98 h 361"/>
              <a:gd name="T62" fmla="*/ 451 w 464"/>
              <a:gd name="T63" fmla="*/ 128 h 361"/>
              <a:gd name="T64" fmla="*/ 462 w 464"/>
              <a:gd name="T65" fmla="*/ 125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4" h="361">
                <a:moveTo>
                  <a:pt x="400" y="167"/>
                </a:moveTo>
                <a:cubicBezTo>
                  <a:pt x="405" y="167"/>
                  <a:pt x="408" y="163"/>
                  <a:pt x="408" y="159"/>
                </a:cubicBezTo>
                <a:cubicBezTo>
                  <a:pt x="408" y="159"/>
                  <a:pt x="408" y="159"/>
                  <a:pt x="408" y="159"/>
                </a:cubicBezTo>
                <a:cubicBezTo>
                  <a:pt x="408" y="140"/>
                  <a:pt x="408" y="140"/>
                  <a:pt x="408" y="140"/>
                </a:cubicBezTo>
                <a:cubicBezTo>
                  <a:pt x="408" y="129"/>
                  <a:pt x="400" y="122"/>
                  <a:pt x="392" y="119"/>
                </a:cubicBezTo>
                <a:cubicBezTo>
                  <a:pt x="385" y="115"/>
                  <a:pt x="251" y="46"/>
                  <a:pt x="243" y="42"/>
                </a:cubicBezTo>
                <a:cubicBezTo>
                  <a:pt x="239" y="40"/>
                  <a:pt x="236" y="39"/>
                  <a:pt x="232" y="39"/>
                </a:cubicBezTo>
                <a:cubicBezTo>
                  <a:pt x="225" y="39"/>
                  <a:pt x="221" y="42"/>
                  <a:pt x="220" y="42"/>
                </a:cubicBezTo>
                <a:cubicBezTo>
                  <a:pt x="71" y="119"/>
                  <a:pt x="71" y="119"/>
                  <a:pt x="71" y="119"/>
                </a:cubicBezTo>
                <a:cubicBezTo>
                  <a:pt x="64" y="122"/>
                  <a:pt x="56" y="129"/>
                  <a:pt x="55" y="140"/>
                </a:cubicBezTo>
                <a:cubicBezTo>
                  <a:pt x="55" y="342"/>
                  <a:pt x="55" y="342"/>
                  <a:pt x="55" y="342"/>
                </a:cubicBezTo>
                <a:cubicBezTo>
                  <a:pt x="55" y="352"/>
                  <a:pt x="64" y="361"/>
                  <a:pt x="75" y="361"/>
                </a:cubicBezTo>
                <a:cubicBezTo>
                  <a:pt x="389" y="361"/>
                  <a:pt x="389" y="361"/>
                  <a:pt x="389" y="361"/>
                </a:cubicBezTo>
                <a:cubicBezTo>
                  <a:pt x="400" y="361"/>
                  <a:pt x="408" y="352"/>
                  <a:pt x="408" y="342"/>
                </a:cubicBezTo>
                <a:cubicBezTo>
                  <a:pt x="408" y="191"/>
                  <a:pt x="408" y="191"/>
                  <a:pt x="408" y="191"/>
                </a:cubicBezTo>
                <a:cubicBezTo>
                  <a:pt x="408" y="186"/>
                  <a:pt x="405" y="183"/>
                  <a:pt x="400" y="183"/>
                </a:cubicBezTo>
                <a:cubicBezTo>
                  <a:pt x="396" y="183"/>
                  <a:pt x="392" y="186"/>
                  <a:pt x="392" y="191"/>
                </a:cubicBezTo>
                <a:cubicBezTo>
                  <a:pt x="392" y="342"/>
                  <a:pt x="392" y="342"/>
                  <a:pt x="392" y="342"/>
                </a:cubicBezTo>
                <a:cubicBezTo>
                  <a:pt x="392" y="344"/>
                  <a:pt x="391" y="345"/>
                  <a:pt x="389" y="345"/>
                </a:cubicBezTo>
                <a:cubicBezTo>
                  <a:pt x="75" y="345"/>
                  <a:pt x="75" y="345"/>
                  <a:pt x="75" y="345"/>
                </a:cubicBezTo>
                <a:cubicBezTo>
                  <a:pt x="73" y="345"/>
                  <a:pt x="71" y="344"/>
                  <a:pt x="71" y="342"/>
                </a:cubicBezTo>
                <a:cubicBezTo>
                  <a:pt x="71" y="140"/>
                  <a:pt x="71" y="140"/>
                  <a:pt x="71" y="140"/>
                </a:cubicBezTo>
                <a:cubicBezTo>
                  <a:pt x="71" y="138"/>
                  <a:pt x="73" y="135"/>
                  <a:pt x="78" y="133"/>
                </a:cubicBezTo>
                <a:cubicBezTo>
                  <a:pt x="78" y="133"/>
                  <a:pt x="78" y="133"/>
                  <a:pt x="78" y="133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8" y="56"/>
                  <a:pt x="230" y="55"/>
                  <a:pt x="232" y="55"/>
                </a:cubicBezTo>
                <a:cubicBezTo>
                  <a:pt x="234" y="55"/>
                  <a:pt x="235" y="55"/>
                  <a:pt x="236" y="56"/>
                </a:cubicBezTo>
                <a:cubicBezTo>
                  <a:pt x="240" y="58"/>
                  <a:pt x="277" y="77"/>
                  <a:pt x="314" y="96"/>
                </a:cubicBezTo>
                <a:cubicBezTo>
                  <a:pt x="350" y="115"/>
                  <a:pt x="385" y="133"/>
                  <a:pt x="385" y="133"/>
                </a:cubicBezTo>
                <a:cubicBezTo>
                  <a:pt x="386" y="133"/>
                  <a:pt x="386" y="133"/>
                  <a:pt x="386" y="133"/>
                </a:cubicBezTo>
                <a:cubicBezTo>
                  <a:pt x="391" y="135"/>
                  <a:pt x="393" y="138"/>
                  <a:pt x="392" y="140"/>
                </a:cubicBezTo>
                <a:cubicBezTo>
                  <a:pt x="392" y="159"/>
                  <a:pt x="392" y="159"/>
                  <a:pt x="392" y="159"/>
                </a:cubicBezTo>
                <a:cubicBezTo>
                  <a:pt x="392" y="163"/>
                  <a:pt x="396" y="167"/>
                  <a:pt x="400" y="167"/>
                </a:cubicBezTo>
                <a:close/>
                <a:moveTo>
                  <a:pt x="458" y="114"/>
                </a:moveTo>
                <a:cubicBezTo>
                  <a:pt x="458" y="114"/>
                  <a:pt x="437" y="103"/>
                  <a:pt x="408" y="88"/>
                </a:cubicBezTo>
                <a:cubicBezTo>
                  <a:pt x="408" y="52"/>
                  <a:pt x="408" y="52"/>
                  <a:pt x="408" y="52"/>
                </a:cubicBezTo>
                <a:cubicBezTo>
                  <a:pt x="408" y="41"/>
                  <a:pt x="400" y="33"/>
                  <a:pt x="389" y="32"/>
                </a:cubicBezTo>
                <a:cubicBezTo>
                  <a:pt x="357" y="32"/>
                  <a:pt x="357" y="32"/>
                  <a:pt x="357" y="32"/>
                </a:cubicBezTo>
                <a:cubicBezTo>
                  <a:pt x="347" y="33"/>
                  <a:pt x="338" y="41"/>
                  <a:pt x="338" y="52"/>
                </a:cubicBezTo>
                <a:cubicBezTo>
                  <a:pt x="292" y="28"/>
                  <a:pt x="249" y="6"/>
                  <a:pt x="245" y="3"/>
                </a:cubicBezTo>
                <a:cubicBezTo>
                  <a:pt x="241" y="1"/>
                  <a:pt x="236" y="0"/>
                  <a:pt x="232" y="0"/>
                </a:cubicBezTo>
                <a:cubicBezTo>
                  <a:pt x="224" y="1"/>
                  <a:pt x="219" y="3"/>
                  <a:pt x="219" y="3"/>
                </a:cubicBezTo>
                <a:cubicBezTo>
                  <a:pt x="6" y="114"/>
                  <a:pt x="6" y="114"/>
                  <a:pt x="6" y="114"/>
                </a:cubicBezTo>
                <a:cubicBezTo>
                  <a:pt x="2" y="116"/>
                  <a:pt x="0" y="121"/>
                  <a:pt x="3" y="125"/>
                </a:cubicBezTo>
                <a:cubicBezTo>
                  <a:pt x="5" y="129"/>
                  <a:pt x="9" y="130"/>
                  <a:pt x="13" y="12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9" y="16"/>
                  <a:pt x="232" y="16"/>
                </a:cubicBezTo>
                <a:cubicBezTo>
                  <a:pt x="234" y="16"/>
                  <a:pt x="236" y="17"/>
                  <a:pt x="238" y="18"/>
                </a:cubicBezTo>
                <a:cubicBezTo>
                  <a:pt x="242" y="20"/>
                  <a:pt x="291" y="45"/>
                  <a:pt x="340" y="71"/>
                </a:cubicBezTo>
                <a:cubicBezTo>
                  <a:pt x="341" y="71"/>
                  <a:pt x="343" y="72"/>
                  <a:pt x="345" y="72"/>
                </a:cubicBezTo>
                <a:cubicBezTo>
                  <a:pt x="347" y="72"/>
                  <a:pt x="349" y="71"/>
                  <a:pt x="352" y="69"/>
                </a:cubicBezTo>
                <a:cubicBezTo>
                  <a:pt x="354" y="67"/>
                  <a:pt x="354" y="64"/>
                  <a:pt x="354" y="62"/>
                </a:cubicBezTo>
                <a:cubicBezTo>
                  <a:pt x="354" y="52"/>
                  <a:pt x="354" y="52"/>
                  <a:pt x="354" y="52"/>
                </a:cubicBezTo>
                <a:cubicBezTo>
                  <a:pt x="354" y="50"/>
                  <a:pt x="356" y="48"/>
                  <a:pt x="357" y="48"/>
                </a:cubicBezTo>
                <a:cubicBezTo>
                  <a:pt x="389" y="48"/>
                  <a:pt x="389" y="48"/>
                  <a:pt x="389" y="48"/>
                </a:cubicBezTo>
                <a:cubicBezTo>
                  <a:pt x="391" y="48"/>
                  <a:pt x="392" y="50"/>
                  <a:pt x="392" y="52"/>
                </a:cubicBezTo>
                <a:cubicBezTo>
                  <a:pt x="392" y="52"/>
                  <a:pt x="392" y="61"/>
                  <a:pt x="392" y="70"/>
                </a:cubicBezTo>
                <a:cubicBezTo>
                  <a:pt x="392" y="79"/>
                  <a:pt x="392" y="89"/>
                  <a:pt x="392" y="90"/>
                </a:cubicBezTo>
                <a:cubicBezTo>
                  <a:pt x="392" y="93"/>
                  <a:pt x="393" y="96"/>
                  <a:pt x="395" y="98"/>
                </a:cubicBezTo>
                <a:cubicBezTo>
                  <a:pt x="396" y="100"/>
                  <a:pt x="398" y="101"/>
                  <a:pt x="399" y="101"/>
                </a:cubicBezTo>
                <a:cubicBezTo>
                  <a:pt x="429" y="117"/>
                  <a:pt x="451" y="128"/>
                  <a:pt x="451" y="128"/>
                </a:cubicBezTo>
                <a:cubicBezTo>
                  <a:pt x="452" y="129"/>
                  <a:pt x="454" y="129"/>
                  <a:pt x="455" y="129"/>
                </a:cubicBezTo>
                <a:cubicBezTo>
                  <a:pt x="458" y="129"/>
                  <a:pt x="460" y="128"/>
                  <a:pt x="462" y="125"/>
                </a:cubicBezTo>
                <a:cubicBezTo>
                  <a:pt x="464" y="121"/>
                  <a:pt x="462" y="116"/>
                  <a:pt x="458" y="114"/>
                </a:cubicBezTo>
                <a:close/>
              </a:path>
            </a:pathLst>
          </a:custGeom>
          <a:solidFill>
            <a:srgbClr val="433D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66A33AFC-B33D-4269-9EFC-1680D505D8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993223" y="5044118"/>
            <a:ext cx="668088" cy="277027"/>
          </a:xfrm>
          <a:custGeom>
            <a:avLst/>
            <a:gdLst>
              <a:gd name="T0" fmla="*/ 52478 w 526"/>
              <a:gd name="T1" fmla="*/ 0 h 218"/>
              <a:gd name="T2" fmla="*/ 0 w 526"/>
              <a:gd name="T3" fmla="*/ 183764 h 218"/>
              <a:gd name="T4" fmla="*/ 86214 w 526"/>
              <a:gd name="T5" fmla="*/ 228768 h 218"/>
              <a:gd name="T6" fmla="*/ 134944 w 526"/>
              <a:gd name="T7" fmla="*/ 817563 h 218"/>
              <a:gd name="T8" fmla="*/ 1889210 w 526"/>
              <a:gd name="T9" fmla="*/ 768809 h 218"/>
              <a:gd name="T10" fmla="*/ 1859222 w 526"/>
              <a:gd name="T11" fmla="*/ 416282 h 218"/>
              <a:gd name="T12" fmla="*/ 1825486 w 526"/>
              <a:gd name="T13" fmla="*/ 757558 h 218"/>
              <a:gd name="T14" fmla="*/ 1716782 w 526"/>
              <a:gd name="T15" fmla="*/ 438784 h 218"/>
              <a:gd name="T16" fmla="*/ 1566844 w 526"/>
              <a:gd name="T17" fmla="*/ 416282 h 218"/>
              <a:gd name="T18" fmla="*/ 1544354 w 526"/>
              <a:gd name="T19" fmla="*/ 757558 h 218"/>
              <a:gd name="T20" fmla="*/ 146189 w 526"/>
              <a:gd name="T21" fmla="*/ 228768 h 218"/>
              <a:gd name="T22" fmla="*/ 1825486 w 526"/>
              <a:gd name="T23" fmla="*/ 322525 h 218"/>
              <a:gd name="T24" fmla="*/ 1889210 w 526"/>
              <a:gd name="T25" fmla="*/ 322525 h 218"/>
              <a:gd name="T26" fmla="*/ 1922945 w 526"/>
              <a:gd name="T27" fmla="*/ 228768 h 218"/>
              <a:gd name="T28" fmla="*/ 1971675 w 526"/>
              <a:gd name="T29" fmla="*/ 45003 h 218"/>
              <a:gd name="T30" fmla="*/ 1911700 w 526"/>
              <a:gd name="T31" fmla="*/ 168763 h 218"/>
              <a:gd name="T32" fmla="*/ 59975 w 526"/>
              <a:gd name="T33" fmla="*/ 60005 h 218"/>
              <a:gd name="T34" fmla="*/ 1911700 w 526"/>
              <a:gd name="T35" fmla="*/ 168763 h 218"/>
              <a:gd name="T36" fmla="*/ 412327 w 526"/>
              <a:gd name="T37" fmla="*/ 435034 h 218"/>
              <a:gd name="T38" fmla="*/ 393585 w 526"/>
              <a:gd name="T39" fmla="*/ 570044 h 218"/>
              <a:gd name="T40" fmla="*/ 262390 w 526"/>
              <a:gd name="T41" fmla="*/ 551292 h 218"/>
              <a:gd name="T42" fmla="*/ 281132 w 526"/>
              <a:gd name="T43" fmla="*/ 416282 h 218"/>
              <a:gd name="T44" fmla="*/ 607246 w 526"/>
              <a:gd name="T45" fmla="*/ 416282 h 218"/>
              <a:gd name="T46" fmla="*/ 625988 w 526"/>
              <a:gd name="T47" fmla="*/ 551292 h 218"/>
              <a:gd name="T48" fmla="*/ 494793 w 526"/>
              <a:gd name="T49" fmla="*/ 570044 h 218"/>
              <a:gd name="T50" fmla="*/ 476051 w 526"/>
              <a:gd name="T51" fmla="*/ 435034 h 218"/>
              <a:gd name="T52" fmla="*/ 607246 w 526"/>
              <a:gd name="T53" fmla="*/ 416282 h 218"/>
              <a:gd name="T54" fmla="*/ 843397 w 526"/>
              <a:gd name="T55" fmla="*/ 435034 h 218"/>
              <a:gd name="T56" fmla="*/ 820907 w 526"/>
              <a:gd name="T57" fmla="*/ 570044 h 218"/>
              <a:gd name="T58" fmla="*/ 689711 w 526"/>
              <a:gd name="T59" fmla="*/ 551292 h 218"/>
              <a:gd name="T60" fmla="*/ 708454 w 526"/>
              <a:gd name="T61" fmla="*/ 416282 h 218"/>
              <a:gd name="T62" fmla="*/ 1038316 w 526"/>
              <a:gd name="T63" fmla="*/ 416282 h 218"/>
              <a:gd name="T64" fmla="*/ 1057058 w 526"/>
              <a:gd name="T65" fmla="*/ 551292 h 218"/>
              <a:gd name="T66" fmla="*/ 922114 w 526"/>
              <a:gd name="T67" fmla="*/ 570044 h 218"/>
              <a:gd name="T68" fmla="*/ 903372 w 526"/>
              <a:gd name="T69" fmla="*/ 435034 h 218"/>
              <a:gd name="T70" fmla="*/ 1038316 w 526"/>
              <a:gd name="T71" fmla="*/ 416282 h 218"/>
              <a:gd name="T72" fmla="*/ 1270718 w 526"/>
              <a:gd name="T73" fmla="*/ 435034 h 218"/>
              <a:gd name="T74" fmla="*/ 1251976 w 526"/>
              <a:gd name="T75" fmla="*/ 570044 h 218"/>
              <a:gd name="T76" fmla="*/ 1117033 w 526"/>
              <a:gd name="T77" fmla="*/ 551292 h 218"/>
              <a:gd name="T78" fmla="*/ 1135775 w 526"/>
              <a:gd name="T79" fmla="*/ 416282 h 218"/>
              <a:gd name="T80" fmla="*/ 1465637 w 526"/>
              <a:gd name="T81" fmla="*/ 416282 h 218"/>
              <a:gd name="T82" fmla="*/ 1484379 w 526"/>
              <a:gd name="T83" fmla="*/ 551292 h 218"/>
              <a:gd name="T84" fmla="*/ 1349435 w 526"/>
              <a:gd name="T85" fmla="*/ 570044 h 218"/>
              <a:gd name="T86" fmla="*/ 1330693 w 526"/>
              <a:gd name="T87" fmla="*/ 435034 h 218"/>
              <a:gd name="T88" fmla="*/ 1465637 w 526"/>
              <a:gd name="T89" fmla="*/ 416282 h 21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26" h="218">
                <a:moveTo>
                  <a:pt x="513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56"/>
                  <a:pt x="6" y="61"/>
                  <a:pt x="14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205"/>
                  <a:pt x="23" y="205"/>
                  <a:pt x="23" y="205"/>
                </a:cubicBezTo>
                <a:cubicBezTo>
                  <a:pt x="23" y="212"/>
                  <a:pt x="29" y="218"/>
                  <a:pt x="36" y="218"/>
                </a:cubicBezTo>
                <a:cubicBezTo>
                  <a:pt x="490" y="218"/>
                  <a:pt x="490" y="218"/>
                  <a:pt x="490" y="218"/>
                </a:cubicBezTo>
                <a:cubicBezTo>
                  <a:pt x="498" y="218"/>
                  <a:pt x="504" y="212"/>
                  <a:pt x="504" y="205"/>
                </a:cubicBezTo>
                <a:cubicBezTo>
                  <a:pt x="504" y="119"/>
                  <a:pt x="504" y="119"/>
                  <a:pt x="504" y="119"/>
                </a:cubicBezTo>
                <a:cubicBezTo>
                  <a:pt x="504" y="115"/>
                  <a:pt x="500" y="111"/>
                  <a:pt x="496" y="111"/>
                </a:cubicBezTo>
                <a:cubicBezTo>
                  <a:pt x="491" y="111"/>
                  <a:pt x="487" y="115"/>
                  <a:pt x="487" y="119"/>
                </a:cubicBezTo>
                <a:cubicBezTo>
                  <a:pt x="487" y="202"/>
                  <a:pt x="487" y="202"/>
                  <a:pt x="487" y="202"/>
                </a:cubicBezTo>
                <a:cubicBezTo>
                  <a:pt x="458" y="202"/>
                  <a:pt x="458" y="202"/>
                  <a:pt x="458" y="202"/>
                </a:cubicBezTo>
                <a:cubicBezTo>
                  <a:pt x="458" y="117"/>
                  <a:pt x="458" y="117"/>
                  <a:pt x="458" y="117"/>
                </a:cubicBezTo>
                <a:cubicBezTo>
                  <a:pt x="458" y="114"/>
                  <a:pt x="455" y="111"/>
                  <a:pt x="452" y="111"/>
                </a:cubicBezTo>
                <a:cubicBezTo>
                  <a:pt x="418" y="111"/>
                  <a:pt x="418" y="111"/>
                  <a:pt x="418" y="111"/>
                </a:cubicBezTo>
                <a:cubicBezTo>
                  <a:pt x="415" y="111"/>
                  <a:pt x="412" y="114"/>
                  <a:pt x="412" y="117"/>
                </a:cubicBezTo>
                <a:cubicBezTo>
                  <a:pt x="412" y="202"/>
                  <a:pt x="412" y="202"/>
                  <a:pt x="412" y="202"/>
                </a:cubicBezTo>
                <a:cubicBezTo>
                  <a:pt x="39" y="202"/>
                  <a:pt x="39" y="202"/>
                  <a:pt x="39" y="202"/>
                </a:cubicBezTo>
                <a:cubicBezTo>
                  <a:pt x="39" y="61"/>
                  <a:pt x="39" y="61"/>
                  <a:pt x="39" y="61"/>
                </a:cubicBezTo>
                <a:cubicBezTo>
                  <a:pt x="487" y="61"/>
                  <a:pt x="487" y="61"/>
                  <a:pt x="487" y="61"/>
                </a:cubicBezTo>
                <a:cubicBezTo>
                  <a:pt x="487" y="86"/>
                  <a:pt x="487" y="86"/>
                  <a:pt x="487" y="86"/>
                </a:cubicBezTo>
                <a:cubicBezTo>
                  <a:pt x="487" y="91"/>
                  <a:pt x="491" y="95"/>
                  <a:pt x="496" y="95"/>
                </a:cubicBezTo>
                <a:cubicBezTo>
                  <a:pt x="500" y="95"/>
                  <a:pt x="504" y="91"/>
                  <a:pt x="504" y="86"/>
                </a:cubicBezTo>
                <a:cubicBezTo>
                  <a:pt x="504" y="61"/>
                  <a:pt x="504" y="61"/>
                  <a:pt x="504" y="61"/>
                </a:cubicBezTo>
                <a:cubicBezTo>
                  <a:pt x="513" y="61"/>
                  <a:pt x="513" y="61"/>
                  <a:pt x="513" y="61"/>
                </a:cubicBezTo>
                <a:cubicBezTo>
                  <a:pt x="520" y="61"/>
                  <a:pt x="526" y="56"/>
                  <a:pt x="526" y="49"/>
                </a:cubicBezTo>
                <a:cubicBezTo>
                  <a:pt x="526" y="12"/>
                  <a:pt x="526" y="12"/>
                  <a:pt x="526" y="12"/>
                </a:cubicBezTo>
                <a:cubicBezTo>
                  <a:pt x="526" y="5"/>
                  <a:pt x="520" y="0"/>
                  <a:pt x="513" y="0"/>
                </a:cubicBezTo>
                <a:close/>
                <a:moveTo>
                  <a:pt x="510" y="45"/>
                </a:moveTo>
                <a:cubicBezTo>
                  <a:pt x="16" y="45"/>
                  <a:pt x="16" y="45"/>
                  <a:pt x="16" y="45"/>
                </a:cubicBezTo>
                <a:cubicBezTo>
                  <a:pt x="16" y="16"/>
                  <a:pt x="16" y="16"/>
                  <a:pt x="16" y="16"/>
                </a:cubicBezTo>
                <a:cubicBezTo>
                  <a:pt x="510" y="16"/>
                  <a:pt x="510" y="16"/>
                  <a:pt x="510" y="16"/>
                </a:cubicBezTo>
                <a:lnTo>
                  <a:pt x="510" y="45"/>
                </a:lnTo>
                <a:close/>
                <a:moveTo>
                  <a:pt x="105" y="111"/>
                </a:moveTo>
                <a:cubicBezTo>
                  <a:pt x="108" y="111"/>
                  <a:pt x="110" y="114"/>
                  <a:pt x="110" y="116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50"/>
                  <a:pt x="108" y="152"/>
                  <a:pt x="105" y="152"/>
                </a:cubicBezTo>
                <a:cubicBezTo>
                  <a:pt x="75" y="152"/>
                  <a:pt x="75" y="152"/>
                  <a:pt x="75" y="152"/>
                </a:cubicBezTo>
                <a:cubicBezTo>
                  <a:pt x="72" y="152"/>
                  <a:pt x="70" y="150"/>
                  <a:pt x="70" y="147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70" y="114"/>
                  <a:pt x="72" y="111"/>
                  <a:pt x="75" y="111"/>
                </a:cubicBezTo>
                <a:lnTo>
                  <a:pt x="105" y="111"/>
                </a:lnTo>
                <a:close/>
                <a:moveTo>
                  <a:pt x="162" y="111"/>
                </a:moveTo>
                <a:cubicBezTo>
                  <a:pt x="165" y="111"/>
                  <a:pt x="167" y="114"/>
                  <a:pt x="167" y="116"/>
                </a:cubicBezTo>
                <a:cubicBezTo>
                  <a:pt x="167" y="147"/>
                  <a:pt x="167" y="147"/>
                  <a:pt x="167" y="147"/>
                </a:cubicBezTo>
                <a:cubicBezTo>
                  <a:pt x="167" y="150"/>
                  <a:pt x="165" y="152"/>
                  <a:pt x="162" y="152"/>
                </a:cubicBezTo>
                <a:cubicBezTo>
                  <a:pt x="132" y="152"/>
                  <a:pt x="132" y="152"/>
                  <a:pt x="132" y="152"/>
                </a:cubicBezTo>
                <a:cubicBezTo>
                  <a:pt x="129" y="152"/>
                  <a:pt x="127" y="150"/>
                  <a:pt x="127" y="147"/>
                </a:cubicBezTo>
                <a:cubicBezTo>
                  <a:pt x="127" y="116"/>
                  <a:pt x="127" y="116"/>
                  <a:pt x="127" y="116"/>
                </a:cubicBezTo>
                <a:cubicBezTo>
                  <a:pt x="127" y="114"/>
                  <a:pt x="129" y="111"/>
                  <a:pt x="132" y="111"/>
                </a:cubicBezTo>
                <a:lnTo>
                  <a:pt x="162" y="111"/>
                </a:lnTo>
                <a:close/>
                <a:moveTo>
                  <a:pt x="219" y="111"/>
                </a:moveTo>
                <a:cubicBezTo>
                  <a:pt x="222" y="111"/>
                  <a:pt x="225" y="114"/>
                  <a:pt x="225" y="11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25" y="150"/>
                  <a:pt x="222" y="152"/>
                  <a:pt x="219" y="152"/>
                </a:cubicBezTo>
                <a:cubicBezTo>
                  <a:pt x="189" y="152"/>
                  <a:pt x="189" y="152"/>
                  <a:pt x="189" y="152"/>
                </a:cubicBezTo>
                <a:cubicBezTo>
                  <a:pt x="186" y="152"/>
                  <a:pt x="184" y="150"/>
                  <a:pt x="184" y="147"/>
                </a:cubicBezTo>
                <a:cubicBezTo>
                  <a:pt x="184" y="116"/>
                  <a:pt x="184" y="116"/>
                  <a:pt x="184" y="116"/>
                </a:cubicBezTo>
                <a:cubicBezTo>
                  <a:pt x="184" y="114"/>
                  <a:pt x="186" y="111"/>
                  <a:pt x="189" y="111"/>
                </a:cubicBezTo>
                <a:lnTo>
                  <a:pt x="219" y="111"/>
                </a:lnTo>
                <a:close/>
                <a:moveTo>
                  <a:pt x="277" y="111"/>
                </a:moveTo>
                <a:cubicBezTo>
                  <a:pt x="279" y="111"/>
                  <a:pt x="282" y="114"/>
                  <a:pt x="282" y="116"/>
                </a:cubicBezTo>
                <a:cubicBezTo>
                  <a:pt x="282" y="147"/>
                  <a:pt x="282" y="147"/>
                  <a:pt x="282" y="147"/>
                </a:cubicBezTo>
                <a:cubicBezTo>
                  <a:pt x="282" y="150"/>
                  <a:pt x="279" y="152"/>
                  <a:pt x="277" y="152"/>
                </a:cubicBezTo>
                <a:cubicBezTo>
                  <a:pt x="246" y="152"/>
                  <a:pt x="246" y="152"/>
                  <a:pt x="246" y="152"/>
                </a:cubicBezTo>
                <a:cubicBezTo>
                  <a:pt x="243" y="152"/>
                  <a:pt x="241" y="150"/>
                  <a:pt x="241" y="147"/>
                </a:cubicBezTo>
                <a:cubicBezTo>
                  <a:pt x="241" y="116"/>
                  <a:pt x="241" y="116"/>
                  <a:pt x="241" y="116"/>
                </a:cubicBezTo>
                <a:cubicBezTo>
                  <a:pt x="241" y="114"/>
                  <a:pt x="243" y="111"/>
                  <a:pt x="246" y="111"/>
                </a:cubicBezTo>
                <a:lnTo>
                  <a:pt x="277" y="111"/>
                </a:lnTo>
                <a:close/>
                <a:moveTo>
                  <a:pt x="334" y="111"/>
                </a:moveTo>
                <a:cubicBezTo>
                  <a:pt x="337" y="111"/>
                  <a:pt x="339" y="114"/>
                  <a:pt x="339" y="116"/>
                </a:cubicBezTo>
                <a:cubicBezTo>
                  <a:pt x="339" y="147"/>
                  <a:pt x="339" y="147"/>
                  <a:pt x="339" y="147"/>
                </a:cubicBezTo>
                <a:cubicBezTo>
                  <a:pt x="339" y="150"/>
                  <a:pt x="337" y="152"/>
                  <a:pt x="334" y="152"/>
                </a:cubicBezTo>
                <a:cubicBezTo>
                  <a:pt x="303" y="152"/>
                  <a:pt x="303" y="152"/>
                  <a:pt x="303" y="152"/>
                </a:cubicBezTo>
                <a:cubicBezTo>
                  <a:pt x="301" y="152"/>
                  <a:pt x="298" y="150"/>
                  <a:pt x="298" y="147"/>
                </a:cubicBezTo>
                <a:cubicBezTo>
                  <a:pt x="298" y="116"/>
                  <a:pt x="298" y="116"/>
                  <a:pt x="298" y="116"/>
                </a:cubicBezTo>
                <a:cubicBezTo>
                  <a:pt x="298" y="114"/>
                  <a:pt x="301" y="111"/>
                  <a:pt x="303" y="111"/>
                </a:cubicBezTo>
                <a:lnTo>
                  <a:pt x="334" y="111"/>
                </a:lnTo>
                <a:close/>
                <a:moveTo>
                  <a:pt x="391" y="111"/>
                </a:moveTo>
                <a:cubicBezTo>
                  <a:pt x="394" y="111"/>
                  <a:pt x="396" y="114"/>
                  <a:pt x="396" y="116"/>
                </a:cubicBezTo>
                <a:cubicBezTo>
                  <a:pt x="396" y="147"/>
                  <a:pt x="396" y="147"/>
                  <a:pt x="396" y="147"/>
                </a:cubicBezTo>
                <a:cubicBezTo>
                  <a:pt x="396" y="150"/>
                  <a:pt x="394" y="152"/>
                  <a:pt x="391" y="152"/>
                </a:cubicBezTo>
                <a:cubicBezTo>
                  <a:pt x="360" y="152"/>
                  <a:pt x="360" y="152"/>
                  <a:pt x="360" y="152"/>
                </a:cubicBezTo>
                <a:cubicBezTo>
                  <a:pt x="358" y="152"/>
                  <a:pt x="355" y="150"/>
                  <a:pt x="355" y="147"/>
                </a:cubicBezTo>
                <a:cubicBezTo>
                  <a:pt x="355" y="116"/>
                  <a:pt x="355" y="116"/>
                  <a:pt x="355" y="116"/>
                </a:cubicBezTo>
                <a:cubicBezTo>
                  <a:pt x="355" y="114"/>
                  <a:pt x="358" y="111"/>
                  <a:pt x="360" y="111"/>
                </a:cubicBezTo>
                <a:lnTo>
                  <a:pt x="391" y="111"/>
                </a:lnTo>
                <a:close/>
              </a:path>
            </a:pathLst>
          </a:custGeom>
          <a:solidFill>
            <a:srgbClr val="4E4E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CF8288FC-15B4-433F-A00F-89AF8856D10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885784" y="5087605"/>
            <a:ext cx="403015" cy="244899"/>
          </a:xfrm>
          <a:custGeom>
            <a:avLst/>
            <a:gdLst>
              <a:gd name="T0" fmla="*/ 464 w 464"/>
              <a:gd name="T1" fmla="*/ 44 h 282"/>
              <a:gd name="T2" fmla="*/ 447 w 464"/>
              <a:gd name="T3" fmla="*/ 0 h 282"/>
              <a:gd name="T4" fmla="*/ 179 w 464"/>
              <a:gd name="T5" fmla="*/ 17 h 282"/>
              <a:gd name="T6" fmla="*/ 156 w 464"/>
              <a:gd name="T7" fmla="*/ 71 h 282"/>
              <a:gd name="T8" fmla="*/ 138 w 464"/>
              <a:gd name="T9" fmla="*/ 45 h 282"/>
              <a:gd name="T10" fmla="*/ 0 w 464"/>
              <a:gd name="T11" fmla="*/ 153 h 282"/>
              <a:gd name="T12" fmla="*/ 2 w 464"/>
              <a:gd name="T13" fmla="*/ 246 h 282"/>
              <a:gd name="T14" fmla="*/ 40 w 464"/>
              <a:gd name="T15" fmla="*/ 248 h 282"/>
              <a:gd name="T16" fmla="*/ 122 w 464"/>
              <a:gd name="T17" fmla="*/ 248 h 282"/>
              <a:gd name="T18" fmla="*/ 156 w 464"/>
              <a:gd name="T19" fmla="*/ 241 h 282"/>
              <a:gd name="T20" fmla="*/ 360 w 464"/>
              <a:gd name="T21" fmla="*/ 282 h 282"/>
              <a:gd name="T22" fmla="*/ 447 w 464"/>
              <a:gd name="T23" fmla="*/ 241 h 282"/>
              <a:gd name="T24" fmla="*/ 464 w 464"/>
              <a:gd name="T25" fmla="*/ 76 h 282"/>
              <a:gd name="T26" fmla="*/ 448 w 464"/>
              <a:gd name="T27" fmla="*/ 76 h 282"/>
              <a:gd name="T28" fmla="*/ 195 w 464"/>
              <a:gd name="T29" fmla="*/ 168 h 282"/>
              <a:gd name="T30" fmla="*/ 196 w 464"/>
              <a:gd name="T31" fmla="*/ 16 h 282"/>
              <a:gd name="T32" fmla="*/ 448 w 464"/>
              <a:gd name="T33" fmla="*/ 17 h 282"/>
              <a:gd name="T34" fmla="*/ 456 w 464"/>
              <a:gd name="T35" fmla="*/ 52 h 282"/>
              <a:gd name="T36" fmla="*/ 28 w 464"/>
              <a:gd name="T37" fmla="*/ 95 h 282"/>
              <a:gd name="T38" fmla="*/ 86 w 464"/>
              <a:gd name="T39" fmla="*/ 145 h 282"/>
              <a:gd name="T40" fmla="*/ 27 w 464"/>
              <a:gd name="T41" fmla="*/ 95 h 282"/>
              <a:gd name="T42" fmla="*/ 55 w 464"/>
              <a:gd name="T43" fmla="*/ 240 h 282"/>
              <a:gd name="T44" fmla="*/ 107 w 464"/>
              <a:gd name="T45" fmla="*/ 240 h 282"/>
              <a:gd name="T46" fmla="*/ 140 w 464"/>
              <a:gd name="T47" fmla="*/ 232 h 282"/>
              <a:gd name="T48" fmla="*/ 81 w 464"/>
              <a:gd name="T49" fmla="*/ 198 h 282"/>
              <a:gd name="T50" fmla="*/ 16 w 464"/>
              <a:gd name="T51" fmla="*/ 232 h 282"/>
              <a:gd name="T52" fmla="*/ 94 w 464"/>
              <a:gd name="T53" fmla="*/ 161 h 282"/>
              <a:gd name="T54" fmla="*/ 102 w 464"/>
              <a:gd name="T55" fmla="*/ 87 h 282"/>
              <a:gd name="T56" fmla="*/ 35 w 464"/>
              <a:gd name="T57" fmla="*/ 79 h 282"/>
              <a:gd name="T58" fmla="*/ 138 w 464"/>
              <a:gd name="T59" fmla="*/ 61 h 282"/>
              <a:gd name="T60" fmla="*/ 140 w 464"/>
              <a:gd name="T61" fmla="*/ 232 h 282"/>
              <a:gd name="T62" fmla="*/ 156 w 464"/>
              <a:gd name="T63" fmla="*/ 225 h 282"/>
              <a:gd name="T64" fmla="*/ 179 w 464"/>
              <a:gd name="T65" fmla="*/ 87 h 282"/>
              <a:gd name="T66" fmla="*/ 360 w 464"/>
              <a:gd name="T67" fmla="*/ 266 h 282"/>
              <a:gd name="T68" fmla="*/ 360 w 464"/>
              <a:gd name="T69" fmla="*/ 214 h 282"/>
              <a:gd name="T70" fmla="*/ 360 w 464"/>
              <a:gd name="T71" fmla="*/ 266 h 282"/>
              <a:gd name="T72" fmla="*/ 448 w 464"/>
              <a:gd name="T73" fmla="*/ 223 h 282"/>
              <a:gd name="T74" fmla="*/ 399 w 464"/>
              <a:gd name="T75" fmla="*/ 225 h 282"/>
              <a:gd name="T76" fmla="*/ 321 w 464"/>
              <a:gd name="T77" fmla="*/ 225 h 282"/>
              <a:gd name="T78" fmla="*/ 195 w 464"/>
              <a:gd name="T79" fmla="*/ 184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64" h="282">
                <a:moveTo>
                  <a:pt x="456" y="52"/>
                </a:moveTo>
                <a:cubicBezTo>
                  <a:pt x="461" y="52"/>
                  <a:pt x="464" y="49"/>
                  <a:pt x="464" y="44"/>
                </a:cubicBezTo>
                <a:cubicBezTo>
                  <a:pt x="464" y="17"/>
                  <a:pt x="464" y="17"/>
                  <a:pt x="464" y="17"/>
                </a:cubicBezTo>
                <a:cubicBezTo>
                  <a:pt x="464" y="8"/>
                  <a:pt x="456" y="0"/>
                  <a:pt x="447" y="0"/>
                </a:cubicBezTo>
                <a:cubicBezTo>
                  <a:pt x="196" y="0"/>
                  <a:pt x="196" y="0"/>
                  <a:pt x="196" y="0"/>
                </a:cubicBezTo>
                <a:cubicBezTo>
                  <a:pt x="187" y="0"/>
                  <a:pt x="179" y="8"/>
                  <a:pt x="179" y="17"/>
                </a:cubicBezTo>
                <a:cubicBezTo>
                  <a:pt x="179" y="71"/>
                  <a:pt x="179" y="71"/>
                  <a:pt x="179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56" y="53"/>
                  <a:pt x="148" y="45"/>
                  <a:pt x="138" y="45"/>
                </a:cubicBezTo>
                <a:cubicBezTo>
                  <a:pt x="59" y="45"/>
                  <a:pt x="59" y="45"/>
                  <a:pt x="59" y="45"/>
                </a:cubicBezTo>
                <a:cubicBezTo>
                  <a:pt x="24" y="45"/>
                  <a:pt x="0" y="101"/>
                  <a:pt x="0" y="153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242"/>
                  <a:pt x="1" y="244"/>
                  <a:pt x="2" y="246"/>
                </a:cubicBezTo>
                <a:cubicBezTo>
                  <a:pt x="4" y="247"/>
                  <a:pt x="6" y="248"/>
                  <a:pt x="8" y="248"/>
                </a:cubicBezTo>
                <a:cubicBezTo>
                  <a:pt x="40" y="248"/>
                  <a:pt x="40" y="248"/>
                  <a:pt x="40" y="248"/>
                </a:cubicBezTo>
                <a:cubicBezTo>
                  <a:pt x="44" y="267"/>
                  <a:pt x="61" y="282"/>
                  <a:pt x="81" y="282"/>
                </a:cubicBezTo>
                <a:cubicBezTo>
                  <a:pt x="101" y="282"/>
                  <a:pt x="118" y="267"/>
                  <a:pt x="122" y="248"/>
                </a:cubicBezTo>
                <a:cubicBezTo>
                  <a:pt x="148" y="248"/>
                  <a:pt x="148" y="248"/>
                  <a:pt x="148" y="248"/>
                </a:cubicBezTo>
                <a:cubicBezTo>
                  <a:pt x="152" y="248"/>
                  <a:pt x="155" y="245"/>
                  <a:pt x="156" y="241"/>
                </a:cubicBezTo>
                <a:cubicBezTo>
                  <a:pt x="319" y="241"/>
                  <a:pt x="319" y="241"/>
                  <a:pt x="319" y="241"/>
                </a:cubicBezTo>
                <a:cubicBezTo>
                  <a:pt x="319" y="263"/>
                  <a:pt x="338" y="282"/>
                  <a:pt x="360" y="282"/>
                </a:cubicBezTo>
                <a:cubicBezTo>
                  <a:pt x="383" y="282"/>
                  <a:pt x="402" y="263"/>
                  <a:pt x="402" y="241"/>
                </a:cubicBezTo>
                <a:cubicBezTo>
                  <a:pt x="447" y="241"/>
                  <a:pt x="447" y="241"/>
                  <a:pt x="447" y="241"/>
                </a:cubicBezTo>
                <a:cubicBezTo>
                  <a:pt x="456" y="241"/>
                  <a:pt x="464" y="233"/>
                  <a:pt x="464" y="223"/>
                </a:cubicBezTo>
                <a:cubicBezTo>
                  <a:pt x="464" y="76"/>
                  <a:pt x="464" y="76"/>
                  <a:pt x="464" y="76"/>
                </a:cubicBezTo>
                <a:cubicBezTo>
                  <a:pt x="464" y="71"/>
                  <a:pt x="461" y="68"/>
                  <a:pt x="456" y="68"/>
                </a:cubicBezTo>
                <a:cubicBezTo>
                  <a:pt x="452" y="68"/>
                  <a:pt x="448" y="71"/>
                  <a:pt x="448" y="76"/>
                </a:cubicBezTo>
                <a:cubicBezTo>
                  <a:pt x="448" y="168"/>
                  <a:pt x="448" y="168"/>
                  <a:pt x="448" y="168"/>
                </a:cubicBezTo>
                <a:cubicBezTo>
                  <a:pt x="195" y="168"/>
                  <a:pt x="195" y="168"/>
                  <a:pt x="195" y="168"/>
                </a:cubicBezTo>
                <a:cubicBezTo>
                  <a:pt x="195" y="17"/>
                  <a:pt x="195" y="17"/>
                  <a:pt x="195" y="17"/>
                </a:cubicBezTo>
                <a:cubicBezTo>
                  <a:pt x="195" y="17"/>
                  <a:pt x="195" y="16"/>
                  <a:pt x="196" y="16"/>
                </a:cubicBezTo>
                <a:cubicBezTo>
                  <a:pt x="447" y="16"/>
                  <a:pt x="447" y="16"/>
                  <a:pt x="447" y="16"/>
                </a:cubicBezTo>
                <a:cubicBezTo>
                  <a:pt x="448" y="16"/>
                  <a:pt x="448" y="17"/>
                  <a:pt x="448" y="17"/>
                </a:cubicBezTo>
                <a:cubicBezTo>
                  <a:pt x="448" y="44"/>
                  <a:pt x="448" y="44"/>
                  <a:pt x="448" y="44"/>
                </a:cubicBezTo>
                <a:cubicBezTo>
                  <a:pt x="448" y="49"/>
                  <a:pt x="452" y="52"/>
                  <a:pt x="456" y="52"/>
                </a:cubicBezTo>
                <a:close/>
                <a:moveTo>
                  <a:pt x="27" y="95"/>
                </a:moveTo>
                <a:cubicBezTo>
                  <a:pt x="27" y="95"/>
                  <a:pt x="28" y="95"/>
                  <a:pt x="28" y="95"/>
                </a:cubicBezTo>
                <a:cubicBezTo>
                  <a:pt x="86" y="95"/>
                  <a:pt x="86" y="95"/>
                  <a:pt x="86" y="95"/>
                </a:cubicBezTo>
                <a:cubicBezTo>
                  <a:pt x="86" y="145"/>
                  <a:pt x="86" y="145"/>
                  <a:pt x="86" y="145"/>
                </a:cubicBezTo>
                <a:cubicBezTo>
                  <a:pt x="16" y="145"/>
                  <a:pt x="16" y="145"/>
                  <a:pt x="16" y="145"/>
                </a:cubicBezTo>
                <a:cubicBezTo>
                  <a:pt x="17" y="127"/>
                  <a:pt x="21" y="109"/>
                  <a:pt x="27" y="95"/>
                </a:cubicBezTo>
                <a:close/>
                <a:moveTo>
                  <a:pt x="81" y="266"/>
                </a:moveTo>
                <a:cubicBezTo>
                  <a:pt x="67" y="266"/>
                  <a:pt x="55" y="254"/>
                  <a:pt x="55" y="240"/>
                </a:cubicBezTo>
                <a:cubicBezTo>
                  <a:pt x="55" y="226"/>
                  <a:pt x="67" y="214"/>
                  <a:pt x="81" y="214"/>
                </a:cubicBezTo>
                <a:cubicBezTo>
                  <a:pt x="95" y="214"/>
                  <a:pt x="107" y="226"/>
                  <a:pt x="107" y="240"/>
                </a:cubicBezTo>
                <a:cubicBezTo>
                  <a:pt x="107" y="254"/>
                  <a:pt x="95" y="266"/>
                  <a:pt x="81" y="266"/>
                </a:cubicBezTo>
                <a:close/>
                <a:moveTo>
                  <a:pt x="140" y="232"/>
                </a:moveTo>
                <a:cubicBezTo>
                  <a:pt x="122" y="232"/>
                  <a:pt x="122" y="232"/>
                  <a:pt x="122" y="232"/>
                </a:cubicBezTo>
                <a:cubicBezTo>
                  <a:pt x="118" y="213"/>
                  <a:pt x="101" y="198"/>
                  <a:pt x="81" y="198"/>
                </a:cubicBezTo>
                <a:cubicBezTo>
                  <a:pt x="61" y="198"/>
                  <a:pt x="44" y="213"/>
                  <a:pt x="40" y="232"/>
                </a:cubicBezTo>
                <a:cubicBezTo>
                  <a:pt x="16" y="232"/>
                  <a:pt x="16" y="232"/>
                  <a:pt x="16" y="232"/>
                </a:cubicBezTo>
                <a:cubicBezTo>
                  <a:pt x="16" y="161"/>
                  <a:pt x="16" y="161"/>
                  <a:pt x="16" y="161"/>
                </a:cubicBezTo>
                <a:cubicBezTo>
                  <a:pt x="94" y="161"/>
                  <a:pt x="94" y="161"/>
                  <a:pt x="94" y="161"/>
                </a:cubicBezTo>
                <a:cubicBezTo>
                  <a:pt x="99" y="161"/>
                  <a:pt x="102" y="157"/>
                  <a:pt x="102" y="153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102" y="83"/>
                  <a:pt x="99" y="79"/>
                  <a:pt x="94" y="79"/>
                </a:cubicBezTo>
                <a:cubicBezTo>
                  <a:pt x="35" y="79"/>
                  <a:pt x="35" y="79"/>
                  <a:pt x="35" y="79"/>
                </a:cubicBezTo>
                <a:cubicBezTo>
                  <a:pt x="42" y="68"/>
                  <a:pt x="50" y="61"/>
                  <a:pt x="59" y="61"/>
                </a:cubicBezTo>
                <a:cubicBezTo>
                  <a:pt x="138" y="61"/>
                  <a:pt x="138" y="61"/>
                  <a:pt x="138" y="61"/>
                </a:cubicBezTo>
                <a:cubicBezTo>
                  <a:pt x="139" y="61"/>
                  <a:pt x="140" y="62"/>
                  <a:pt x="140" y="63"/>
                </a:cubicBezTo>
                <a:lnTo>
                  <a:pt x="140" y="232"/>
                </a:lnTo>
                <a:close/>
                <a:moveTo>
                  <a:pt x="179" y="225"/>
                </a:moveTo>
                <a:cubicBezTo>
                  <a:pt x="156" y="225"/>
                  <a:pt x="156" y="225"/>
                  <a:pt x="156" y="225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79" y="87"/>
                  <a:pt x="179" y="87"/>
                  <a:pt x="179" y="87"/>
                </a:cubicBezTo>
                <a:lnTo>
                  <a:pt x="179" y="225"/>
                </a:lnTo>
                <a:close/>
                <a:moveTo>
                  <a:pt x="360" y="266"/>
                </a:moveTo>
                <a:cubicBezTo>
                  <a:pt x="346" y="266"/>
                  <a:pt x="335" y="254"/>
                  <a:pt x="335" y="240"/>
                </a:cubicBezTo>
                <a:cubicBezTo>
                  <a:pt x="335" y="226"/>
                  <a:pt x="346" y="214"/>
                  <a:pt x="360" y="214"/>
                </a:cubicBezTo>
                <a:cubicBezTo>
                  <a:pt x="375" y="214"/>
                  <a:pt x="386" y="226"/>
                  <a:pt x="386" y="240"/>
                </a:cubicBezTo>
                <a:cubicBezTo>
                  <a:pt x="386" y="254"/>
                  <a:pt x="375" y="266"/>
                  <a:pt x="360" y="266"/>
                </a:cubicBezTo>
                <a:close/>
                <a:moveTo>
                  <a:pt x="448" y="184"/>
                </a:moveTo>
                <a:cubicBezTo>
                  <a:pt x="448" y="223"/>
                  <a:pt x="448" y="223"/>
                  <a:pt x="448" y="223"/>
                </a:cubicBezTo>
                <a:cubicBezTo>
                  <a:pt x="448" y="224"/>
                  <a:pt x="448" y="225"/>
                  <a:pt x="447" y="225"/>
                </a:cubicBezTo>
                <a:cubicBezTo>
                  <a:pt x="399" y="225"/>
                  <a:pt x="399" y="225"/>
                  <a:pt x="399" y="225"/>
                </a:cubicBezTo>
                <a:cubicBezTo>
                  <a:pt x="393" y="209"/>
                  <a:pt x="378" y="198"/>
                  <a:pt x="360" y="198"/>
                </a:cubicBezTo>
                <a:cubicBezTo>
                  <a:pt x="343" y="198"/>
                  <a:pt x="327" y="209"/>
                  <a:pt x="321" y="225"/>
                </a:cubicBezTo>
                <a:cubicBezTo>
                  <a:pt x="195" y="225"/>
                  <a:pt x="195" y="225"/>
                  <a:pt x="195" y="225"/>
                </a:cubicBezTo>
                <a:cubicBezTo>
                  <a:pt x="195" y="184"/>
                  <a:pt x="195" y="184"/>
                  <a:pt x="195" y="184"/>
                </a:cubicBezTo>
                <a:lnTo>
                  <a:pt x="448" y="184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7864870D-2EF3-4A2D-BDCB-3C9A7D38B93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88168" y="5188755"/>
            <a:ext cx="76369" cy="174519"/>
          </a:xfrm>
          <a:custGeom>
            <a:avLst/>
            <a:gdLst>
              <a:gd name="T0" fmla="*/ 539719 w 205"/>
              <a:gd name="T1" fmla="*/ 401427 h 468"/>
              <a:gd name="T2" fmla="*/ 599688 w 205"/>
              <a:gd name="T3" fmla="*/ 153818 h 468"/>
              <a:gd name="T4" fmla="*/ 543467 w 205"/>
              <a:gd name="T5" fmla="*/ 172576 h 468"/>
              <a:gd name="T6" fmla="*/ 404789 w 205"/>
              <a:gd name="T7" fmla="*/ 401427 h 468"/>
              <a:gd name="T8" fmla="*/ 213639 w 205"/>
              <a:gd name="T9" fmla="*/ 232603 h 468"/>
              <a:gd name="T10" fmla="*/ 382301 w 205"/>
              <a:gd name="T11" fmla="*/ 60026 h 468"/>
              <a:gd name="T12" fmla="*/ 524727 w 205"/>
              <a:gd name="T13" fmla="*/ 82536 h 468"/>
              <a:gd name="T14" fmla="*/ 382301 w 205"/>
              <a:gd name="T15" fmla="*/ 0 h 468"/>
              <a:gd name="T16" fmla="*/ 153670 w 205"/>
              <a:gd name="T17" fmla="*/ 232603 h 468"/>
              <a:gd name="T18" fmla="*/ 228631 w 205"/>
              <a:gd name="T19" fmla="*/ 401427 h 468"/>
              <a:gd name="T20" fmla="*/ 0 w 205"/>
              <a:gd name="T21" fmla="*/ 960424 h 468"/>
              <a:gd name="T22" fmla="*/ 86205 w 205"/>
              <a:gd name="T23" fmla="*/ 1087980 h 468"/>
              <a:gd name="T24" fmla="*/ 142426 w 205"/>
              <a:gd name="T25" fmla="*/ 1080477 h 468"/>
              <a:gd name="T26" fmla="*/ 258615 w 205"/>
              <a:gd name="T27" fmla="*/ 1755775 h 468"/>
              <a:gd name="T28" fmla="*/ 374805 w 205"/>
              <a:gd name="T29" fmla="*/ 1264308 h 468"/>
              <a:gd name="T30" fmla="*/ 393545 w 205"/>
              <a:gd name="T31" fmla="*/ 1245550 h 468"/>
              <a:gd name="T32" fmla="*/ 393545 w 205"/>
              <a:gd name="T33" fmla="*/ 1658232 h 468"/>
              <a:gd name="T34" fmla="*/ 625924 w 205"/>
              <a:gd name="T35" fmla="*/ 1658232 h 468"/>
              <a:gd name="T36" fmla="*/ 663405 w 205"/>
              <a:gd name="T37" fmla="*/ 1087980 h 468"/>
              <a:gd name="T38" fmla="*/ 685893 w 205"/>
              <a:gd name="T39" fmla="*/ 1087980 h 468"/>
              <a:gd name="T40" fmla="*/ 768350 w 205"/>
              <a:gd name="T41" fmla="*/ 675298 h 468"/>
              <a:gd name="T42" fmla="*/ 708381 w 205"/>
              <a:gd name="T43" fmla="*/ 960424 h 468"/>
              <a:gd name="T44" fmla="*/ 663405 w 205"/>
              <a:gd name="T45" fmla="*/ 1027954 h 468"/>
              <a:gd name="T46" fmla="*/ 625924 w 205"/>
              <a:gd name="T47" fmla="*/ 964176 h 468"/>
              <a:gd name="T48" fmla="*/ 625924 w 205"/>
              <a:gd name="T49" fmla="*/ 641533 h 468"/>
              <a:gd name="T50" fmla="*/ 565955 w 205"/>
              <a:gd name="T51" fmla="*/ 641533 h 468"/>
              <a:gd name="T52" fmla="*/ 509735 w 205"/>
              <a:gd name="T53" fmla="*/ 1695749 h 468"/>
              <a:gd name="T54" fmla="*/ 453514 w 205"/>
              <a:gd name="T55" fmla="*/ 1264308 h 468"/>
              <a:gd name="T56" fmla="*/ 363561 w 205"/>
              <a:gd name="T57" fmla="*/ 1185523 h 468"/>
              <a:gd name="T58" fmla="*/ 314836 w 205"/>
              <a:gd name="T59" fmla="*/ 1654480 h 468"/>
              <a:gd name="T60" fmla="*/ 202395 w 205"/>
              <a:gd name="T61" fmla="*/ 1658232 h 468"/>
              <a:gd name="T62" fmla="*/ 172410 w 205"/>
              <a:gd name="T63" fmla="*/ 611520 h 468"/>
              <a:gd name="T64" fmla="*/ 142426 w 205"/>
              <a:gd name="T65" fmla="*/ 956672 h 468"/>
              <a:gd name="T66" fmla="*/ 127434 w 205"/>
              <a:gd name="T67" fmla="*/ 1020450 h 468"/>
              <a:gd name="T68" fmla="*/ 89953 w 205"/>
              <a:gd name="T69" fmla="*/ 1027954 h 468"/>
              <a:gd name="T70" fmla="*/ 59969 w 205"/>
              <a:gd name="T71" fmla="*/ 675298 h 468"/>
              <a:gd name="T72" fmla="*/ 329828 w 205"/>
              <a:gd name="T73" fmla="*/ 457702 h 468"/>
              <a:gd name="T74" fmla="*/ 457262 w 205"/>
              <a:gd name="T75" fmla="*/ 453950 h 468"/>
              <a:gd name="T76" fmla="*/ 708381 w 205"/>
              <a:gd name="T77" fmla="*/ 960424 h 46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05" h="468">
                <a:moveTo>
                  <a:pt x="144" y="107"/>
                </a:moveTo>
                <a:cubicBezTo>
                  <a:pt x="144" y="107"/>
                  <a:pt x="144" y="107"/>
                  <a:pt x="144" y="107"/>
                </a:cubicBezTo>
                <a:cubicBezTo>
                  <a:pt x="156" y="96"/>
                  <a:pt x="164" y="79"/>
                  <a:pt x="164" y="62"/>
                </a:cubicBezTo>
                <a:cubicBezTo>
                  <a:pt x="164" y="54"/>
                  <a:pt x="163" y="47"/>
                  <a:pt x="160" y="41"/>
                </a:cubicBezTo>
                <a:cubicBezTo>
                  <a:pt x="159" y="36"/>
                  <a:pt x="154" y="34"/>
                  <a:pt x="150" y="36"/>
                </a:cubicBezTo>
                <a:cubicBezTo>
                  <a:pt x="146" y="37"/>
                  <a:pt x="144" y="42"/>
                  <a:pt x="145" y="46"/>
                </a:cubicBezTo>
                <a:cubicBezTo>
                  <a:pt x="147" y="51"/>
                  <a:pt x="148" y="56"/>
                  <a:pt x="148" y="62"/>
                </a:cubicBezTo>
                <a:cubicBezTo>
                  <a:pt x="148" y="85"/>
                  <a:pt x="131" y="104"/>
                  <a:pt x="108" y="107"/>
                </a:cubicBezTo>
                <a:cubicBezTo>
                  <a:pt x="97" y="107"/>
                  <a:pt x="97" y="107"/>
                  <a:pt x="97" y="107"/>
                </a:cubicBezTo>
                <a:cubicBezTo>
                  <a:pt x="74" y="104"/>
                  <a:pt x="57" y="85"/>
                  <a:pt x="57" y="62"/>
                </a:cubicBezTo>
                <a:cubicBezTo>
                  <a:pt x="57" y="36"/>
                  <a:pt x="77" y="16"/>
                  <a:pt x="102" y="16"/>
                </a:cubicBezTo>
                <a:cubicBezTo>
                  <a:pt x="102" y="16"/>
                  <a:pt x="102" y="16"/>
                  <a:pt x="102" y="16"/>
                </a:cubicBezTo>
                <a:cubicBezTo>
                  <a:pt x="112" y="16"/>
                  <a:pt x="121" y="19"/>
                  <a:pt x="129" y="24"/>
                </a:cubicBezTo>
                <a:cubicBezTo>
                  <a:pt x="132" y="27"/>
                  <a:pt x="137" y="26"/>
                  <a:pt x="140" y="22"/>
                </a:cubicBezTo>
                <a:cubicBezTo>
                  <a:pt x="143" y="19"/>
                  <a:pt x="142" y="14"/>
                  <a:pt x="138" y="11"/>
                </a:cubicBezTo>
                <a:cubicBezTo>
                  <a:pt x="128" y="4"/>
                  <a:pt x="115" y="0"/>
                  <a:pt x="102" y="0"/>
                </a:cubicBezTo>
                <a:cubicBezTo>
                  <a:pt x="102" y="0"/>
                  <a:pt x="102" y="0"/>
                  <a:pt x="102" y="0"/>
                </a:cubicBezTo>
                <a:cubicBezTo>
                  <a:pt x="68" y="0"/>
                  <a:pt x="41" y="27"/>
                  <a:pt x="41" y="62"/>
                </a:cubicBezTo>
                <a:cubicBezTo>
                  <a:pt x="41" y="79"/>
                  <a:pt x="49" y="96"/>
                  <a:pt x="61" y="107"/>
                </a:cubicBezTo>
                <a:cubicBezTo>
                  <a:pt x="61" y="107"/>
                  <a:pt x="61" y="107"/>
                  <a:pt x="61" y="107"/>
                </a:cubicBezTo>
                <a:cubicBezTo>
                  <a:pt x="1" y="120"/>
                  <a:pt x="0" y="179"/>
                  <a:pt x="0" y="180"/>
                </a:cubicBezTo>
                <a:cubicBezTo>
                  <a:pt x="0" y="256"/>
                  <a:pt x="0" y="256"/>
                  <a:pt x="0" y="256"/>
                </a:cubicBezTo>
                <a:cubicBezTo>
                  <a:pt x="0" y="282"/>
                  <a:pt x="15" y="290"/>
                  <a:pt x="23" y="290"/>
                </a:cubicBezTo>
                <a:cubicBezTo>
                  <a:pt x="23" y="290"/>
                  <a:pt x="23" y="290"/>
                  <a:pt x="23" y="290"/>
                </a:cubicBezTo>
                <a:cubicBezTo>
                  <a:pt x="28" y="290"/>
                  <a:pt x="28" y="290"/>
                  <a:pt x="28" y="290"/>
                </a:cubicBezTo>
                <a:cubicBezTo>
                  <a:pt x="32" y="290"/>
                  <a:pt x="35" y="290"/>
                  <a:pt x="38" y="288"/>
                </a:cubicBezTo>
                <a:cubicBezTo>
                  <a:pt x="38" y="442"/>
                  <a:pt x="38" y="442"/>
                  <a:pt x="38" y="442"/>
                </a:cubicBezTo>
                <a:cubicBezTo>
                  <a:pt x="38" y="450"/>
                  <a:pt x="46" y="468"/>
                  <a:pt x="69" y="468"/>
                </a:cubicBezTo>
                <a:cubicBezTo>
                  <a:pt x="91" y="468"/>
                  <a:pt x="99" y="453"/>
                  <a:pt x="100" y="442"/>
                </a:cubicBezTo>
                <a:cubicBezTo>
                  <a:pt x="100" y="337"/>
                  <a:pt x="100" y="337"/>
                  <a:pt x="100" y="337"/>
                </a:cubicBezTo>
                <a:cubicBezTo>
                  <a:pt x="100" y="335"/>
                  <a:pt x="100" y="333"/>
                  <a:pt x="100" y="332"/>
                </a:cubicBezTo>
                <a:cubicBezTo>
                  <a:pt x="105" y="332"/>
                  <a:pt x="105" y="332"/>
                  <a:pt x="105" y="332"/>
                </a:cubicBezTo>
                <a:cubicBezTo>
                  <a:pt x="105" y="333"/>
                  <a:pt x="105" y="335"/>
                  <a:pt x="105" y="337"/>
                </a:cubicBezTo>
                <a:cubicBezTo>
                  <a:pt x="105" y="442"/>
                  <a:pt x="105" y="442"/>
                  <a:pt x="105" y="442"/>
                </a:cubicBezTo>
                <a:cubicBezTo>
                  <a:pt x="106" y="453"/>
                  <a:pt x="114" y="468"/>
                  <a:pt x="136" y="468"/>
                </a:cubicBezTo>
                <a:cubicBezTo>
                  <a:pt x="159" y="468"/>
                  <a:pt x="167" y="450"/>
                  <a:pt x="167" y="442"/>
                </a:cubicBezTo>
                <a:cubicBezTo>
                  <a:pt x="167" y="288"/>
                  <a:pt x="167" y="288"/>
                  <a:pt x="167" y="288"/>
                </a:cubicBezTo>
                <a:cubicBezTo>
                  <a:pt x="170" y="290"/>
                  <a:pt x="173" y="290"/>
                  <a:pt x="177" y="290"/>
                </a:cubicBezTo>
                <a:cubicBezTo>
                  <a:pt x="182" y="290"/>
                  <a:pt x="182" y="290"/>
                  <a:pt x="182" y="290"/>
                </a:cubicBezTo>
                <a:cubicBezTo>
                  <a:pt x="182" y="290"/>
                  <a:pt x="182" y="290"/>
                  <a:pt x="183" y="290"/>
                </a:cubicBezTo>
                <a:cubicBezTo>
                  <a:pt x="190" y="290"/>
                  <a:pt x="205" y="282"/>
                  <a:pt x="205" y="256"/>
                </a:cubicBezTo>
                <a:cubicBezTo>
                  <a:pt x="205" y="180"/>
                  <a:pt x="205" y="180"/>
                  <a:pt x="205" y="180"/>
                </a:cubicBezTo>
                <a:cubicBezTo>
                  <a:pt x="205" y="179"/>
                  <a:pt x="203" y="121"/>
                  <a:pt x="144" y="107"/>
                </a:cubicBezTo>
                <a:moveTo>
                  <a:pt x="189" y="256"/>
                </a:moveTo>
                <a:cubicBezTo>
                  <a:pt x="189" y="272"/>
                  <a:pt x="183" y="274"/>
                  <a:pt x="181" y="274"/>
                </a:cubicBezTo>
                <a:cubicBezTo>
                  <a:pt x="177" y="274"/>
                  <a:pt x="177" y="274"/>
                  <a:pt x="177" y="274"/>
                </a:cubicBezTo>
                <a:cubicBezTo>
                  <a:pt x="174" y="274"/>
                  <a:pt x="172" y="273"/>
                  <a:pt x="171" y="272"/>
                </a:cubicBezTo>
                <a:cubicBezTo>
                  <a:pt x="167" y="268"/>
                  <a:pt x="167" y="260"/>
                  <a:pt x="167" y="257"/>
                </a:cubicBezTo>
                <a:cubicBezTo>
                  <a:pt x="167" y="256"/>
                  <a:pt x="167" y="256"/>
                  <a:pt x="167" y="255"/>
                </a:cubicBezTo>
                <a:cubicBezTo>
                  <a:pt x="167" y="171"/>
                  <a:pt x="167" y="171"/>
                  <a:pt x="167" y="171"/>
                </a:cubicBezTo>
                <a:cubicBezTo>
                  <a:pt x="167" y="167"/>
                  <a:pt x="164" y="163"/>
                  <a:pt x="159" y="163"/>
                </a:cubicBezTo>
                <a:cubicBezTo>
                  <a:pt x="155" y="163"/>
                  <a:pt x="151" y="167"/>
                  <a:pt x="151" y="171"/>
                </a:cubicBezTo>
                <a:cubicBezTo>
                  <a:pt x="151" y="441"/>
                  <a:pt x="151" y="441"/>
                  <a:pt x="151" y="441"/>
                </a:cubicBezTo>
                <a:cubicBezTo>
                  <a:pt x="151" y="443"/>
                  <a:pt x="150" y="452"/>
                  <a:pt x="136" y="452"/>
                </a:cubicBezTo>
                <a:cubicBezTo>
                  <a:pt x="123" y="452"/>
                  <a:pt x="121" y="444"/>
                  <a:pt x="121" y="441"/>
                </a:cubicBezTo>
                <a:cubicBezTo>
                  <a:pt x="121" y="337"/>
                  <a:pt x="121" y="337"/>
                  <a:pt x="121" y="337"/>
                </a:cubicBezTo>
                <a:cubicBezTo>
                  <a:pt x="121" y="327"/>
                  <a:pt x="121" y="316"/>
                  <a:pt x="108" y="316"/>
                </a:cubicBezTo>
                <a:cubicBezTo>
                  <a:pt x="97" y="316"/>
                  <a:pt x="97" y="316"/>
                  <a:pt x="97" y="316"/>
                </a:cubicBezTo>
                <a:cubicBezTo>
                  <a:pt x="84" y="316"/>
                  <a:pt x="84" y="327"/>
                  <a:pt x="84" y="337"/>
                </a:cubicBezTo>
                <a:cubicBezTo>
                  <a:pt x="84" y="441"/>
                  <a:pt x="84" y="441"/>
                  <a:pt x="84" y="441"/>
                </a:cubicBezTo>
                <a:cubicBezTo>
                  <a:pt x="84" y="444"/>
                  <a:pt x="82" y="452"/>
                  <a:pt x="69" y="452"/>
                </a:cubicBezTo>
                <a:cubicBezTo>
                  <a:pt x="56" y="452"/>
                  <a:pt x="54" y="443"/>
                  <a:pt x="54" y="442"/>
                </a:cubicBezTo>
                <a:cubicBezTo>
                  <a:pt x="54" y="171"/>
                  <a:pt x="54" y="171"/>
                  <a:pt x="54" y="171"/>
                </a:cubicBezTo>
                <a:cubicBezTo>
                  <a:pt x="54" y="167"/>
                  <a:pt x="50" y="163"/>
                  <a:pt x="46" y="163"/>
                </a:cubicBezTo>
                <a:cubicBezTo>
                  <a:pt x="42" y="163"/>
                  <a:pt x="38" y="167"/>
                  <a:pt x="38" y="171"/>
                </a:cubicBezTo>
                <a:cubicBezTo>
                  <a:pt x="38" y="255"/>
                  <a:pt x="38" y="255"/>
                  <a:pt x="38" y="255"/>
                </a:cubicBezTo>
                <a:cubicBezTo>
                  <a:pt x="38" y="256"/>
                  <a:pt x="38" y="256"/>
                  <a:pt x="38" y="257"/>
                </a:cubicBezTo>
                <a:cubicBezTo>
                  <a:pt x="38" y="260"/>
                  <a:pt x="38" y="268"/>
                  <a:pt x="34" y="272"/>
                </a:cubicBezTo>
                <a:cubicBezTo>
                  <a:pt x="33" y="273"/>
                  <a:pt x="32" y="274"/>
                  <a:pt x="28" y="274"/>
                </a:cubicBezTo>
                <a:cubicBezTo>
                  <a:pt x="24" y="274"/>
                  <a:pt x="24" y="274"/>
                  <a:pt x="24" y="274"/>
                </a:cubicBezTo>
                <a:cubicBezTo>
                  <a:pt x="22" y="274"/>
                  <a:pt x="16" y="271"/>
                  <a:pt x="16" y="256"/>
                </a:cubicBezTo>
                <a:cubicBezTo>
                  <a:pt x="16" y="180"/>
                  <a:pt x="16" y="180"/>
                  <a:pt x="16" y="180"/>
                </a:cubicBezTo>
                <a:cubicBezTo>
                  <a:pt x="16" y="178"/>
                  <a:pt x="18" y="122"/>
                  <a:pt x="84" y="120"/>
                </a:cubicBezTo>
                <a:cubicBezTo>
                  <a:pt x="85" y="121"/>
                  <a:pt x="87" y="121"/>
                  <a:pt x="88" y="122"/>
                </a:cubicBezTo>
                <a:cubicBezTo>
                  <a:pt x="93" y="123"/>
                  <a:pt x="98" y="124"/>
                  <a:pt x="103" y="124"/>
                </a:cubicBezTo>
                <a:cubicBezTo>
                  <a:pt x="110" y="124"/>
                  <a:pt x="116" y="122"/>
                  <a:pt x="122" y="121"/>
                </a:cubicBezTo>
                <a:cubicBezTo>
                  <a:pt x="187" y="123"/>
                  <a:pt x="189" y="178"/>
                  <a:pt x="189" y="180"/>
                </a:cubicBezTo>
                <a:lnTo>
                  <a:pt x="189" y="25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" name="Freeform 8">
            <a:extLst>
              <a:ext uri="{FF2B5EF4-FFF2-40B4-BE49-F238E27FC236}">
                <a16:creationId xmlns:a16="http://schemas.microsoft.com/office/drawing/2014/main" id="{87B08194-AB50-4902-BE0C-04A9AC21E11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15976" y="5193374"/>
            <a:ext cx="80719" cy="177492"/>
          </a:xfrm>
          <a:custGeom>
            <a:avLst/>
            <a:gdLst>
              <a:gd name="T0" fmla="*/ 2147483647 w 213"/>
              <a:gd name="T1" fmla="*/ 2147483647 h 468"/>
              <a:gd name="T2" fmla="*/ 2147483647 w 213"/>
              <a:gd name="T3" fmla="*/ 2147483647 h 468"/>
              <a:gd name="T4" fmla="*/ 2147483647 w 213"/>
              <a:gd name="T5" fmla="*/ 2147483647 h 468"/>
              <a:gd name="T6" fmla="*/ 2147483647 w 213"/>
              <a:gd name="T7" fmla="*/ 2147483647 h 468"/>
              <a:gd name="T8" fmla="*/ 2147483647 w 213"/>
              <a:gd name="T9" fmla="*/ 2147483647 h 468"/>
              <a:gd name="T10" fmla="*/ 2147483647 w 213"/>
              <a:gd name="T11" fmla="*/ 2147483647 h 468"/>
              <a:gd name="T12" fmla="*/ 2147483647 w 213"/>
              <a:gd name="T13" fmla="*/ 2147483647 h 468"/>
              <a:gd name="T14" fmla="*/ 2147483647 w 213"/>
              <a:gd name="T15" fmla="*/ 0 h 468"/>
              <a:gd name="T16" fmla="*/ 2147483647 w 213"/>
              <a:gd name="T17" fmla="*/ 2147483647 h 468"/>
              <a:gd name="T18" fmla="*/ 0 w 213"/>
              <a:gd name="T19" fmla="*/ 2147483647 h 468"/>
              <a:gd name="T20" fmla="*/ 2147483647 w 213"/>
              <a:gd name="T21" fmla="*/ 2147483647 h 468"/>
              <a:gd name="T22" fmla="*/ 2147483647 w 213"/>
              <a:gd name="T23" fmla="*/ 2147483647 h 468"/>
              <a:gd name="T24" fmla="*/ 2147483647 w 213"/>
              <a:gd name="T25" fmla="*/ 2147483647 h 468"/>
              <a:gd name="T26" fmla="*/ 2147483647 w 213"/>
              <a:gd name="T27" fmla="*/ 2147483647 h 468"/>
              <a:gd name="T28" fmla="*/ 2147483647 w 213"/>
              <a:gd name="T29" fmla="*/ 2147483647 h 468"/>
              <a:gd name="T30" fmla="*/ 2147483647 w 213"/>
              <a:gd name="T31" fmla="*/ 2147483647 h 468"/>
              <a:gd name="T32" fmla="*/ 2147483647 w 213"/>
              <a:gd name="T33" fmla="*/ 2147483647 h 468"/>
              <a:gd name="T34" fmla="*/ 2147483647 w 213"/>
              <a:gd name="T35" fmla="*/ 2147483647 h 468"/>
              <a:gd name="T36" fmla="*/ 2147483647 w 213"/>
              <a:gd name="T37" fmla="*/ 2147483647 h 468"/>
              <a:gd name="T38" fmla="*/ 2147483647 w 213"/>
              <a:gd name="T39" fmla="*/ 2147483647 h 468"/>
              <a:gd name="T40" fmla="*/ 2147483647 w 213"/>
              <a:gd name="T41" fmla="*/ 2147483647 h 468"/>
              <a:gd name="T42" fmla="*/ 2147483647 w 213"/>
              <a:gd name="T43" fmla="*/ 2147483647 h 468"/>
              <a:gd name="T44" fmla="*/ 2147483647 w 213"/>
              <a:gd name="T45" fmla="*/ 2147483647 h 468"/>
              <a:gd name="T46" fmla="*/ 2147483647 w 213"/>
              <a:gd name="T47" fmla="*/ 2147483647 h 468"/>
              <a:gd name="T48" fmla="*/ 2147483647 w 213"/>
              <a:gd name="T49" fmla="*/ 2147483647 h 468"/>
              <a:gd name="T50" fmla="*/ 2147483647 w 213"/>
              <a:gd name="T51" fmla="*/ 2147483647 h 468"/>
              <a:gd name="T52" fmla="*/ 2147483647 w 213"/>
              <a:gd name="T53" fmla="*/ 2147483647 h 468"/>
              <a:gd name="T54" fmla="*/ 2147483647 w 213"/>
              <a:gd name="T55" fmla="*/ 2147483647 h 468"/>
              <a:gd name="T56" fmla="*/ 2147483647 w 213"/>
              <a:gd name="T57" fmla="*/ 2147483647 h 468"/>
              <a:gd name="T58" fmla="*/ 2147483647 w 213"/>
              <a:gd name="T59" fmla="*/ 2147483647 h 468"/>
              <a:gd name="T60" fmla="*/ 2147483647 w 213"/>
              <a:gd name="T61" fmla="*/ 2147483647 h 468"/>
              <a:gd name="T62" fmla="*/ 2147483647 w 213"/>
              <a:gd name="T63" fmla="*/ 2147483647 h 468"/>
              <a:gd name="T64" fmla="*/ 2147483647 w 213"/>
              <a:gd name="T65" fmla="*/ 2147483647 h 468"/>
              <a:gd name="T66" fmla="*/ 2147483647 w 213"/>
              <a:gd name="T67" fmla="*/ 2147483647 h 468"/>
              <a:gd name="T68" fmla="*/ 2147483647 w 213"/>
              <a:gd name="T69" fmla="*/ 2147483647 h 468"/>
              <a:gd name="T70" fmla="*/ 2147483647 w 213"/>
              <a:gd name="T71" fmla="*/ 2147483647 h 468"/>
              <a:gd name="T72" fmla="*/ 2147483647 w 213"/>
              <a:gd name="T73" fmla="*/ 2147483647 h 468"/>
              <a:gd name="T74" fmla="*/ 2147483647 w 213"/>
              <a:gd name="T75" fmla="*/ 2147483647 h 468"/>
              <a:gd name="T76" fmla="*/ 2147483647 w 213"/>
              <a:gd name="T77" fmla="*/ 2147483647 h 468"/>
              <a:gd name="T78" fmla="*/ 2147483647 w 213"/>
              <a:gd name="T79" fmla="*/ 2147483647 h 468"/>
              <a:gd name="T80" fmla="*/ 2147483647 w 213"/>
              <a:gd name="T81" fmla="*/ 2147483647 h 468"/>
              <a:gd name="T82" fmla="*/ 2147483647 w 213"/>
              <a:gd name="T83" fmla="*/ 2147483647 h 468"/>
              <a:gd name="T84" fmla="*/ 2147483647 w 213"/>
              <a:gd name="T85" fmla="*/ 2147483647 h 468"/>
              <a:gd name="T86" fmla="*/ 2147483647 w 213"/>
              <a:gd name="T87" fmla="*/ 2147483647 h 468"/>
              <a:gd name="T88" fmla="*/ 2147483647 w 213"/>
              <a:gd name="T89" fmla="*/ 2147483647 h 468"/>
              <a:gd name="T90" fmla="*/ 2147483647 w 213"/>
              <a:gd name="T91" fmla="*/ 2147483647 h 468"/>
              <a:gd name="T92" fmla="*/ 2147483647 w 213"/>
              <a:gd name="T93" fmla="*/ 2147483647 h 468"/>
              <a:gd name="T94" fmla="*/ 2147483647 w 213"/>
              <a:gd name="T95" fmla="*/ 2147483647 h 468"/>
              <a:gd name="T96" fmla="*/ 2147483647 w 213"/>
              <a:gd name="T97" fmla="*/ 2147483647 h 468"/>
              <a:gd name="T98" fmla="*/ 2147483647 w 213"/>
              <a:gd name="T99" fmla="*/ 2147483647 h 468"/>
              <a:gd name="T100" fmla="*/ 2147483647 w 213"/>
              <a:gd name="T101" fmla="*/ 2147483647 h 468"/>
              <a:gd name="T102" fmla="*/ 2147483647 w 213"/>
              <a:gd name="T103" fmla="*/ 2147483647 h 46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13" h="468">
                <a:moveTo>
                  <a:pt x="209" y="179"/>
                </a:moveTo>
                <a:cubicBezTo>
                  <a:pt x="209" y="175"/>
                  <a:pt x="205" y="120"/>
                  <a:pt x="148" y="107"/>
                </a:cubicBezTo>
                <a:cubicBezTo>
                  <a:pt x="161" y="96"/>
                  <a:pt x="168" y="80"/>
                  <a:pt x="168" y="62"/>
                </a:cubicBezTo>
                <a:cubicBezTo>
                  <a:pt x="168" y="54"/>
                  <a:pt x="167" y="47"/>
                  <a:pt x="165" y="41"/>
                </a:cubicBezTo>
                <a:cubicBezTo>
                  <a:pt x="163" y="36"/>
                  <a:pt x="159" y="34"/>
                  <a:pt x="154" y="36"/>
                </a:cubicBezTo>
                <a:cubicBezTo>
                  <a:pt x="150" y="37"/>
                  <a:pt x="148" y="42"/>
                  <a:pt x="150" y="46"/>
                </a:cubicBezTo>
                <a:cubicBezTo>
                  <a:pt x="151" y="51"/>
                  <a:pt x="152" y="56"/>
                  <a:pt x="152" y="62"/>
                </a:cubicBezTo>
                <a:cubicBezTo>
                  <a:pt x="152" y="87"/>
                  <a:pt x="132" y="107"/>
                  <a:pt x="107" y="107"/>
                </a:cubicBezTo>
                <a:cubicBezTo>
                  <a:pt x="81" y="107"/>
                  <a:pt x="61" y="87"/>
                  <a:pt x="61" y="62"/>
                </a:cubicBezTo>
                <a:cubicBezTo>
                  <a:pt x="61" y="36"/>
                  <a:pt x="81" y="16"/>
                  <a:pt x="107" y="16"/>
                </a:cubicBezTo>
                <a:cubicBezTo>
                  <a:pt x="107" y="16"/>
                  <a:pt x="107" y="16"/>
                  <a:pt x="107" y="16"/>
                </a:cubicBezTo>
                <a:cubicBezTo>
                  <a:pt x="116" y="16"/>
                  <a:pt x="125" y="19"/>
                  <a:pt x="133" y="24"/>
                </a:cubicBezTo>
                <a:cubicBezTo>
                  <a:pt x="137" y="27"/>
                  <a:pt x="142" y="26"/>
                  <a:pt x="144" y="22"/>
                </a:cubicBezTo>
                <a:cubicBezTo>
                  <a:pt x="147" y="19"/>
                  <a:pt x="146" y="14"/>
                  <a:pt x="142" y="11"/>
                </a:cubicBezTo>
                <a:cubicBezTo>
                  <a:pt x="132" y="4"/>
                  <a:pt x="120" y="0"/>
                  <a:pt x="10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72" y="0"/>
                  <a:pt x="45" y="28"/>
                  <a:pt x="45" y="62"/>
                </a:cubicBezTo>
                <a:cubicBezTo>
                  <a:pt x="45" y="80"/>
                  <a:pt x="53" y="96"/>
                  <a:pt x="65" y="107"/>
                </a:cubicBezTo>
                <a:cubicBezTo>
                  <a:pt x="8" y="120"/>
                  <a:pt x="4" y="175"/>
                  <a:pt x="4" y="179"/>
                </a:cubicBezTo>
                <a:cubicBezTo>
                  <a:pt x="3" y="182"/>
                  <a:pt x="0" y="231"/>
                  <a:pt x="0" y="256"/>
                </a:cubicBezTo>
                <a:cubicBezTo>
                  <a:pt x="0" y="281"/>
                  <a:pt x="15" y="289"/>
                  <a:pt x="23" y="290"/>
                </a:cubicBezTo>
                <a:cubicBezTo>
                  <a:pt x="23" y="290"/>
                  <a:pt x="23" y="290"/>
                  <a:pt x="23" y="290"/>
                </a:cubicBezTo>
                <a:cubicBezTo>
                  <a:pt x="28" y="290"/>
                  <a:pt x="28" y="290"/>
                  <a:pt x="28" y="290"/>
                </a:cubicBezTo>
                <a:cubicBezTo>
                  <a:pt x="29" y="290"/>
                  <a:pt x="29" y="290"/>
                  <a:pt x="29" y="290"/>
                </a:cubicBezTo>
                <a:cubicBezTo>
                  <a:pt x="30" y="289"/>
                  <a:pt x="32" y="289"/>
                  <a:pt x="33" y="289"/>
                </a:cubicBezTo>
                <a:cubicBezTo>
                  <a:pt x="28" y="339"/>
                  <a:pt x="28" y="339"/>
                  <a:pt x="28" y="339"/>
                </a:cubicBezTo>
                <a:cubicBezTo>
                  <a:pt x="27" y="342"/>
                  <a:pt x="28" y="344"/>
                  <a:pt x="30" y="346"/>
                </a:cubicBezTo>
                <a:cubicBezTo>
                  <a:pt x="31" y="347"/>
                  <a:pt x="33" y="348"/>
                  <a:pt x="36" y="348"/>
                </a:cubicBezTo>
                <a:cubicBezTo>
                  <a:pt x="38" y="348"/>
                  <a:pt x="43" y="348"/>
                  <a:pt x="46" y="348"/>
                </a:cubicBezTo>
                <a:cubicBezTo>
                  <a:pt x="48" y="384"/>
                  <a:pt x="50" y="440"/>
                  <a:pt x="50" y="441"/>
                </a:cubicBezTo>
                <a:cubicBezTo>
                  <a:pt x="49" y="451"/>
                  <a:pt x="53" y="457"/>
                  <a:pt x="56" y="460"/>
                </a:cubicBezTo>
                <a:cubicBezTo>
                  <a:pt x="61" y="465"/>
                  <a:pt x="68" y="468"/>
                  <a:pt x="78" y="468"/>
                </a:cubicBezTo>
                <a:cubicBezTo>
                  <a:pt x="87" y="468"/>
                  <a:pt x="94" y="465"/>
                  <a:pt x="99" y="459"/>
                </a:cubicBezTo>
                <a:cubicBezTo>
                  <a:pt x="105" y="452"/>
                  <a:pt x="105" y="444"/>
                  <a:pt x="104" y="441"/>
                </a:cubicBezTo>
                <a:cubicBezTo>
                  <a:pt x="104" y="435"/>
                  <a:pt x="104" y="371"/>
                  <a:pt x="104" y="348"/>
                </a:cubicBezTo>
                <a:cubicBezTo>
                  <a:pt x="108" y="348"/>
                  <a:pt x="108" y="348"/>
                  <a:pt x="108" y="348"/>
                </a:cubicBezTo>
                <a:cubicBezTo>
                  <a:pt x="108" y="371"/>
                  <a:pt x="108" y="435"/>
                  <a:pt x="108" y="441"/>
                </a:cubicBezTo>
                <a:cubicBezTo>
                  <a:pt x="108" y="444"/>
                  <a:pt x="108" y="452"/>
                  <a:pt x="114" y="459"/>
                </a:cubicBezTo>
                <a:cubicBezTo>
                  <a:pt x="119" y="465"/>
                  <a:pt x="126" y="468"/>
                  <a:pt x="135" y="468"/>
                </a:cubicBezTo>
                <a:cubicBezTo>
                  <a:pt x="145" y="468"/>
                  <a:pt x="152" y="465"/>
                  <a:pt x="157" y="460"/>
                </a:cubicBezTo>
                <a:cubicBezTo>
                  <a:pt x="160" y="457"/>
                  <a:pt x="163" y="451"/>
                  <a:pt x="163" y="442"/>
                </a:cubicBezTo>
                <a:cubicBezTo>
                  <a:pt x="163" y="440"/>
                  <a:pt x="165" y="384"/>
                  <a:pt x="166" y="348"/>
                </a:cubicBezTo>
                <a:cubicBezTo>
                  <a:pt x="170" y="348"/>
                  <a:pt x="174" y="348"/>
                  <a:pt x="177" y="348"/>
                </a:cubicBezTo>
                <a:cubicBezTo>
                  <a:pt x="179" y="348"/>
                  <a:pt x="182" y="347"/>
                  <a:pt x="183" y="346"/>
                </a:cubicBezTo>
                <a:cubicBezTo>
                  <a:pt x="185" y="344"/>
                  <a:pt x="185" y="342"/>
                  <a:pt x="185" y="339"/>
                </a:cubicBezTo>
                <a:cubicBezTo>
                  <a:pt x="180" y="289"/>
                  <a:pt x="180" y="289"/>
                  <a:pt x="180" y="289"/>
                </a:cubicBezTo>
                <a:cubicBezTo>
                  <a:pt x="181" y="289"/>
                  <a:pt x="183" y="289"/>
                  <a:pt x="184" y="290"/>
                </a:cubicBezTo>
                <a:cubicBezTo>
                  <a:pt x="184" y="290"/>
                  <a:pt x="184" y="290"/>
                  <a:pt x="185" y="290"/>
                </a:cubicBezTo>
                <a:cubicBezTo>
                  <a:pt x="190" y="290"/>
                  <a:pt x="190" y="290"/>
                  <a:pt x="190" y="290"/>
                </a:cubicBezTo>
                <a:cubicBezTo>
                  <a:pt x="190" y="290"/>
                  <a:pt x="190" y="290"/>
                  <a:pt x="190" y="290"/>
                </a:cubicBezTo>
                <a:cubicBezTo>
                  <a:pt x="198" y="289"/>
                  <a:pt x="213" y="281"/>
                  <a:pt x="213" y="256"/>
                </a:cubicBezTo>
                <a:cubicBezTo>
                  <a:pt x="213" y="231"/>
                  <a:pt x="210" y="182"/>
                  <a:pt x="209" y="179"/>
                </a:cubicBezTo>
                <a:close/>
                <a:moveTo>
                  <a:pt x="189" y="274"/>
                </a:moveTo>
                <a:cubicBezTo>
                  <a:pt x="185" y="274"/>
                  <a:pt x="185" y="274"/>
                  <a:pt x="185" y="274"/>
                </a:cubicBezTo>
                <a:cubicBezTo>
                  <a:pt x="179" y="273"/>
                  <a:pt x="177" y="265"/>
                  <a:pt x="176" y="261"/>
                </a:cubicBezTo>
                <a:cubicBezTo>
                  <a:pt x="167" y="170"/>
                  <a:pt x="167" y="170"/>
                  <a:pt x="167" y="170"/>
                </a:cubicBezTo>
                <a:cubicBezTo>
                  <a:pt x="166" y="165"/>
                  <a:pt x="162" y="162"/>
                  <a:pt x="158" y="163"/>
                </a:cubicBezTo>
                <a:cubicBezTo>
                  <a:pt x="153" y="163"/>
                  <a:pt x="150" y="167"/>
                  <a:pt x="151" y="172"/>
                </a:cubicBezTo>
                <a:cubicBezTo>
                  <a:pt x="160" y="258"/>
                  <a:pt x="160" y="258"/>
                  <a:pt x="160" y="258"/>
                </a:cubicBezTo>
                <a:cubicBezTo>
                  <a:pt x="160" y="259"/>
                  <a:pt x="160" y="262"/>
                  <a:pt x="161" y="264"/>
                </a:cubicBezTo>
                <a:cubicBezTo>
                  <a:pt x="168" y="332"/>
                  <a:pt x="168" y="332"/>
                  <a:pt x="168" y="332"/>
                </a:cubicBezTo>
                <a:cubicBezTo>
                  <a:pt x="163" y="332"/>
                  <a:pt x="159" y="332"/>
                  <a:pt x="159" y="332"/>
                </a:cubicBezTo>
                <a:cubicBezTo>
                  <a:pt x="159" y="332"/>
                  <a:pt x="159" y="332"/>
                  <a:pt x="159" y="332"/>
                </a:cubicBezTo>
                <a:cubicBezTo>
                  <a:pt x="154" y="332"/>
                  <a:pt x="151" y="336"/>
                  <a:pt x="151" y="340"/>
                </a:cubicBezTo>
                <a:cubicBezTo>
                  <a:pt x="147" y="441"/>
                  <a:pt x="147" y="441"/>
                  <a:pt x="147" y="441"/>
                </a:cubicBezTo>
                <a:cubicBezTo>
                  <a:pt x="147" y="441"/>
                  <a:pt x="147" y="442"/>
                  <a:pt x="147" y="442"/>
                </a:cubicBezTo>
                <a:cubicBezTo>
                  <a:pt x="147" y="445"/>
                  <a:pt x="147" y="447"/>
                  <a:pt x="145" y="449"/>
                </a:cubicBezTo>
                <a:cubicBezTo>
                  <a:pt x="143" y="451"/>
                  <a:pt x="139" y="452"/>
                  <a:pt x="135" y="452"/>
                </a:cubicBezTo>
                <a:cubicBezTo>
                  <a:pt x="132" y="452"/>
                  <a:pt x="128" y="451"/>
                  <a:pt x="126" y="449"/>
                </a:cubicBezTo>
                <a:cubicBezTo>
                  <a:pt x="124" y="447"/>
                  <a:pt x="124" y="443"/>
                  <a:pt x="124" y="443"/>
                </a:cubicBezTo>
                <a:cubicBezTo>
                  <a:pt x="124" y="442"/>
                  <a:pt x="124" y="442"/>
                  <a:pt x="124" y="441"/>
                </a:cubicBezTo>
                <a:cubicBezTo>
                  <a:pt x="124" y="441"/>
                  <a:pt x="124" y="341"/>
                  <a:pt x="124" y="340"/>
                </a:cubicBezTo>
                <a:cubicBezTo>
                  <a:pt x="124" y="336"/>
                  <a:pt x="121" y="332"/>
                  <a:pt x="116" y="332"/>
                </a:cubicBezTo>
                <a:cubicBezTo>
                  <a:pt x="96" y="332"/>
                  <a:pt x="96" y="332"/>
                  <a:pt x="96" y="332"/>
                </a:cubicBezTo>
                <a:cubicBezTo>
                  <a:pt x="92" y="332"/>
                  <a:pt x="88" y="336"/>
                  <a:pt x="88" y="340"/>
                </a:cubicBezTo>
                <a:cubicBezTo>
                  <a:pt x="88" y="341"/>
                  <a:pt x="88" y="441"/>
                  <a:pt x="88" y="441"/>
                </a:cubicBezTo>
                <a:cubicBezTo>
                  <a:pt x="88" y="442"/>
                  <a:pt x="88" y="442"/>
                  <a:pt x="88" y="442"/>
                </a:cubicBezTo>
                <a:cubicBezTo>
                  <a:pt x="88" y="442"/>
                  <a:pt x="89" y="447"/>
                  <a:pt x="87" y="449"/>
                </a:cubicBezTo>
                <a:cubicBezTo>
                  <a:pt x="85" y="451"/>
                  <a:pt x="81" y="452"/>
                  <a:pt x="78" y="452"/>
                </a:cubicBezTo>
                <a:cubicBezTo>
                  <a:pt x="74" y="452"/>
                  <a:pt x="70" y="451"/>
                  <a:pt x="68" y="449"/>
                </a:cubicBezTo>
                <a:cubicBezTo>
                  <a:pt x="66" y="447"/>
                  <a:pt x="66" y="445"/>
                  <a:pt x="66" y="442"/>
                </a:cubicBezTo>
                <a:cubicBezTo>
                  <a:pt x="66" y="442"/>
                  <a:pt x="66" y="441"/>
                  <a:pt x="66" y="441"/>
                </a:cubicBezTo>
                <a:cubicBezTo>
                  <a:pt x="66" y="441"/>
                  <a:pt x="66" y="441"/>
                  <a:pt x="62" y="340"/>
                </a:cubicBezTo>
                <a:cubicBezTo>
                  <a:pt x="62" y="336"/>
                  <a:pt x="58" y="332"/>
                  <a:pt x="54" y="332"/>
                </a:cubicBezTo>
                <a:cubicBezTo>
                  <a:pt x="54" y="332"/>
                  <a:pt x="54" y="332"/>
                  <a:pt x="54" y="332"/>
                </a:cubicBezTo>
                <a:cubicBezTo>
                  <a:pt x="54" y="332"/>
                  <a:pt x="49" y="332"/>
                  <a:pt x="45" y="332"/>
                </a:cubicBezTo>
                <a:cubicBezTo>
                  <a:pt x="52" y="267"/>
                  <a:pt x="52" y="267"/>
                  <a:pt x="52" y="267"/>
                </a:cubicBezTo>
                <a:cubicBezTo>
                  <a:pt x="53" y="263"/>
                  <a:pt x="53" y="260"/>
                  <a:pt x="53" y="257"/>
                </a:cubicBezTo>
                <a:cubicBezTo>
                  <a:pt x="53" y="256"/>
                  <a:pt x="53" y="256"/>
                  <a:pt x="53" y="255"/>
                </a:cubicBezTo>
                <a:cubicBezTo>
                  <a:pt x="62" y="172"/>
                  <a:pt x="62" y="172"/>
                  <a:pt x="62" y="172"/>
                </a:cubicBezTo>
                <a:cubicBezTo>
                  <a:pt x="62" y="167"/>
                  <a:pt x="59" y="163"/>
                  <a:pt x="55" y="163"/>
                </a:cubicBezTo>
                <a:cubicBezTo>
                  <a:pt x="51" y="162"/>
                  <a:pt x="47" y="165"/>
                  <a:pt x="46" y="170"/>
                </a:cubicBezTo>
                <a:cubicBezTo>
                  <a:pt x="36" y="264"/>
                  <a:pt x="36" y="264"/>
                  <a:pt x="36" y="264"/>
                </a:cubicBezTo>
                <a:cubicBezTo>
                  <a:pt x="35" y="269"/>
                  <a:pt x="33" y="273"/>
                  <a:pt x="28" y="274"/>
                </a:cubicBezTo>
                <a:cubicBezTo>
                  <a:pt x="24" y="274"/>
                  <a:pt x="24" y="274"/>
                  <a:pt x="24" y="274"/>
                </a:cubicBezTo>
                <a:cubicBezTo>
                  <a:pt x="23" y="273"/>
                  <a:pt x="16" y="271"/>
                  <a:pt x="16" y="256"/>
                </a:cubicBezTo>
                <a:cubicBezTo>
                  <a:pt x="16" y="231"/>
                  <a:pt x="20" y="181"/>
                  <a:pt x="20" y="180"/>
                </a:cubicBezTo>
                <a:cubicBezTo>
                  <a:pt x="20" y="178"/>
                  <a:pt x="22" y="122"/>
                  <a:pt x="88" y="120"/>
                </a:cubicBezTo>
                <a:cubicBezTo>
                  <a:pt x="94" y="122"/>
                  <a:pt x="100" y="123"/>
                  <a:pt x="107" y="123"/>
                </a:cubicBezTo>
                <a:cubicBezTo>
                  <a:pt x="113" y="123"/>
                  <a:pt x="120" y="122"/>
                  <a:pt x="126" y="120"/>
                </a:cubicBezTo>
                <a:cubicBezTo>
                  <a:pt x="191" y="122"/>
                  <a:pt x="193" y="178"/>
                  <a:pt x="194" y="180"/>
                </a:cubicBezTo>
                <a:cubicBezTo>
                  <a:pt x="194" y="180"/>
                  <a:pt x="194" y="180"/>
                  <a:pt x="194" y="180"/>
                </a:cubicBezTo>
                <a:cubicBezTo>
                  <a:pt x="194" y="181"/>
                  <a:pt x="197" y="231"/>
                  <a:pt x="197" y="256"/>
                </a:cubicBezTo>
                <a:cubicBezTo>
                  <a:pt x="197" y="271"/>
                  <a:pt x="190" y="273"/>
                  <a:pt x="189" y="27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0D3F64-F12C-4191-AE1E-35AF8640A371}"/>
              </a:ext>
            </a:extLst>
          </p:cNvPr>
          <p:cNvGrpSpPr/>
          <p:nvPr/>
        </p:nvGrpSpPr>
        <p:grpSpPr>
          <a:xfrm rot="1680000">
            <a:off x="834043" y="2410428"/>
            <a:ext cx="10520952" cy="5043632"/>
            <a:chOff x="1140359" y="2220299"/>
            <a:chExt cx="10520952" cy="5043632"/>
          </a:xfrm>
          <a:gradFill>
            <a:gsLst>
              <a:gs pos="100000">
                <a:srgbClr val="00B050">
                  <a:alpha val="40000"/>
                </a:srgbClr>
              </a:gs>
              <a:gs pos="0">
                <a:schemeClr val="accent1">
                  <a:lumMod val="20000"/>
                  <a:lumOff val="80000"/>
                  <a:alpha val="10000"/>
                </a:schemeClr>
              </a:gs>
            </a:gsLst>
            <a:lin ang="0" scaled="1"/>
          </a:gra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98FC342-694B-430D-B577-65E6019F6A9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40359" y="2220299"/>
              <a:ext cx="10520952" cy="5043632"/>
            </a:xfrm>
            <a:custGeom>
              <a:avLst/>
              <a:gdLst>
                <a:gd name="connsiteX0" fmla="*/ 0 w 9305925"/>
                <a:gd name="connsiteY0" fmla="*/ 2581275 h 4619625"/>
                <a:gd name="connsiteX1" fmla="*/ 3152775 w 9305925"/>
                <a:gd name="connsiteY1" fmla="*/ 4619625 h 4619625"/>
                <a:gd name="connsiteX2" fmla="*/ 8943975 w 9305925"/>
                <a:gd name="connsiteY2" fmla="*/ 4600575 h 4619625"/>
                <a:gd name="connsiteX3" fmla="*/ 9239250 w 9305925"/>
                <a:gd name="connsiteY3" fmla="*/ 3914775 h 4619625"/>
                <a:gd name="connsiteX4" fmla="*/ 9305925 w 9305925"/>
                <a:gd name="connsiteY4" fmla="*/ 2971800 h 4619625"/>
                <a:gd name="connsiteX5" fmla="*/ 9296400 w 9305925"/>
                <a:gd name="connsiteY5" fmla="*/ 1962150 h 4619625"/>
                <a:gd name="connsiteX6" fmla="*/ 9191625 w 9305925"/>
                <a:gd name="connsiteY6" fmla="*/ 1133475 h 4619625"/>
                <a:gd name="connsiteX7" fmla="*/ 8982075 w 9305925"/>
                <a:gd name="connsiteY7" fmla="*/ 323850 h 4619625"/>
                <a:gd name="connsiteX8" fmla="*/ 8839200 w 9305925"/>
                <a:gd name="connsiteY8" fmla="*/ 0 h 4619625"/>
                <a:gd name="connsiteX9" fmla="*/ 0 w 9305925"/>
                <a:gd name="connsiteY9" fmla="*/ 2581275 h 4619625"/>
                <a:gd name="connsiteX0" fmla="*/ 0 w 9305925"/>
                <a:gd name="connsiteY0" fmla="*/ 2581275 h 4619625"/>
                <a:gd name="connsiteX1" fmla="*/ 3152775 w 9305925"/>
                <a:gd name="connsiteY1" fmla="*/ 4619625 h 4619625"/>
                <a:gd name="connsiteX2" fmla="*/ 8943975 w 9305925"/>
                <a:gd name="connsiteY2" fmla="*/ 4600575 h 4619625"/>
                <a:gd name="connsiteX3" fmla="*/ 9239250 w 9305925"/>
                <a:gd name="connsiteY3" fmla="*/ 3914775 h 4619625"/>
                <a:gd name="connsiteX4" fmla="*/ 9305925 w 9305925"/>
                <a:gd name="connsiteY4" fmla="*/ 2971800 h 4619625"/>
                <a:gd name="connsiteX5" fmla="*/ 9296400 w 9305925"/>
                <a:gd name="connsiteY5" fmla="*/ 1962150 h 4619625"/>
                <a:gd name="connsiteX6" fmla="*/ 9191625 w 9305925"/>
                <a:gd name="connsiteY6" fmla="*/ 1133475 h 4619625"/>
                <a:gd name="connsiteX7" fmla="*/ 8982075 w 9305925"/>
                <a:gd name="connsiteY7" fmla="*/ 323850 h 4619625"/>
                <a:gd name="connsiteX8" fmla="*/ 8907366 w 9305925"/>
                <a:gd name="connsiteY8" fmla="*/ 143923 h 4619625"/>
                <a:gd name="connsiteX9" fmla="*/ 8839200 w 9305925"/>
                <a:gd name="connsiteY9" fmla="*/ 0 h 4619625"/>
                <a:gd name="connsiteX10" fmla="*/ 0 w 9305925"/>
                <a:gd name="connsiteY10" fmla="*/ 2581275 h 4619625"/>
                <a:gd name="connsiteX0" fmla="*/ 0 w 9305925"/>
                <a:gd name="connsiteY0" fmla="*/ 2581275 h 4619625"/>
                <a:gd name="connsiteX1" fmla="*/ 3152775 w 9305925"/>
                <a:gd name="connsiteY1" fmla="*/ 4619625 h 4619625"/>
                <a:gd name="connsiteX2" fmla="*/ 8943975 w 9305925"/>
                <a:gd name="connsiteY2" fmla="*/ 4600575 h 4619625"/>
                <a:gd name="connsiteX3" fmla="*/ 9239250 w 9305925"/>
                <a:gd name="connsiteY3" fmla="*/ 3914775 h 4619625"/>
                <a:gd name="connsiteX4" fmla="*/ 9305925 w 9305925"/>
                <a:gd name="connsiteY4" fmla="*/ 2971800 h 4619625"/>
                <a:gd name="connsiteX5" fmla="*/ 9296400 w 9305925"/>
                <a:gd name="connsiteY5" fmla="*/ 1962150 h 4619625"/>
                <a:gd name="connsiteX6" fmla="*/ 9191625 w 9305925"/>
                <a:gd name="connsiteY6" fmla="*/ 1133475 h 4619625"/>
                <a:gd name="connsiteX7" fmla="*/ 8982075 w 9305925"/>
                <a:gd name="connsiteY7" fmla="*/ 323850 h 4619625"/>
                <a:gd name="connsiteX8" fmla="*/ 8907366 w 9305925"/>
                <a:gd name="connsiteY8" fmla="*/ 143923 h 4619625"/>
                <a:gd name="connsiteX9" fmla="*/ 8839200 w 9305925"/>
                <a:gd name="connsiteY9" fmla="*/ 0 h 4619625"/>
                <a:gd name="connsiteX10" fmla="*/ 8740388 w 9305925"/>
                <a:gd name="connsiteY10" fmla="*/ 37948 h 4619625"/>
                <a:gd name="connsiteX11" fmla="*/ 0 w 9305925"/>
                <a:gd name="connsiteY11" fmla="*/ 2581275 h 4619625"/>
                <a:gd name="connsiteX0" fmla="*/ 0 w 9305925"/>
                <a:gd name="connsiteY0" fmla="*/ 2581275 h 4619625"/>
                <a:gd name="connsiteX1" fmla="*/ 3152775 w 9305925"/>
                <a:gd name="connsiteY1" fmla="*/ 4619625 h 4619625"/>
                <a:gd name="connsiteX2" fmla="*/ 8943975 w 9305925"/>
                <a:gd name="connsiteY2" fmla="*/ 4600575 h 4619625"/>
                <a:gd name="connsiteX3" fmla="*/ 9239250 w 9305925"/>
                <a:gd name="connsiteY3" fmla="*/ 3914775 h 4619625"/>
                <a:gd name="connsiteX4" fmla="*/ 9305925 w 9305925"/>
                <a:gd name="connsiteY4" fmla="*/ 2971800 h 4619625"/>
                <a:gd name="connsiteX5" fmla="*/ 9296400 w 9305925"/>
                <a:gd name="connsiteY5" fmla="*/ 1962150 h 4619625"/>
                <a:gd name="connsiteX6" fmla="*/ 9191625 w 9305925"/>
                <a:gd name="connsiteY6" fmla="*/ 1133475 h 4619625"/>
                <a:gd name="connsiteX7" fmla="*/ 8982075 w 9305925"/>
                <a:gd name="connsiteY7" fmla="*/ 323850 h 4619625"/>
                <a:gd name="connsiteX8" fmla="*/ 8907366 w 9305925"/>
                <a:gd name="connsiteY8" fmla="*/ 143923 h 4619625"/>
                <a:gd name="connsiteX9" fmla="*/ 8839200 w 9305925"/>
                <a:gd name="connsiteY9" fmla="*/ 0 h 4619625"/>
                <a:gd name="connsiteX10" fmla="*/ 8740388 w 9305925"/>
                <a:gd name="connsiteY10" fmla="*/ 37948 h 4619625"/>
                <a:gd name="connsiteX11" fmla="*/ 8557508 w 9305925"/>
                <a:gd name="connsiteY11" fmla="*/ 90936 h 4619625"/>
                <a:gd name="connsiteX12" fmla="*/ 0 w 9305925"/>
                <a:gd name="connsiteY12" fmla="*/ 2581275 h 4619625"/>
                <a:gd name="connsiteX0" fmla="*/ 0 w 9305925"/>
                <a:gd name="connsiteY0" fmla="*/ 2581275 h 4619625"/>
                <a:gd name="connsiteX1" fmla="*/ 3152775 w 9305925"/>
                <a:gd name="connsiteY1" fmla="*/ 4619625 h 4619625"/>
                <a:gd name="connsiteX2" fmla="*/ 8943975 w 9305925"/>
                <a:gd name="connsiteY2" fmla="*/ 4600575 h 4619625"/>
                <a:gd name="connsiteX3" fmla="*/ 9239250 w 9305925"/>
                <a:gd name="connsiteY3" fmla="*/ 3914775 h 4619625"/>
                <a:gd name="connsiteX4" fmla="*/ 9305925 w 9305925"/>
                <a:gd name="connsiteY4" fmla="*/ 2971800 h 4619625"/>
                <a:gd name="connsiteX5" fmla="*/ 9296400 w 9305925"/>
                <a:gd name="connsiteY5" fmla="*/ 1962150 h 4619625"/>
                <a:gd name="connsiteX6" fmla="*/ 9191625 w 9305925"/>
                <a:gd name="connsiteY6" fmla="*/ 1133475 h 4619625"/>
                <a:gd name="connsiteX7" fmla="*/ 8982075 w 9305925"/>
                <a:gd name="connsiteY7" fmla="*/ 323850 h 4619625"/>
                <a:gd name="connsiteX8" fmla="*/ 8907366 w 9305925"/>
                <a:gd name="connsiteY8" fmla="*/ 143923 h 4619625"/>
                <a:gd name="connsiteX9" fmla="*/ 8839200 w 9305925"/>
                <a:gd name="connsiteY9" fmla="*/ 0 h 4619625"/>
                <a:gd name="connsiteX10" fmla="*/ 8756291 w 9305925"/>
                <a:gd name="connsiteY10" fmla="*/ 68226 h 4619625"/>
                <a:gd name="connsiteX11" fmla="*/ 8557508 w 9305925"/>
                <a:gd name="connsiteY11" fmla="*/ 90936 h 4619625"/>
                <a:gd name="connsiteX12" fmla="*/ 0 w 9305925"/>
                <a:gd name="connsiteY12" fmla="*/ 2581275 h 4619625"/>
                <a:gd name="connsiteX0" fmla="*/ 0 w 9305925"/>
                <a:gd name="connsiteY0" fmla="*/ 2581275 h 4619625"/>
                <a:gd name="connsiteX1" fmla="*/ 3152775 w 9305925"/>
                <a:gd name="connsiteY1" fmla="*/ 4619625 h 4619625"/>
                <a:gd name="connsiteX2" fmla="*/ 8943975 w 9305925"/>
                <a:gd name="connsiteY2" fmla="*/ 4600575 h 4619625"/>
                <a:gd name="connsiteX3" fmla="*/ 9239250 w 9305925"/>
                <a:gd name="connsiteY3" fmla="*/ 3914775 h 4619625"/>
                <a:gd name="connsiteX4" fmla="*/ 9305925 w 9305925"/>
                <a:gd name="connsiteY4" fmla="*/ 2971800 h 4619625"/>
                <a:gd name="connsiteX5" fmla="*/ 9296400 w 9305925"/>
                <a:gd name="connsiteY5" fmla="*/ 1962150 h 4619625"/>
                <a:gd name="connsiteX6" fmla="*/ 9191625 w 9305925"/>
                <a:gd name="connsiteY6" fmla="*/ 1133475 h 4619625"/>
                <a:gd name="connsiteX7" fmla="*/ 8982075 w 9305925"/>
                <a:gd name="connsiteY7" fmla="*/ 323850 h 4619625"/>
                <a:gd name="connsiteX8" fmla="*/ 8883512 w 9305925"/>
                <a:gd name="connsiteY8" fmla="*/ 166632 h 4619625"/>
                <a:gd name="connsiteX9" fmla="*/ 8839200 w 9305925"/>
                <a:gd name="connsiteY9" fmla="*/ 0 h 4619625"/>
                <a:gd name="connsiteX10" fmla="*/ 8756291 w 9305925"/>
                <a:gd name="connsiteY10" fmla="*/ 68226 h 4619625"/>
                <a:gd name="connsiteX11" fmla="*/ 8557508 w 9305925"/>
                <a:gd name="connsiteY11" fmla="*/ 90936 h 4619625"/>
                <a:gd name="connsiteX12" fmla="*/ 0 w 9305925"/>
                <a:gd name="connsiteY12" fmla="*/ 2581275 h 4619625"/>
                <a:gd name="connsiteX0" fmla="*/ 0 w 9305925"/>
                <a:gd name="connsiteY0" fmla="*/ 2513049 h 4551399"/>
                <a:gd name="connsiteX1" fmla="*/ 3152775 w 9305925"/>
                <a:gd name="connsiteY1" fmla="*/ 4551399 h 4551399"/>
                <a:gd name="connsiteX2" fmla="*/ 8943975 w 9305925"/>
                <a:gd name="connsiteY2" fmla="*/ 4532349 h 4551399"/>
                <a:gd name="connsiteX3" fmla="*/ 9239250 w 9305925"/>
                <a:gd name="connsiteY3" fmla="*/ 3846549 h 4551399"/>
                <a:gd name="connsiteX4" fmla="*/ 9305925 w 9305925"/>
                <a:gd name="connsiteY4" fmla="*/ 2903574 h 4551399"/>
                <a:gd name="connsiteX5" fmla="*/ 9296400 w 9305925"/>
                <a:gd name="connsiteY5" fmla="*/ 1893924 h 4551399"/>
                <a:gd name="connsiteX6" fmla="*/ 9191625 w 9305925"/>
                <a:gd name="connsiteY6" fmla="*/ 1065249 h 4551399"/>
                <a:gd name="connsiteX7" fmla="*/ 8982075 w 9305925"/>
                <a:gd name="connsiteY7" fmla="*/ 255624 h 4551399"/>
                <a:gd name="connsiteX8" fmla="*/ 8883512 w 9305925"/>
                <a:gd name="connsiteY8" fmla="*/ 98406 h 4551399"/>
                <a:gd name="connsiteX9" fmla="*/ 8823297 w 9305925"/>
                <a:gd name="connsiteY9" fmla="*/ 52887 h 4551399"/>
                <a:gd name="connsiteX10" fmla="*/ 8756291 w 9305925"/>
                <a:gd name="connsiteY10" fmla="*/ 0 h 4551399"/>
                <a:gd name="connsiteX11" fmla="*/ 8557508 w 9305925"/>
                <a:gd name="connsiteY11" fmla="*/ 22710 h 4551399"/>
                <a:gd name="connsiteX12" fmla="*/ 0 w 9305925"/>
                <a:gd name="connsiteY12" fmla="*/ 2513049 h 4551399"/>
                <a:gd name="connsiteX0" fmla="*/ 0 w 9305925"/>
                <a:gd name="connsiteY0" fmla="*/ 2513049 h 4551399"/>
                <a:gd name="connsiteX1" fmla="*/ 3152775 w 9305925"/>
                <a:gd name="connsiteY1" fmla="*/ 4551399 h 4551399"/>
                <a:gd name="connsiteX2" fmla="*/ 8943975 w 9305925"/>
                <a:gd name="connsiteY2" fmla="*/ 4532349 h 4551399"/>
                <a:gd name="connsiteX3" fmla="*/ 9239250 w 9305925"/>
                <a:gd name="connsiteY3" fmla="*/ 3846549 h 4551399"/>
                <a:gd name="connsiteX4" fmla="*/ 9305925 w 9305925"/>
                <a:gd name="connsiteY4" fmla="*/ 2903574 h 4551399"/>
                <a:gd name="connsiteX5" fmla="*/ 9296400 w 9305925"/>
                <a:gd name="connsiteY5" fmla="*/ 1893924 h 4551399"/>
                <a:gd name="connsiteX6" fmla="*/ 9191625 w 9305925"/>
                <a:gd name="connsiteY6" fmla="*/ 1065249 h 4551399"/>
                <a:gd name="connsiteX7" fmla="*/ 8982075 w 9305925"/>
                <a:gd name="connsiteY7" fmla="*/ 255624 h 4551399"/>
                <a:gd name="connsiteX8" fmla="*/ 8883512 w 9305925"/>
                <a:gd name="connsiteY8" fmla="*/ 98406 h 4551399"/>
                <a:gd name="connsiteX9" fmla="*/ 8823297 w 9305925"/>
                <a:gd name="connsiteY9" fmla="*/ 52887 h 4551399"/>
                <a:gd name="connsiteX10" fmla="*/ 8700632 w 9305925"/>
                <a:gd name="connsiteY10" fmla="*/ 0 h 4551399"/>
                <a:gd name="connsiteX11" fmla="*/ 8557508 w 9305925"/>
                <a:gd name="connsiteY11" fmla="*/ 22710 h 4551399"/>
                <a:gd name="connsiteX12" fmla="*/ 0 w 9305925"/>
                <a:gd name="connsiteY12" fmla="*/ 2513049 h 4551399"/>
                <a:gd name="connsiteX0" fmla="*/ 0 w 9305925"/>
                <a:gd name="connsiteY0" fmla="*/ 2513049 h 4551399"/>
                <a:gd name="connsiteX1" fmla="*/ 3152775 w 9305925"/>
                <a:gd name="connsiteY1" fmla="*/ 4551399 h 4551399"/>
                <a:gd name="connsiteX2" fmla="*/ 8943975 w 9305925"/>
                <a:gd name="connsiteY2" fmla="*/ 4532349 h 4551399"/>
                <a:gd name="connsiteX3" fmla="*/ 9239250 w 9305925"/>
                <a:gd name="connsiteY3" fmla="*/ 3846549 h 4551399"/>
                <a:gd name="connsiteX4" fmla="*/ 9305925 w 9305925"/>
                <a:gd name="connsiteY4" fmla="*/ 2903574 h 4551399"/>
                <a:gd name="connsiteX5" fmla="*/ 9296400 w 9305925"/>
                <a:gd name="connsiteY5" fmla="*/ 1893924 h 4551399"/>
                <a:gd name="connsiteX6" fmla="*/ 9191625 w 9305925"/>
                <a:gd name="connsiteY6" fmla="*/ 1065249 h 4551399"/>
                <a:gd name="connsiteX7" fmla="*/ 8982075 w 9305925"/>
                <a:gd name="connsiteY7" fmla="*/ 255624 h 4551399"/>
                <a:gd name="connsiteX8" fmla="*/ 8907366 w 9305925"/>
                <a:gd name="connsiteY8" fmla="*/ 151393 h 4551399"/>
                <a:gd name="connsiteX9" fmla="*/ 8823297 w 9305925"/>
                <a:gd name="connsiteY9" fmla="*/ 52887 h 4551399"/>
                <a:gd name="connsiteX10" fmla="*/ 8700632 w 9305925"/>
                <a:gd name="connsiteY10" fmla="*/ 0 h 4551399"/>
                <a:gd name="connsiteX11" fmla="*/ 8557508 w 9305925"/>
                <a:gd name="connsiteY11" fmla="*/ 22710 h 4551399"/>
                <a:gd name="connsiteX12" fmla="*/ 0 w 9305925"/>
                <a:gd name="connsiteY12" fmla="*/ 2513049 h 4551399"/>
                <a:gd name="connsiteX0" fmla="*/ 0 w 9305925"/>
                <a:gd name="connsiteY0" fmla="*/ 2513049 h 4551399"/>
                <a:gd name="connsiteX1" fmla="*/ 3152775 w 9305925"/>
                <a:gd name="connsiteY1" fmla="*/ 4551399 h 4551399"/>
                <a:gd name="connsiteX2" fmla="*/ 8943975 w 9305925"/>
                <a:gd name="connsiteY2" fmla="*/ 4532349 h 4551399"/>
                <a:gd name="connsiteX3" fmla="*/ 9239250 w 9305925"/>
                <a:gd name="connsiteY3" fmla="*/ 3846549 h 4551399"/>
                <a:gd name="connsiteX4" fmla="*/ 9305925 w 9305925"/>
                <a:gd name="connsiteY4" fmla="*/ 2903574 h 4551399"/>
                <a:gd name="connsiteX5" fmla="*/ 9296400 w 9305925"/>
                <a:gd name="connsiteY5" fmla="*/ 1893924 h 4551399"/>
                <a:gd name="connsiteX6" fmla="*/ 9191625 w 9305925"/>
                <a:gd name="connsiteY6" fmla="*/ 1065249 h 4551399"/>
                <a:gd name="connsiteX7" fmla="*/ 9029782 w 9305925"/>
                <a:gd name="connsiteY7" fmla="*/ 384308 h 4551399"/>
                <a:gd name="connsiteX8" fmla="*/ 8907366 w 9305925"/>
                <a:gd name="connsiteY8" fmla="*/ 151393 h 4551399"/>
                <a:gd name="connsiteX9" fmla="*/ 8823297 w 9305925"/>
                <a:gd name="connsiteY9" fmla="*/ 52887 h 4551399"/>
                <a:gd name="connsiteX10" fmla="*/ 8700632 w 9305925"/>
                <a:gd name="connsiteY10" fmla="*/ 0 h 4551399"/>
                <a:gd name="connsiteX11" fmla="*/ 8557508 w 9305925"/>
                <a:gd name="connsiteY11" fmla="*/ 22710 h 4551399"/>
                <a:gd name="connsiteX12" fmla="*/ 0 w 9305925"/>
                <a:gd name="connsiteY12" fmla="*/ 2513049 h 4551399"/>
                <a:gd name="connsiteX0" fmla="*/ 0 w 9305925"/>
                <a:gd name="connsiteY0" fmla="*/ 2513049 h 4551399"/>
                <a:gd name="connsiteX1" fmla="*/ 3152775 w 9305925"/>
                <a:gd name="connsiteY1" fmla="*/ 4551399 h 4551399"/>
                <a:gd name="connsiteX2" fmla="*/ 8943975 w 9305925"/>
                <a:gd name="connsiteY2" fmla="*/ 4532349 h 4551399"/>
                <a:gd name="connsiteX3" fmla="*/ 9239250 w 9305925"/>
                <a:gd name="connsiteY3" fmla="*/ 3846549 h 4551399"/>
                <a:gd name="connsiteX4" fmla="*/ 9305925 w 9305925"/>
                <a:gd name="connsiteY4" fmla="*/ 2903574 h 4551399"/>
                <a:gd name="connsiteX5" fmla="*/ 9296400 w 9305925"/>
                <a:gd name="connsiteY5" fmla="*/ 1893924 h 4551399"/>
                <a:gd name="connsiteX6" fmla="*/ 9191625 w 9305925"/>
                <a:gd name="connsiteY6" fmla="*/ 1065249 h 4551399"/>
                <a:gd name="connsiteX7" fmla="*/ 9029782 w 9305925"/>
                <a:gd name="connsiteY7" fmla="*/ 384308 h 4551399"/>
                <a:gd name="connsiteX8" fmla="*/ 8907366 w 9305925"/>
                <a:gd name="connsiteY8" fmla="*/ 151393 h 4551399"/>
                <a:gd name="connsiteX9" fmla="*/ 8823297 w 9305925"/>
                <a:gd name="connsiteY9" fmla="*/ 52887 h 4551399"/>
                <a:gd name="connsiteX10" fmla="*/ 8700632 w 9305925"/>
                <a:gd name="connsiteY10" fmla="*/ 0 h 4551399"/>
                <a:gd name="connsiteX11" fmla="*/ 8557508 w 9305925"/>
                <a:gd name="connsiteY11" fmla="*/ 22710 h 4551399"/>
                <a:gd name="connsiteX12" fmla="*/ 0 w 9305925"/>
                <a:gd name="connsiteY12" fmla="*/ 2513049 h 4551399"/>
                <a:gd name="connsiteX0" fmla="*/ 0 w 9305925"/>
                <a:gd name="connsiteY0" fmla="*/ 2513049 h 4551399"/>
                <a:gd name="connsiteX1" fmla="*/ 3152775 w 9305925"/>
                <a:gd name="connsiteY1" fmla="*/ 4551399 h 4551399"/>
                <a:gd name="connsiteX2" fmla="*/ 8943975 w 9305925"/>
                <a:gd name="connsiteY2" fmla="*/ 4532349 h 4551399"/>
                <a:gd name="connsiteX3" fmla="*/ 9239250 w 9305925"/>
                <a:gd name="connsiteY3" fmla="*/ 3846549 h 4551399"/>
                <a:gd name="connsiteX4" fmla="*/ 9305925 w 9305925"/>
                <a:gd name="connsiteY4" fmla="*/ 2903574 h 4551399"/>
                <a:gd name="connsiteX5" fmla="*/ 9296400 w 9305925"/>
                <a:gd name="connsiteY5" fmla="*/ 1893924 h 4551399"/>
                <a:gd name="connsiteX6" fmla="*/ 9191625 w 9305925"/>
                <a:gd name="connsiteY6" fmla="*/ 1065249 h 4551399"/>
                <a:gd name="connsiteX7" fmla="*/ 9029782 w 9305925"/>
                <a:gd name="connsiteY7" fmla="*/ 384308 h 4551399"/>
                <a:gd name="connsiteX8" fmla="*/ 8907366 w 9305925"/>
                <a:gd name="connsiteY8" fmla="*/ 151393 h 4551399"/>
                <a:gd name="connsiteX9" fmla="*/ 8823297 w 9305925"/>
                <a:gd name="connsiteY9" fmla="*/ 52887 h 4551399"/>
                <a:gd name="connsiteX10" fmla="*/ 8700632 w 9305925"/>
                <a:gd name="connsiteY10" fmla="*/ 0 h 4551399"/>
                <a:gd name="connsiteX11" fmla="*/ 8557508 w 9305925"/>
                <a:gd name="connsiteY11" fmla="*/ 22710 h 4551399"/>
                <a:gd name="connsiteX12" fmla="*/ 0 w 9305925"/>
                <a:gd name="connsiteY12" fmla="*/ 2513049 h 4551399"/>
                <a:gd name="connsiteX0" fmla="*/ 0 w 9307181"/>
                <a:gd name="connsiteY0" fmla="*/ 2513049 h 4551399"/>
                <a:gd name="connsiteX1" fmla="*/ 3152775 w 9307181"/>
                <a:gd name="connsiteY1" fmla="*/ 4551399 h 4551399"/>
                <a:gd name="connsiteX2" fmla="*/ 8943975 w 9307181"/>
                <a:gd name="connsiteY2" fmla="*/ 4532349 h 4551399"/>
                <a:gd name="connsiteX3" fmla="*/ 9239250 w 9307181"/>
                <a:gd name="connsiteY3" fmla="*/ 3846549 h 4551399"/>
                <a:gd name="connsiteX4" fmla="*/ 9305925 w 9307181"/>
                <a:gd name="connsiteY4" fmla="*/ 2903574 h 4551399"/>
                <a:gd name="connsiteX5" fmla="*/ 9296400 w 9307181"/>
                <a:gd name="connsiteY5" fmla="*/ 1893924 h 4551399"/>
                <a:gd name="connsiteX6" fmla="*/ 9191625 w 9307181"/>
                <a:gd name="connsiteY6" fmla="*/ 1065249 h 4551399"/>
                <a:gd name="connsiteX7" fmla="*/ 9029782 w 9307181"/>
                <a:gd name="connsiteY7" fmla="*/ 384308 h 4551399"/>
                <a:gd name="connsiteX8" fmla="*/ 8907366 w 9307181"/>
                <a:gd name="connsiteY8" fmla="*/ 151393 h 4551399"/>
                <a:gd name="connsiteX9" fmla="*/ 8823297 w 9307181"/>
                <a:gd name="connsiteY9" fmla="*/ 52887 h 4551399"/>
                <a:gd name="connsiteX10" fmla="*/ 8700632 w 9307181"/>
                <a:gd name="connsiteY10" fmla="*/ 0 h 4551399"/>
                <a:gd name="connsiteX11" fmla="*/ 8557508 w 9307181"/>
                <a:gd name="connsiteY11" fmla="*/ 22710 h 4551399"/>
                <a:gd name="connsiteX12" fmla="*/ 0 w 9307181"/>
                <a:gd name="connsiteY12" fmla="*/ 2513049 h 4551399"/>
                <a:gd name="connsiteX0" fmla="*/ 0 w 9313565"/>
                <a:gd name="connsiteY0" fmla="*/ 2513049 h 4551399"/>
                <a:gd name="connsiteX1" fmla="*/ 3152775 w 9313565"/>
                <a:gd name="connsiteY1" fmla="*/ 4551399 h 4551399"/>
                <a:gd name="connsiteX2" fmla="*/ 8943975 w 9313565"/>
                <a:gd name="connsiteY2" fmla="*/ 4532349 h 4551399"/>
                <a:gd name="connsiteX3" fmla="*/ 9239250 w 9313565"/>
                <a:gd name="connsiteY3" fmla="*/ 3846549 h 4551399"/>
                <a:gd name="connsiteX4" fmla="*/ 9305925 w 9313565"/>
                <a:gd name="connsiteY4" fmla="*/ 2903574 h 4551399"/>
                <a:gd name="connsiteX5" fmla="*/ 9296400 w 9313565"/>
                <a:gd name="connsiteY5" fmla="*/ 1893924 h 4551399"/>
                <a:gd name="connsiteX6" fmla="*/ 9191625 w 9313565"/>
                <a:gd name="connsiteY6" fmla="*/ 1065249 h 4551399"/>
                <a:gd name="connsiteX7" fmla="*/ 9029782 w 9313565"/>
                <a:gd name="connsiteY7" fmla="*/ 384308 h 4551399"/>
                <a:gd name="connsiteX8" fmla="*/ 8907366 w 9313565"/>
                <a:gd name="connsiteY8" fmla="*/ 151393 h 4551399"/>
                <a:gd name="connsiteX9" fmla="*/ 8823297 w 9313565"/>
                <a:gd name="connsiteY9" fmla="*/ 52887 h 4551399"/>
                <a:gd name="connsiteX10" fmla="*/ 8700632 w 9313565"/>
                <a:gd name="connsiteY10" fmla="*/ 0 h 4551399"/>
                <a:gd name="connsiteX11" fmla="*/ 8557508 w 9313565"/>
                <a:gd name="connsiteY11" fmla="*/ 22710 h 4551399"/>
                <a:gd name="connsiteX12" fmla="*/ 0 w 9313565"/>
                <a:gd name="connsiteY12" fmla="*/ 2513049 h 4551399"/>
                <a:gd name="connsiteX0" fmla="*/ 0 w 9313565"/>
                <a:gd name="connsiteY0" fmla="*/ 2513049 h 4551399"/>
                <a:gd name="connsiteX1" fmla="*/ 3152775 w 9313565"/>
                <a:gd name="connsiteY1" fmla="*/ 4551399 h 4551399"/>
                <a:gd name="connsiteX2" fmla="*/ 8943975 w 9313565"/>
                <a:gd name="connsiteY2" fmla="*/ 4532349 h 4551399"/>
                <a:gd name="connsiteX3" fmla="*/ 9223348 w 9313565"/>
                <a:gd name="connsiteY3" fmla="*/ 3816270 h 4551399"/>
                <a:gd name="connsiteX4" fmla="*/ 9305925 w 9313565"/>
                <a:gd name="connsiteY4" fmla="*/ 2903574 h 4551399"/>
                <a:gd name="connsiteX5" fmla="*/ 9296400 w 9313565"/>
                <a:gd name="connsiteY5" fmla="*/ 1893924 h 4551399"/>
                <a:gd name="connsiteX6" fmla="*/ 9191625 w 9313565"/>
                <a:gd name="connsiteY6" fmla="*/ 1065249 h 4551399"/>
                <a:gd name="connsiteX7" fmla="*/ 9029782 w 9313565"/>
                <a:gd name="connsiteY7" fmla="*/ 384308 h 4551399"/>
                <a:gd name="connsiteX8" fmla="*/ 8907366 w 9313565"/>
                <a:gd name="connsiteY8" fmla="*/ 151393 h 4551399"/>
                <a:gd name="connsiteX9" fmla="*/ 8823297 w 9313565"/>
                <a:gd name="connsiteY9" fmla="*/ 52887 h 4551399"/>
                <a:gd name="connsiteX10" fmla="*/ 8700632 w 9313565"/>
                <a:gd name="connsiteY10" fmla="*/ 0 h 4551399"/>
                <a:gd name="connsiteX11" fmla="*/ 8557508 w 9313565"/>
                <a:gd name="connsiteY11" fmla="*/ 22710 h 4551399"/>
                <a:gd name="connsiteX12" fmla="*/ 0 w 9313565"/>
                <a:gd name="connsiteY12" fmla="*/ 2513049 h 4551399"/>
                <a:gd name="connsiteX0" fmla="*/ 0 w 9313565"/>
                <a:gd name="connsiteY0" fmla="*/ 2513049 h 4551399"/>
                <a:gd name="connsiteX1" fmla="*/ 3152775 w 9313565"/>
                <a:gd name="connsiteY1" fmla="*/ 4551399 h 4551399"/>
                <a:gd name="connsiteX2" fmla="*/ 8943975 w 9313565"/>
                <a:gd name="connsiteY2" fmla="*/ 4532349 h 4551399"/>
                <a:gd name="connsiteX3" fmla="*/ 9223348 w 9313565"/>
                <a:gd name="connsiteY3" fmla="*/ 3816270 h 4551399"/>
                <a:gd name="connsiteX4" fmla="*/ 9305925 w 9313565"/>
                <a:gd name="connsiteY4" fmla="*/ 2903574 h 4551399"/>
                <a:gd name="connsiteX5" fmla="*/ 9296400 w 9313565"/>
                <a:gd name="connsiteY5" fmla="*/ 1893924 h 4551399"/>
                <a:gd name="connsiteX6" fmla="*/ 9191625 w 9313565"/>
                <a:gd name="connsiteY6" fmla="*/ 1065249 h 4551399"/>
                <a:gd name="connsiteX7" fmla="*/ 9029782 w 9313565"/>
                <a:gd name="connsiteY7" fmla="*/ 384308 h 4551399"/>
                <a:gd name="connsiteX8" fmla="*/ 8907366 w 9313565"/>
                <a:gd name="connsiteY8" fmla="*/ 151393 h 4551399"/>
                <a:gd name="connsiteX9" fmla="*/ 8823297 w 9313565"/>
                <a:gd name="connsiteY9" fmla="*/ 52887 h 4551399"/>
                <a:gd name="connsiteX10" fmla="*/ 8700632 w 9313565"/>
                <a:gd name="connsiteY10" fmla="*/ 0 h 4551399"/>
                <a:gd name="connsiteX11" fmla="*/ 8557508 w 9313565"/>
                <a:gd name="connsiteY11" fmla="*/ 22710 h 4551399"/>
                <a:gd name="connsiteX12" fmla="*/ 0 w 9313565"/>
                <a:gd name="connsiteY12" fmla="*/ 2513049 h 4551399"/>
                <a:gd name="connsiteX0" fmla="*/ 0 w 9313565"/>
                <a:gd name="connsiteY0" fmla="*/ 2513049 h 4551399"/>
                <a:gd name="connsiteX1" fmla="*/ 3152775 w 9313565"/>
                <a:gd name="connsiteY1" fmla="*/ 4551399 h 4551399"/>
                <a:gd name="connsiteX2" fmla="*/ 8943975 w 9313565"/>
                <a:gd name="connsiteY2" fmla="*/ 4532349 h 4551399"/>
                <a:gd name="connsiteX3" fmla="*/ 9223348 w 9313565"/>
                <a:gd name="connsiteY3" fmla="*/ 3816270 h 4551399"/>
                <a:gd name="connsiteX4" fmla="*/ 9305925 w 9313565"/>
                <a:gd name="connsiteY4" fmla="*/ 2903574 h 4551399"/>
                <a:gd name="connsiteX5" fmla="*/ 9296400 w 9313565"/>
                <a:gd name="connsiteY5" fmla="*/ 1893924 h 4551399"/>
                <a:gd name="connsiteX6" fmla="*/ 9191625 w 9313565"/>
                <a:gd name="connsiteY6" fmla="*/ 1065249 h 4551399"/>
                <a:gd name="connsiteX7" fmla="*/ 9029782 w 9313565"/>
                <a:gd name="connsiteY7" fmla="*/ 384308 h 4551399"/>
                <a:gd name="connsiteX8" fmla="*/ 8907366 w 9313565"/>
                <a:gd name="connsiteY8" fmla="*/ 151393 h 4551399"/>
                <a:gd name="connsiteX9" fmla="*/ 8823297 w 9313565"/>
                <a:gd name="connsiteY9" fmla="*/ 52887 h 4551399"/>
                <a:gd name="connsiteX10" fmla="*/ 8700632 w 9313565"/>
                <a:gd name="connsiteY10" fmla="*/ 0 h 4551399"/>
                <a:gd name="connsiteX11" fmla="*/ 8557508 w 9313565"/>
                <a:gd name="connsiteY11" fmla="*/ 22710 h 4551399"/>
                <a:gd name="connsiteX12" fmla="*/ 0 w 9313565"/>
                <a:gd name="connsiteY12" fmla="*/ 2513049 h 4551399"/>
                <a:gd name="connsiteX0" fmla="*/ 0 w 9313565"/>
                <a:gd name="connsiteY0" fmla="*/ 2513049 h 4532411"/>
                <a:gd name="connsiteX1" fmla="*/ 5111891 w 9313565"/>
                <a:gd name="connsiteY1" fmla="*/ 4068638 h 4532411"/>
                <a:gd name="connsiteX2" fmla="*/ 8943975 w 9313565"/>
                <a:gd name="connsiteY2" fmla="*/ 4532349 h 4532411"/>
                <a:gd name="connsiteX3" fmla="*/ 9223348 w 9313565"/>
                <a:gd name="connsiteY3" fmla="*/ 3816270 h 4532411"/>
                <a:gd name="connsiteX4" fmla="*/ 9305925 w 9313565"/>
                <a:gd name="connsiteY4" fmla="*/ 2903574 h 4532411"/>
                <a:gd name="connsiteX5" fmla="*/ 9296400 w 9313565"/>
                <a:gd name="connsiteY5" fmla="*/ 1893924 h 4532411"/>
                <a:gd name="connsiteX6" fmla="*/ 9191625 w 9313565"/>
                <a:gd name="connsiteY6" fmla="*/ 1065249 h 4532411"/>
                <a:gd name="connsiteX7" fmla="*/ 9029782 w 9313565"/>
                <a:gd name="connsiteY7" fmla="*/ 384308 h 4532411"/>
                <a:gd name="connsiteX8" fmla="*/ 8907366 w 9313565"/>
                <a:gd name="connsiteY8" fmla="*/ 151393 h 4532411"/>
                <a:gd name="connsiteX9" fmla="*/ 8823297 w 9313565"/>
                <a:gd name="connsiteY9" fmla="*/ 52887 h 4532411"/>
                <a:gd name="connsiteX10" fmla="*/ 8700632 w 9313565"/>
                <a:gd name="connsiteY10" fmla="*/ 0 h 4532411"/>
                <a:gd name="connsiteX11" fmla="*/ 8557508 w 9313565"/>
                <a:gd name="connsiteY11" fmla="*/ 22710 h 4532411"/>
                <a:gd name="connsiteX12" fmla="*/ 0 w 9313565"/>
                <a:gd name="connsiteY12" fmla="*/ 2513049 h 4532411"/>
                <a:gd name="connsiteX0" fmla="*/ 0 w 9671481"/>
                <a:gd name="connsiteY0" fmla="*/ 2587320 h 4532411"/>
                <a:gd name="connsiteX1" fmla="*/ 5469807 w 9671481"/>
                <a:gd name="connsiteY1" fmla="*/ 4068638 h 4532411"/>
                <a:gd name="connsiteX2" fmla="*/ 9301891 w 9671481"/>
                <a:gd name="connsiteY2" fmla="*/ 4532349 h 4532411"/>
                <a:gd name="connsiteX3" fmla="*/ 9581264 w 9671481"/>
                <a:gd name="connsiteY3" fmla="*/ 3816270 h 4532411"/>
                <a:gd name="connsiteX4" fmla="*/ 9663841 w 9671481"/>
                <a:gd name="connsiteY4" fmla="*/ 2903574 h 4532411"/>
                <a:gd name="connsiteX5" fmla="*/ 9654316 w 9671481"/>
                <a:gd name="connsiteY5" fmla="*/ 1893924 h 4532411"/>
                <a:gd name="connsiteX6" fmla="*/ 9549541 w 9671481"/>
                <a:gd name="connsiteY6" fmla="*/ 1065249 h 4532411"/>
                <a:gd name="connsiteX7" fmla="*/ 9387698 w 9671481"/>
                <a:gd name="connsiteY7" fmla="*/ 384308 h 4532411"/>
                <a:gd name="connsiteX8" fmla="*/ 9265282 w 9671481"/>
                <a:gd name="connsiteY8" fmla="*/ 151393 h 4532411"/>
                <a:gd name="connsiteX9" fmla="*/ 9181213 w 9671481"/>
                <a:gd name="connsiteY9" fmla="*/ 52887 h 4532411"/>
                <a:gd name="connsiteX10" fmla="*/ 9058548 w 9671481"/>
                <a:gd name="connsiteY10" fmla="*/ 0 h 4532411"/>
                <a:gd name="connsiteX11" fmla="*/ 8915424 w 9671481"/>
                <a:gd name="connsiteY11" fmla="*/ 22710 h 4532411"/>
                <a:gd name="connsiteX12" fmla="*/ 0 w 9671481"/>
                <a:gd name="connsiteY12" fmla="*/ 2587320 h 4532411"/>
                <a:gd name="connsiteX0" fmla="*/ 0 w 9671481"/>
                <a:gd name="connsiteY0" fmla="*/ 2587320 h 4532411"/>
                <a:gd name="connsiteX1" fmla="*/ 5469807 w 9671481"/>
                <a:gd name="connsiteY1" fmla="*/ 4068638 h 4532411"/>
                <a:gd name="connsiteX2" fmla="*/ 9301891 w 9671481"/>
                <a:gd name="connsiteY2" fmla="*/ 4532349 h 4532411"/>
                <a:gd name="connsiteX3" fmla="*/ 9581264 w 9671481"/>
                <a:gd name="connsiteY3" fmla="*/ 3816270 h 4532411"/>
                <a:gd name="connsiteX4" fmla="*/ 9663841 w 9671481"/>
                <a:gd name="connsiteY4" fmla="*/ 2903574 h 4532411"/>
                <a:gd name="connsiteX5" fmla="*/ 9654316 w 9671481"/>
                <a:gd name="connsiteY5" fmla="*/ 1893924 h 4532411"/>
                <a:gd name="connsiteX6" fmla="*/ 9549541 w 9671481"/>
                <a:gd name="connsiteY6" fmla="*/ 1065249 h 4532411"/>
                <a:gd name="connsiteX7" fmla="*/ 9387698 w 9671481"/>
                <a:gd name="connsiteY7" fmla="*/ 384308 h 4532411"/>
                <a:gd name="connsiteX8" fmla="*/ 9265282 w 9671481"/>
                <a:gd name="connsiteY8" fmla="*/ 151393 h 4532411"/>
                <a:gd name="connsiteX9" fmla="*/ 9181213 w 9671481"/>
                <a:gd name="connsiteY9" fmla="*/ 52887 h 4532411"/>
                <a:gd name="connsiteX10" fmla="*/ 9058548 w 9671481"/>
                <a:gd name="connsiteY10" fmla="*/ 0 h 4532411"/>
                <a:gd name="connsiteX11" fmla="*/ 8915424 w 9671481"/>
                <a:gd name="connsiteY11" fmla="*/ 22710 h 4532411"/>
                <a:gd name="connsiteX12" fmla="*/ 0 w 9671481"/>
                <a:gd name="connsiteY12" fmla="*/ 2587320 h 4532411"/>
                <a:gd name="connsiteX0" fmla="*/ 0 w 9671481"/>
                <a:gd name="connsiteY0" fmla="*/ 2587320 h 4569967"/>
                <a:gd name="connsiteX1" fmla="*/ 7372411 w 9671481"/>
                <a:gd name="connsiteY1" fmla="*/ 4569967 h 4569967"/>
                <a:gd name="connsiteX2" fmla="*/ 9301891 w 9671481"/>
                <a:gd name="connsiteY2" fmla="*/ 4532349 h 4569967"/>
                <a:gd name="connsiteX3" fmla="*/ 9581264 w 9671481"/>
                <a:gd name="connsiteY3" fmla="*/ 3816270 h 4569967"/>
                <a:gd name="connsiteX4" fmla="*/ 9663841 w 9671481"/>
                <a:gd name="connsiteY4" fmla="*/ 2903574 h 4569967"/>
                <a:gd name="connsiteX5" fmla="*/ 9654316 w 9671481"/>
                <a:gd name="connsiteY5" fmla="*/ 1893924 h 4569967"/>
                <a:gd name="connsiteX6" fmla="*/ 9549541 w 9671481"/>
                <a:gd name="connsiteY6" fmla="*/ 1065249 h 4569967"/>
                <a:gd name="connsiteX7" fmla="*/ 9387698 w 9671481"/>
                <a:gd name="connsiteY7" fmla="*/ 384308 h 4569967"/>
                <a:gd name="connsiteX8" fmla="*/ 9265282 w 9671481"/>
                <a:gd name="connsiteY8" fmla="*/ 151393 h 4569967"/>
                <a:gd name="connsiteX9" fmla="*/ 9181213 w 9671481"/>
                <a:gd name="connsiteY9" fmla="*/ 52887 h 4569967"/>
                <a:gd name="connsiteX10" fmla="*/ 9058548 w 9671481"/>
                <a:gd name="connsiteY10" fmla="*/ 0 h 4569967"/>
                <a:gd name="connsiteX11" fmla="*/ 8915424 w 9671481"/>
                <a:gd name="connsiteY11" fmla="*/ 22710 h 4569967"/>
                <a:gd name="connsiteX12" fmla="*/ 0 w 9671481"/>
                <a:gd name="connsiteY12" fmla="*/ 2587320 h 456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71481" h="4569967">
                  <a:moveTo>
                    <a:pt x="0" y="2587320"/>
                  </a:moveTo>
                  <a:lnTo>
                    <a:pt x="7372411" y="4569967"/>
                  </a:lnTo>
                  <a:cubicBezTo>
                    <a:pt x="9302811" y="4563617"/>
                    <a:pt x="7371491" y="4538699"/>
                    <a:pt x="9301891" y="4532349"/>
                  </a:cubicBezTo>
                  <a:cubicBezTo>
                    <a:pt x="9395015" y="4293656"/>
                    <a:pt x="9519945" y="4062532"/>
                    <a:pt x="9581264" y="3816270"/>
                  </a:cubicBezTo>
                  <a:cubicBezTo>
                    <a:pt x="9632644" y="3527178"/>
                    <a:pt x="9636315" y="3207806"/>
                    <a:pt x="9663841" y="2903574"/>
                  </a:cubicBezTo>
                  <a:cubicBezTo>
                    <a:pt x="9676569" y="2574595"/>
                    <a:pt x="9673394" y="2245613"/>
                    <a:pt x="9654316" y="1893924"/>
                  </a:cubicBezTo>
                  <a:cubicBezTo>
                    <a:pt x="9643245" y="1617699"/>
                    <a:pt x="9600369" y="1341474"/>
                    <a:pt x="9549541" y="1065249"/>
                  </a:cubicBezTo>
                  <a:lnTo>
                    <a:pt x="9387698" y="384308"/>
                  </a:lnTo>
                  <a:lnTo>
                    <a:pt x="9265282" y="151393"/>
                  </a:lnTo>
                  <a:lnTo>
                    <a:pt x="9181213" y="52887"/>
                  </a:lnTo>
                  <a:lnTo>
                    <a:pt x="9058548" y="0"/>
                  </a:lnTo>
                  <a:lnTo>
                    <a:pt x="8915424" y="22710"/>
                  </a:lnTo>
                  <a:lnTo>
                    <a:pt x="0" y="258732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20EDF77-60B5-4E62-B6E1-839F6618B2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0360" y="4894705"/>
              <a:ext cx="1262514" cy="321290"/>
              <a:chOff x="1961744" y="3639708"/>
              <a:chExt cx="1997732" cy="508390"/>
            </a:xfrm>
            <a:grpFill/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D295AE0-EE06-4DB3-84CE-A4A6F049C30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20700000">
                <a:off x="1961744" y="3639708"/>
                <a:ext cx="1964267" cy="0"/>
              </a:xfrm>
              <a:prstGeom prst="lin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3C1EECC-4F66-42D0-BB81-14C502B6D43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900000">
                <a:off x="1961744" y="4148098"/>
                <a:ext cx="1964267" cy="0"/>
              </a:xfrm>
              <a:prstGeom prst="lin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DE6BFF45-6F7F-45DE-B306-D4D05F8AB5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95209" y="3893903"/>
                <a:ext cx="1964267" cy="0"/>
              </a:xfrm>
              <a:prstGeom prst="lin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91FB91-3B8F-4C00-B5C0-274B215539D7}"/>
              </a:ext>
            </a:extLst>
          </p:cNvPr>
          <p:cNvCxnSpPr>
            <a:cxnSpLocks/>
            <a:stCxn id="47" idx="0"/>
          </p:cNvCxnSpPr>
          <p:nvPr/>
        </p:nvCxnSpPr>
        <p:spPr bwMode="auto">
          <a:xfrm>
            <a:off x="1293144" y="2757216"/>
            <a:ext cx="10368167" cy="223543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8363044-222B-45A4-B596-FF52F280DCD6}"/>
              </a:ext>
            </a:extLst>
          </p:cNvPr>
          <p:cNvCxnSpPr>
            <a:cxnSpLocks/>
            <a:stCxn id="47" idx="0"/>
          </p:cNvCxnSpPr>
          <p:nvPr/>
        </p:nvCxnSpPr>
        <p:spPr bwMode="auto">
          <a:xfrm>
            <a:off x="1293144" y="2757216"/>
            <a:ext cx="2842758" cy="25855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A427F65-61D9-451B-A11E-606EC3D4D49B}"/>
              </a:ext>
            </a:extLst>
          </p:cNvPr>
          <p:cNvSpPr/>
          <p:nvPr/>
        </p:nvSpPr>
        <p:spPr bwMode="auto">
          <a:xfrm>
            <a:off x="194480" y="3073706"/>
            <a:ext cx="2109020" cy="2163180"/>
          </a:xfrm>
          <a:custGeom>
            <a:avLst/>
            <a:gdLst>
              <a:gd name="connsiteX0" fmla="*/ 0 w 1946788"/>
              <a:gd name="connsiteY0" fmla="*/ 1818246 h 1920559"/>
              <a:gd name="connsiteX1" fmla="*/ 427704 w 1946788"/>
              <a:gd name="connsiteY1" fmla="*/ 402401 h 1920559"/>
              <a:gd name="connsiteX2" fmla="*/ 1017639 w 1946788"/>
              <a:gd name="connsiteY2" fmla="*/ 4194 h 1920559"/>
              <a:gd name="connsiteX3" fmla="*/ 1504336 w 1946788"/>
              <a:gd name="connsiteY3" fmla="*/ 579381 h 1920559"/>
              <a:gd name="connsiteX4" fmla="*/ 1873046 w 1946788"/>
              <a:gd name="connsiteY4" fmla="*/ 1788749 h 1920559"/>
              <a:gd name="connsiteX5" fmla="*/ 1946788 w 1946788"/>
              <a:gd name="connsiteY5" fmla="*/ 1832994 h 1920559"/>
              <a:gd name="connsiteX0" fmla="*/ 0 w 2109020"/>
              <a:gd name="connsiteY0" fmla="*/ 1818246 h 2163180"/>
              <a:gd name="connsiteX1" fmla="*/ 427704 w 2109020"/>
              <a:gd name="connsiteY1" fmla="*/ 402401 h 2163180"/>
              <a:gd name="connsiteX2" fmla="*/ 1017639 w 2109020"/>
              <a:gd name="connsiteY2" fmla="*/ 4194 h 2163180"/>
              <a:gd name="connsiteX3" fmla="*/ 1504336 w 2109020"/>
              <a:gd name="connsiteY3" fmla="*/ 579381 h 2163180"/>
              <a:gd name="connsiteX4" fmla="*/ 1873046 w 2109020"/>
              <a:gd name="connsiteY4" fmla="*/ 1788749 h 2163180"/>
              <a:gd name="connsiteX5" fmla="*/ 2109020 w 2109020"/>
              <a:gd name="connsiteY5" fmla="*/ 2142710 h 2163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9020" h="2163180">
                <a:moveTo>
                  <a:pt x="0" y="1818246"/>
                </a:moveTo>
                <a:cubicBezTo>
                  <a:pt x="129049" y="1261494"/>
                  <a:pt x="258098" y="704743"/>
                  <a:pt x="427704" y="402401"/>
                </a:cubicBezTo>
                <a:cubicBezTo>
                  <a:pt x="597310" y="100059"/>
                  <a:pt x="838200" y="-25303"/>
                  <a:pt x="1017639" y="4194"/>
                </a:cubicBezTo>
                <a:cubicBezTo>
                  <a:pt x="1197078" y="33691"/>
                  <a:pt x="1361768" y="281955"/>
                  <a:pt x="1504336" y="579381"/>
                </a:cubicBezTo>
                <a:cubicBezTo>
                  <a:pt x="1646904" y="876807"/>
                  <a:pt x="1772265" y="1528194"/>
                  <a:pt x="1873046" y="1788749"/>
                </a:cubicBezTo>
                <a:cubicBezTo>
                  <a:pt x="1973827" y="2049304"/>
                  <a:pt x="2109020" y="2225055"/>
                  <a:pt x="2109020" y="214271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Freeform 2">
            <a:extLst>
              <a:ext uri="{FF2B5EF4-FFF2-40B4-BE49-F238E27FC236}">
                <a16:creationId xmlns:a16="http://schemas.microsoft.com/office/drawing/2014/main" id="{F7BAAE1C-DD95-46EE-8E8A-0C7420EC80E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56294" y="4986049"/>
            <a:ext cx="414979" cy="322591"/>
          </a:xfrm>
          <a:custGeom>
            <a:avLst/>
            <a:gdLst>
              <a:gd name="T0" fmla="*/ 408 w 464"/>
              <a:gd name="T1" fmla="*/ 159 h 361"/>
              <a:gd name="T2" fmla="*/ 408 w 464"/>
              <a:gd name="T3" fmla="*/ 140 h 361"/>
              <a:gd name="T4" fmla="*/ 243 w 464"/>
              <a:gd name="T5" fmla="*/ 42 h 361"/>
              <a:gd name="T6" fmla="*/ 220 w 464"/>
              <a:gd name="T7" fmla="*/ 42 h 361"/>
              <a:gd name="T8" fmla="*/ 55 w 464"/>
              <a:gd name="T9" fmla="*/ 140 h 361"/>
              <a:gd name="T10" fmla="*/ 75 w 464"/>
              <a:gd name="T11" fmla="*/ 361 h 361"/>
              <a:gd name="T12" fmla="*/ 408 w 464"/>
              <a:gd name="T13" fmla="*/ 342 h 361"/>
              <a:gd name="T14" fmla="*/ 400 w 464"/>
              <a:gd name="T15" fmla="*/ 183 h 361"/>
              <a:gd name="T16" fmla="*/ 392 w 464"/>
              <a:gd name="T17" fmla="*/ 342 h 361"/>
              <a:gd name="T18" fmla="*/ 75 w 464"/>
              <a:gd name="T19" fmla="*/ 345 h 361"/>
              <a:gd name="T20" fmla="*/ 71 w 464"/>
              <a:gd name="T21" fmla="*/ 140 h 361"/>
              <a:gd name="T22" fmla="*/ 78 w 464"/>
              <a:gd name="T23" fmla="*/ 133 h 361"/>
              <a:gd name="T24" fmla="*/ 227 w 464"/>
              <a:gd name="T25" fmla="*/ 56 h 361"/>
              <a:gd name="T26" fmla="*/ 236 w 464"/>
              <a:gd name="T27" fmla="*/ 56 h 361"/>
              <a:gd name="T28" fmla="*/ 385 w 464"/>
              <a:gd name="T29" fmla="*/ 133 h 361"/>
              <a:gd name="T30" fmla="*/ 392 w 464"/>
              <a:gd name="T31" fmla="*/ 140 h 361"/>
              <a:gd name="T32" fmla="*/ 400 w 464"/>
              <a:gd name="T33" fmla="*/ 167 h 361"/>
              <a:gd name="T34" fmla="*/ 408 w 464"/>
              <a:gd name="T35" fmla="*/ 88 h 361"/>
              <a:gd name="T36" fmla="*/ 389 w 464"/>
              <a:gd name="T37" fmla="*/ 32 h 361"/>
              <a:gd name="T38" fmla="*/ 338 w 464"/>
              <a:gd name="T39" fmla="*/ 52 h 361"/>
              <a:gd name="T40" fmla="*/ 232 w 464"/>
              <a:gd name="T41" fmla="*/ 0 h 361"/>
              <a:gd name="T42" fmla="*/ 6 w 464"/>
              <a:gd name="T43" fmla="*/ 114 h 361"/>
              <a:gd name="T44" fmla="*/ 13 w 464"/>
              <a:gd name="T45" fmla="*/ 128 h 361"/>
              <a:gd name="T46" fmla="*/ 226 w 464"/>
              <a:gd name="T47" fmla="*/ 18 h 361"/>
              <a:gd name="T48" fmla="*/ 232 w 464"/>
              <a:gd name="T49" fmla="*/ 16 h 361"/>
              <a:gd name="T50" fmla="*/ 340 w 464"/>
              <a:gd name="T51" fmla="*/ 71 h 361"/>
              <a:gd name="T52" fmla="*/ 352 w 464"/>
              <a:gd name="T53" fmla="*/ 69 h 361"/>
              <a:gd name="T54" fmla="*/ 354 w 464"/>
              <a:gd name="T55" fmla="*/ 52 h 361"/>
              <a:gd name="T56" fmla="*/ 389 w 464"/>
              <a:gd name="T57" fmla="*/ 48 h 361"/>
              <a:gd name="T58" fmla="*/ 392 w 464"/>
              <a:gd name="T59" fmla="*/ 70 h 361"/>
              <a:gd name="T60" fmla="*/ 395 w 464"/>
              <a:gd name="T61" fmla="*/ 98 h 361"/>
              <a:gd name="T62" fmla="*/ 451 w 464"/>
              <a:gd name="T63" fmla="*/ 128 h 361"/>
              <a:gd name="T64" fmla="*/ 462 w 464"/>
              <a:gd name="T65" fmla="*/ 125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4" h="361">
                <a:moveTo>
                  <a:pt x="400" y="167"/>
                </a:moveTo>
                <a:cubicBezTo>
                  <a:pt x="405" y="167"/>
                  <a:pt x="408" y="163"/>
                  <a:pt x="408" y="159"/>
                </a:cubicBezTo>
                <a:cubicBezTo>
                  <a:pt x="408" y="159"/>
                  <a:pt x="408" y="159"/>
                  <a:pt x="408" y="159"/>
                </a:cubicBezTo>
                <a:cubicBezTo>
                  <a:pt x="408" y="140"/>
                  <a:pt x="408" y="140"/>
                  <a:pt x="408" y="140"/>
                </a:cubicBezTo>
                <a:cubicBezTo>
                  <a:pt x="408" y="129"/>
                  <a:pt x="400" y="122"/>
                  <a:pt x="392" y="119"/>
                </a:cubicBezTo>
                <a:cubicBezTo>
                  <a:pt x="385" y="115"/>
                  <a:pt x="251" y="46"/>
                  <a:pt x="243" y="42"/>
                </a:cubicBezTo>
                <a:cubicBezTo>
                  <a:pt x="239" y="40"/>
                  <a:pt x="236" y="39"/>
                  <a:pt x="232" y="39"/>
                </a:cubicBezTo>
                <a:cubicBezTo>
                  <a:pt x="225" y="39"/>
                  <a:pt x="221" y="42"/>
                  <a:pt x="220" y="42"/>
                </a:cubicBezTo>
                <a:cubicBezTo>
                  <a:pt x="71" y="119"/>
                  <a:pt x="71" y="119"/>
                  <a:pt x="71" y="119"/>
                </a:cubicBezTo>
                <a:cubicBezTo>
                  <a:pt x="64" y="122"/>
                  <a:pt x="56" y="129"/>
                  <a:pt x="55" y="140"/>
                </a:cubicBezTo>
                <a:cubicBezTo>
                  <a:pt x="55" y="342"/>
                  <a:pt x="55" y="342"/>
                  <a:pt x="55" y="342"/>
                </a:cubicBezTo>
                <a:cubicBezTo>
                  <a:pt x="55" y="352"/>
                  <a:pt x="64" y="361"/>
                  <a:pt x="75" y="361"/>
                </a:cubicBezTo>
                <a:cubicBezTo>
                  <a:pt x="389" y="361"/>
                  <a:pt x="389" y="361"/>
                  <a:pt x="389" y="361"/>
                </a:cubicBezTo>
                <a:cubicBezTo>
                  <a:pt x="400" y="361"/>
                  <a:pt x="408" y="352"/>
                  <a:pt x="408" y="342"/>
                </a:cubicBezTo>
                <a:cubicBezTo>
                  <a:pt x="408" y="191"/>
                  <a:pt x="408" y="191"/>
                  <a:pt x="408" y="191"/>
                </a:cubicBezTo>
                <a:cubicBezTo>
                  <a:pt x="408" y="186"/>
                  <a:pt x="405" y="183"/>
                  <a:pt x="400" y="183"/>
                </a:cubicBezTo>
                <a:cubicBezTo>
                  <a:pt x="396" y="183"/>
                  <a:pt x="392" y="186"/>
                  <a:pt x="392" y="191"/>
                </a:cubicBezTo>
                <a:cubicBezTo>
                  <a:pt x="392" y="342"/>
                  <a:pt x="392" y="342"/>
                  <a:pt x="392" y="342"/>
                </a:cubicBezTo>
                <a:cubicBezTo>
                  <a:pt x="392" y="344"/>
                  <a:pt x="391" y="345"/>
                  <a:pt x="389" y="345"/>
                </a:cubicBezTo>
                <a:cubicBezTo>
                  <a:pt x="75" y="345"/>
                  <a:pt x="75" y="345"/>
                  <a:pt x="75" y="345"/>
                </a:cubicBezTo>
                <a:cubicBezTo>
                  <a:pt x="73" y="345"/>
                  <a:pt x="71" y="344"/>
                  <a:pt x="71" y="342"/>
                </a:cubicBezTo>
                <a:cubicBezTo>
                  <a:pt x="71" y="140"/>
                  <a:pt x="71" y="140"/>
                  <a:pt x="71" y="140"/>
                </a:cubicBezTo>
                <a:cubicBezTo>
                  <a:pt x="71" y="138"/>
                  <a:pt x="73" y="135"/>
                  <a:pt x="78" y="133"/>
                </a:cubicBezTo>
                <a:cubicBezTo>
                  <a:pt x="78" y="133"/>
                  <a:pt x="78" y="133"/>
                  <a:pt x="78" y="133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8" y="56"/>
                  <a:pt x="230" y="55"/>
                  <a:pt x="232" y="55"/>
                </a:cubicBezTo>
                <a:cubicBezTo>
                  <a:pt x="234" y="55"/>
                  <a:pt x="235" y="55"/>
                  <a:pt x="236" y="56"/>
                </a:cubicBezTo>
                <a:cubicBezTo>
                  <a:pt x="240" y="58"/>
                  <a:pt x="277" y="77"/>
                  <a:pt x="314" y="96"/>
                </a:cubicBezTo>
                <a:cubicBezTo>
                  <a:pt x="350" y="115"/>
                  <a:pt x="385" y="133"/>
                  <a:pt x="385" y="133"/>
                </a:cubicBezTo>
                <a:cubicBezTo>
                  <a:pt x="386" y="133"/>
                  <a:pt x="386" y="133"/>
                  <a:pt x="386" y="133"/>
                </a:cubicBezTo>
                <a:cubicBezTo>
                  <a:pt x="391" y="135"/>
                  <a:pt x="393" y="138"/>
                  <a:pt x="392" y="140"/>
                </a:cubicBezTo>
                <a:cubicBezTo>
                  <a:pt x="392" y="159"/>
                  <a:pt x="392" y="159"/>
                  <a:pt x="392" y="159"/>
                </a:cubicBezTo>
                <a:cubicBezTo>
                  <a:pt x="392" y="163"/>
                  <a:pt x="396" y="167"/>
                  <a:pt x="400" y="167"/>
                </a:cubicBezTo>
                <a:close/>
                <a:moveTo>
                  <a:pt x="458" y="114"/>
                </a:moveTo>
                <a:cubicBezTo>
                  <a:pt x="458" y="114"/>
                  <a:pt x="437" y="103"/>
                  <a:pt x="408" y="88"/>
                </a:cubicBezTo>
                <a:cubicBezTo>
                  <a:pt x="408" y="52"/>
                  <a:pt x="408" y="52"/>
                  <a:pt x="408" y="52"/>
                </a:cubicBezTo>
                <a:cubicBezTo>
                  <a:pt x="408" y="41"/>
                  <a:pt x="400" y="33"/>
                  <a:pt x="389" y="32"/>
                </a:cubicBezTo>
                <a:cubicBezTo>
                  <a:pt x="357" y="32"/>
                  <a:pt x="357" y="32"/>
                  <a:pt x="357" y="32"/>
                </a:cubicBezTo>
                <a:cubicBezTo>
                  <a:pt x="347" y="33"/>
                  <a:pt x="338" y="41"/>
                  <a:pt x="338" y="52"/>
                </a:cubicBezTo>
                <a:cubicBezTo>
                  <a:pt x="292" y="28"/>
                  <a:pt x="249" y="6"/>
                  <a:pt x="245" y="3"/>
                </a:cubicBezTo>
                <a:cubicBezTo>
                  <a:pt x="241" y="1"/>
                  <a:pt x="236" y="0"/>
                  <a:pt x="232" y="0"/>
                </a:cubicBezTo>
                <a:cubicBezTo>
                  <a:pt x="224" y="1"/>
                  <a:pt x="219" y="3"/>
                  <a:pt x="219" y="3"/>
                </a:cubicBezTo>
                <a:cubicBezTo>
                  <a:pt x="6" y="114"/>
                  <a:pt x="6" y="114"/>
                  <a:pt x="6" y="114"/>
                </a:cubicBezTo>
                <a:cubicBezTo>
                  <a:pt x="2" y="116"/>
                  <a:pt x="0" y="121"/>
                  <a:pt x="3" y="125"/>
                </a:cubicBezTo>
                <a:cubicBezTo>
                  <a:pt x="5" y="129"/>
                  <a:pt x="9" y="130"/>
                  <a:pt x="13" y="12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9" y="16"/>
                  <a:pt x="232" y="16"/>
                </a:cubicBezTo>
                <a:cubicBezTo>
                  <a:pt x="234" y="16"/>
                  <a:pt x="236" y="17"/>
                  <a:pt x="238" y="18"/>
                </a:cubicBezTo>
                <a:cubicBezTo>
                  <a:pt x="242" y="20"/>
                  <a:pt x="291" y="45"/>
                  <a:pt x="340" y="71"/>
                </a:cubicBezTo>
                <a:cubicBezTo>
                  <a:pt x="341" y="71"/>
                  <a:pt x="343" y="72"/>
                  <a:pt x="345" y="72"/>
                </a:cubicBezTo>
                <a:cubicBezTo>
                  <a:pt x="347" y="72"/>
                  <a:pt x="349" y="71"/>
                  <a:pt x="352" y="69"/>
                </a:cubicBezTo>
                <a:cubicBezTo>
                  <a:pt x="354" y="67"/>
                  <a:pt x="354" y="64"/>
                  <a:pt x="354" y="62"/>
                </a:cubicBezTo>
                <a:cubicBezTo>
                  <a:pt x="354" y="52"/>
                  <a:pt x="354" y="52"/>
                  <a:pt x="354" y="52"/>
                </a:cubicBezTo>
                <a:cubicBezTo>
                  <a:pt x="354" y="50"/>
                  <a:pt x="356" y="48"/>
                  <a:pt x="357" y="48"/>
                </a:cubicBezTo>
                <a:cubicBezTo>
                  <a:pt x="389" y="48"/>
                  <a:pt x="389" y="48"/>
                  <a:pt x="389" y="48"/>
                </a:cubicBezTo>
                <a:cubicBezTo>
                  <a:pt x="391" y="48"/>
                  <a:pt x="392" y="50"/>
                  <a:pt x="392" y="52"/>
                </a:cubicBezTo>
                <a:cubicBezTo>
                  <a:pt x="392" y="52"/>
                  <a:pt x="392" y="61"/>
                  <a:pt x="392" y="70"/>
                </a:cubicBezTo>
                <a:cubicBezTo>
                  <a:pt x="392" y="79"/>
                  <a:pt x="392" y="89"/>
                  <a:pt x="392" y="90"/>
                </a:cubicBezTo>
                <a:cubicBezTo>
                  <a:pt x="392" y="93"/>
                  <a:pt x="393" y="96"/>
                  <a:pt x="395" y="98"/>
                </a:cubicBezTo>
                <a:cubicBezTo>
                  <a:pt x="396" y="100"/>
                  <a:pt x="398" y="101"/>
                  <a:pt x="399" y="101"/>
                </a:cubicBezTo>
                <a:cubicBezTo>
                  <a:pt x="429" y="117"/>
                  <a:pt x="451" y="128"/>
                  <a:pt x="451" y="128"/>
                </a:cubicBezTo>
                <a:cubicBezTo>
                  <a:pt x="452" y="129"/>
                  <a:pt x="454" y="129"/>
                  <a:pt x="455" y="129"/>
                </a:cubicBezTo>
                <a:cubicBezTo>
                  <a:pt x="458" y="129"/>
                  <a:pt x="460" y="128"/>
                  <a:pt x="462" y="125"/>
                </a:cubicBezTo>
                <a:cubicBezTo>
                  <a:pt x="464" y="121"/>
                  <a:pt x="462" y="116"/>
                  <a:pt x="458" y="114"/>
                </a:cubicBezTo>
                <a:close/>
              </a:path>
            </a:pathLst>
          </a:custGeom>
          <a:solidFill>
            <a:srgbClr val="433D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Freeform 8">
            <a:extLst>
              <a:ext uri="{FF2B5EF4-FFF2-40B4-BE49-F238E27FC236}">
                <a16:creationId xmlns:a16="http://schemas.microsoft.com/office/drawing/2014/main" id="{C83D40FE-40E8-4AA0-80DE-C909C7E7050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44836" y="5160695"/>
            <a:ext cx="76369" cy="174519"/>
          </a:xfrm>
          <a:custGeom>
            <a:avLst/>
            <a:gdLst>
              <a:gd name="T0" fmla="*/ 539719 w 205"/>
              <a:gd name="T1" fmla="*/ 401427 h 468"/>
              <a:gd name="T2" fmla="*/ 599688 w 205"/>
              <a:gd name="T3" fmla="*/ 153818 h 468"/>
              <a:gd name="T4" fmla="*/ 543467 w 205"/>
              <a:gd name="T5" fmla="*/ 172576 h 468"/>
              <a:gd name="T6" fmla="*/ 404789 w 205"/>
              <a:gd name="T7" fmla="*/ 401427 h 468"/>
              <a:gd name="T8" fmla="*/ 213639 w 205"/>
              <a:gd name="T9" fmla="*/ 232603 h 468"/>
              <a:gd name="T10" fmla="*/ 382301 w 205"/>
              <a:gd name="T11" fmla="*/ 60026 h 468"/>
              <a:gd name="T12" fmla="*/ 524727 w 205"/>
              <a:gd name="T13" fmla="*/ 82536 h 468"/>
              <a:gd name="T14" fmla="*/ 382301 w 205"/>
              <a:gd name="T15" fmla="*/ 0 h 468"/>
              <a:gd name="T16" fmla="*/ 153670 w 205"/>
              <a:gd name="T17" fmla="*/ 232603 h 468"/>
              <a:gd name="T18" fmla="*/ 228631 w 205"/>
              <a:gd name="T19" fmla="*/ 401427 h 468"/>
              <a:gd name="T20" fmla="*/ 0 w 205"/>
              <a:gd name="T21" fmla="*/ 960424 h 468"/>
              <a:gd name="T22" fmla="*/ 86205 w 205"/>
              <a:gd name="T23" fmla="*/ 1087980 h 468"/>
              <a:gd name="T24" fmla="*/ 142426 w 205"/>
              <a:gd name="T25" fmla="*/ 1080477 h 468"/>
              <a:gd name="T26" fmla="*/ 258615 w 205"/>
              <a:gd name="T27" fmla="*/ 1755775 h 468"/>
              <a:gd name="T28" fmla="*/ 374805 w 205"/>
              <a:gd name="T29" fmla="*/ 1264308 h 468"/>
              <a:gd name="T30" fmla="*/ 393545 w 205"/>
              <a:gd name="T31" fmla="*/ 1245550 h 468"/>
              <a:gd name="T32" fmla="*/ 393545 w 205"/>
              <a:gd name="T33" fmla="*/ 1658232 h 468"/>
              <a:gd name="T34" fmla="*/ 625924 w 205"/>
              <a:gd name="T35" fmla="*/ 1658232 h 468"/>
              <a:gd name="T36" fmla="*/ 663405 w 205"/>
              <a:gd name="T37" fmla="*/ 1087980 h 468"/>
              <a:gd name="T38" fmla="*/ 685893 w 205"/>
              <a:gd name="T39" fmla="*/ 1087980 h 468"/>
              <a:gd name="T40" fmla="*/ 768350 w 205"/>
              <a:gd name="T41" fmla="*/ 675298 h 468"/>
              <a:gd name="T42" fmla="*/ 708381 w 205"/>
              <a:gd name="T43" fmla="*/ 960424 h 468"/>
              <a:gd name="T44" fmla="*/ 663405 w 205"/>
              <a:gd name="T45" fmla="*/ 1027954 h 468"/>
              <a:gd name="T46" fmla="*/ 625924 w 205"/>
              <a:gd name="T47" fmla="*/ 964176 h 468"/>
              <a:gd name="T48" fmla="*/ 625924 w 205"/>
              <a:gd name="T49" fmla="*/ 641533 h 468"/>
              <a:gd name="T50" fmla="*/ 565955 w 205"/>
              <a:gd name="T51" fmla="*/ 641533 h 468"/>
              <a:gd name="T52" fmla="*/ 509735 w 205"/>
              <a:gd name="T53" fmla="*/ 1695749 h 468"/>
              <a:gd name="T54" fmla="*/ 453514 w 205"/>
              <a:gd name="T55" fmla="*/ 1264308 h 468"/>
              <a:gd name="T56" fmla="*/ 363561 w 205"/>
              <a:gd name="T57" fmla="*/ 1185523 h 468"/>
              <a:gd name="T58" fmla="*/ 314836 w 205"/>
              <a:gd name="T59" fmla="*/ 1654480 h 468"/>
              <a:gd name="T60" fmla="*/ 202395 w 205"/>
              <a:gd name="T61" fmla="*/ 1658232 h 468"/>
              <a:gd name="T62" fmla="*/ 172410 w 205"/>
              <a:gd name="T63" fmla="*/ 611520 h 468"/>
              <a:gd name="T64" fmla="*/ 142426 w 205"/>
              <a:gd name="T65" fmla="*/ 956672 h 468"/>
              <a:gd name="T66" fmla="*/ 127434 w 205"/>
              <a:gd name="T67" fmla="*/ 1020450 h 468"/>
              <a:gd name="T68" fmla="*/ 89953 w 205"/>
              <a:gd name="T69" fmla="*/ 1027954 h 468"/>
              <a:gd name="T70" fmla="*/ 59969 w 205"/>
              <a:gd name="T71" fmla="*/ 675298 h 468"/>
              <a:gd name="T72" fmla="*/ 329828 w 205"/>
              <a:gd name="T73" fmla="*/ 457702 h 468"/>
              <a:gd name="T74" fmla="*/ 457262 w 205"/>
              <a:gd name="T75" fmla="*/ 453950 h 468"/>
              <a:gd name="T76" fmla="*/ 708381 w 205"/>
              <a:gd name="T77" fmla="*/ 960424 h 46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05" h="468">
                <a:moveTo>
                  <a:pt x="144" y="107"/>
                </a:moveTo>
                <a:cubicBezTo>
                  <a:pt x="144" y="107"/>
                  <a:pt x="144" y="107"/>
                  <a:pt x="144" y="107"/>
                </a:cubicBezTo>
                <a:cubicBezTo>
                  <a:pt x="156" y="96"/>
                  <a:pt x="164" y="79"/>
                  <a:pt x="164" y="62"/>
                </a:cubicBezTo>
                <a:cubicBezTo>
                  <a:pt x="164" y="54"/>
                  <a:pt x="163" y="47"/>
                  <a:pt x="160" y="41"/>
                </a:cubicBezTo>
                <a:cubicBezTo>
                  <a:pt x="159" y="36"/>
                  <a:pt x="154" y="34"/>
                  <a:pt x="150" y="36"/>
                </a:cubicBezTo>
                <a:cubicBezTo>
                  <a:pt x="146" y="37"/>
                  <a:pt x="144" y="42"/>
                  <a:pt x="145" y="46"/>
                </a:cubicBezTo>
                <a:cubicBezTo>
                  <a:pt x="147" y="51"/>
                  <a:pt x="148" y="56"/>
                  <a:pt x="148" y="62"/>
                </a:cubicBezTo>
                <a:cubicBezTo>
                  <a:pt x="148" y="85"/>
                  <a:pt x="131" y="104"/>
                  <a:pt x="108" y="107"/>
                </a:cubicBezTo>
                <a:cubicBezTo>
                  <a:pt x="97" y="107"/>
                  <a:pt x="97" y="107"/>
                  <a:pt x="97" y="107"/>
                </a:cubicBezTo>
                <a:cubicBezTo>
                  <a:pt x="74" y="104"/>
                  <a:pt x="57" y="85"/>
                  <a:pt x="57" y="62"/>
                </a:cubicBezTo>
                <a:cubicBezTo>
                  <a:pt x="57" y="36"/>
                  <a:pt x="77" y="16"/>
                  <a:pt x="102" y="16"/>
                </a:cubicBezTo>
                <a:cubicBezTo>
                  <a:pt x="102" y="16"/>
                  <a:pt x="102" y="16"/>
                  <a:pt x="102" y="16"/>
                </a:cubicBezTo>
                <a:cubicBezTo>
                  <a:pt x="112" y="16"/>
                  <a:pt x="121" y="19"/>
                  <a:pt x="129" y="24"/>
                </a:cubicBezTo>
                <a:cubicBezTo>
                  <a:pt x="132" y="27"/>
                  <a:pt x="137" y="26"/>
                  <a:pt x="140" y="22"/>
                </a:cubicBezTo>
                <a:cubicBezTo>
                  <a:pt x="143" y="19"/>
                  <a:pt x="142" y="14"/>
                  <a:pt x="138" y="11"/>
                </a:cubicBezTo>
                <a:cubicBezTo>
                  <a:pt x="128" y="4"/>
                  <a:pt x="115" y="0"/>
                  <a:pt x="102" y="0"/>
                </a:cubicBezTo>
                <a:cubicBezTo>
                  <a:pt x="102" y="0"/>
                  <a:pt x="102" y="0"/>
                  <a:pt x="102" y="0"/>
                </a:cubicBezTo>
                <a:cubicBezTo>
                  <a:pt x="68" y="0"/>
                  <a:pt x="41" y="27"/>
                  <a:pt x="41" y="62"/>
                </a:cubicBezTo>
                <a:cubicBezTo>
                  <a:pt x="41" y="79"/>
                  <a:pt x="49" y="96"/>
                  <a:pt x="61" y="107"/>
                </a:cubicBezTo>
                <a:cubicBezTo>
                  <a:pt x="61" y="107"/>
                  <a:pt x="61" y="107"/>
                  <a:pt x="61" y="107"/>
                </a:cubicBezTo>
                <a:cubicBezTo>
                  <a:pt x="1" y="120"/>
                  <a:pt x="0" y="179"/>
                  <a:pt x="0" y="180"/>
                </a:cubicBezTo>
                <a:cubicBezTo>
                  <a:pt x="0" y="256"/>
                  <a:pt x="0" y="256"/>
                  <a:pt x="0" y="256"/>
                </a:cubicBezTo>
                <a:cubicBezTo>
                  <a:pt x="0" y="282"/>
                  <a:pt x="15" y="290"/>
                  <a:pt x="23" y="290"/>
                </a:cubicBezTo>
                <a:cubicBezTo>
                  <a:pt x="23" y="290"/>
                  <a:pt x="23" y="290"/>
                  <a:pt x="23" y="290"/>
                </a:cubicBezTo>
                <a:cubicBezTo>
                  <a:pt x="28" y="290"/>
                  <a:pt x="28" y="290"/>
                  <a:pt x="28" y="290"/>
                </a:cubicBezTo>
                <a:cubicBezTo>
                  <a:pt x="32" y="290"/>
                  <a:pt x="35" y="290"/>
                  <a:pt x="38" y="288"/>
                </a:cubicBezTo>
                <a:cubicBezTo>
                  <a:pt x="38" y="442"/>
                  <a:pt x="38" y="442"/>
                  <a:pt x="38" y="442"/>
                </a:cubicBezTo>
                <a:cubicBezTo>
                  <a:pt x="38" y="450"/>
                  <a:pt x="46" y="468"/>
                  <a:pt x="69" y="468"/>
                </a:cubicBezTo>
                <a:cubicBezTo>
                  <a:pt x="91" y="468"/>
                  <a:pt x="99" y="453"/>
                  <a:pt x="100" y="442"/>
                </a:cubicBezTo>
                <a:cubicBezTo>
                  <a:pt x="100" y="337"/>
                  <a:pt x="100" y="337"/>
                  <a:pt x="100" y="337"/>
                </a:cubicBezTo>
                <a:cubicBezTo>
                  <a:pt x="100" y="335"/>
                  <a:pt x="100" y="333"/>
                  <a:pt x="100" y="332"/>
                </a:cubicBezTo>
                <a:cubicBezTo>
                  <a:pt x="105" y="332"/>
                  <a:pt x="105" y="332"/>
                  <a:pt x="105" y="332"/>
                </a:cubicBezTo>
                <a:cubicBezTo>
                  <a:pt x="105" y="333"/>
                  <a:pt x="105" y="335"/>
                  <a:pt x="105" y="337"/>
                </a:cubicBezTo>
                <a:cubicBezTo>
                  <a:pt x="105" y="442"/>
                  <a:pt x="105" y="442"/>
                  <a:pt x="105" y="442"/>
                </a:cubicBezTo>
                <a:cubicBezTo>
                  <a:pt x="106" y="453"/>
                  <a:pt x="114" y="468"/>
                  <a:pt x="136" y="468"/>
                </a:cubicBezTo>
                <a:cubicBezTo>
                  <a:pt x="159" y="468"/>
                  <a:pt x="167" y="450"/>
                  <a:pt x="167" y="442"/>
                </a:cubicBezTo>
                <a:cubicBezTo>
                  <a:pt x="167" y="288"/>
                  <a:pt x="167" y="288"/>
                  <a:pt x="167" y="288"/>
                </a:cubicBezTo>
                <a:cubicBezTo>
                  <a:pt x="170" y="290"/>
                  <a:pt x="173" y="290"/>
                  <a:pt x="177" y="290"/>
                </a:cubicBezTo>
                <a:cubicBezTo>
                  <a:pt x="182" y="290"/>
                  <a:pt x="182" y="290"/>
                  <a:pt x="182" y="290"/>
                </a:cubicBezTo>
                <a:cubicBezTo>
                  <a:pt x="182" y="290"/>
                  <a:pt x="182" y="290"/>
                  <a:pt x="183" y="290"/>
                </a:cubicBezTo>
                <a:cubicBezTo>
                  <a:pt x="190" y="290"/>
                  <a:pt x="205" y="282"/>
                  <a:pt x="205" y="256"/>
                </a:cubicBezTo>
                <a:cubicBezTo>
                  <a:pt x="205" y="180"/>
                  <a:pt x="205" y="180"/>
                  <a:pt x="205" y="180"/>
                </a:cubicBezTo>
                <a:cubicBezTo>
                  <a:pt x="205" y="179"/>
                  <a:pt x="203" y="121"/>
                  <a:pt x="144" y="107"/>
                </a:cubicBezTo>
                <a:moveTo>
                  <a:pt x="189" y="256"/>
                </a:moveTo>
                <a:cubicBezTo>
                  <a:pt x="189" y="272"/>
                  <a:pt x="183" y="274"/>
                  <a:pt x="181" y="274"/>
                </a:cubicBezTo>
                <a:cubicBezTo>
                  <a:pt x="177" y="274"/>
                  <a:pt x="177" y="274"/>
                  <a:pt x="177" y="274"/>
                </a:cubicBezTo>
                <a:cubicBezTo>
                  <a:pt x="174" y="274"/>
                  <a:pt x="172" y="273"/>
                  <a:pt x="171" y="272"/>
                </a:cubicBezTo>
                <a:cubicBezTo>
                  <a:pt x="167" y="268"/>
                  <a:pt x="167" y="260"/>
                  <a:pt x="167" y="257"/>
                </a:cubicBezTo>
                <a:cubicBezTo>
                  <a:pt x="167" y="256"/>
                  <a:pt x="167" y="256"/>
                  <a:pt x="167" y="255"/>
                </a:cubicBezTo>
                <a:cubicBezTo>
                  <a:pt x="167" y="171"/>
                  <a:pt x="167" y="171"/>
                  <a:pt x="167" y="171"/>
                </a:cubicBezTo>
                <a:cubicBezTo>
                  <a:pt x="167" y="167"/>
                  <a:pt x="164" y="163"/>
                  <a:pt x="159" y="163"/>
                </a:cubicBezTo>
                <a:cubicBezTo>
                  <a:pt x="155" y="163"/>
                  <a:pt x="151" y="167"/>
                  <a:pt x="151" y="171"/>
                </a:cubicBezTo>
                <a:cubicBezTo>
                  <a:pt x="151" y="441"/>
                  <a:pt x="151" y="441"/>
                  <a:pt x="151" y="441"/>
                </a:cubicBezTo>
                <a:cubicBezTo>
                  <a:pt x="151" y="443"/>
                  <a:pt x="150" y="452"/>
                  <a:pt x="136" y="452"/>
                </a:cubicBezTo>
                <a:cubicBezTo>
                  <a:pt x="123" y="452"/>
                  <a:pt x="121" y="444"/>
                  <a:pt x="121" y="441"/>
                </a:cubicBezTo>
                <a:cubicBezTo>
                  <a:pt x="121" y="337"/>
                  <a:pt x="121" y="337"/>
                  <a:pt x="121" y="337"/>
                </a:cubicBezTo>
                <a:cubicBezTo>
                  <a:pt x="121" y="327"/>
                  <a:pt x="121" y="316"/>
                  <a:pt x="108" y="316"/>
                </a:cubicBezTo>
                <a:cubicBezTo>
                  <a:pt x="97" y="316"/>
                  <a:pt x="97" y="316"/>
                  <a:pt x="97" y="316"/>
                </a:cubicBezTo>
                <a:cubicBezTo>
                  <a:pt x="84" y="316"/>
                  <a:pt x="84" y="327"/>
                  <a:pt x="84" y="337"/>
                </a:cubicBezTo>
                <a:cubicBezTo>
                  <a:pt x="84" y="441"/>
                  <a:pt x="84" y="441"/>
                  <a:pt x="84" y="441"/>
                </a:cubicBezTo>
                <a:cubicBezTo>
                  <a:pt x="84" y="444"/>
                  <a:pt x="82" y="452"/>
                  <a:pt x="69" y="452"/>
                </a:cubicBezTo>
                <a:cubicBezTo>
                  <a:pt x="56" y="452"/>
                  <a:pt x="54" y="443"/>
                  <a:pt x="54" y="442"/>
                </a:cubicBezTo>
                <a:cubicBezTo>
                  <a:pt x="54" y="171"/>
                  <a:pt x="54" y="171"/>
                  <a:pt x="54" y="171"/>
                </a:cubicBezTo>
                <a:cubicBezTo>
                  <a:pt x="54" y="167"/>
                  <a:pt x="50" y="163"/>
                  <a:pt x="46" y="163"/>
                </a:cubicBezTo>
                <a:cubicBezTo>
                  <a:pt x="42" y="163"/>
                  <a:pt x="38" y="167"/>
                  <a:pt x="38" y="171"/>
                </a:cubicBezTo>
                <a:cubicBezTo>
                  <a:pt x="38" y="255"/>
                  <a:pt x="38" y="255"/>
                  <a:pt x="38" y="255"/>
                </a:cubicBezTo>
                <a:cubicBezTo>
                  <a:pt x="38" y="256"/>
                  <a:pt x="38" y="256"/>
                  <a:pt x="38" y="257"/>
                </a:cubicBezTo>
                <a:cubicBezTo>
                  <a:pt x="38" y="260"/>
                  <a:pt x="38" y="268"/>
                  <a:pt x="34" y="272"/>
                </a:cubicBezTo>
                <a:cubicBezTo>
                  <a:pt x="33" y="273"/>
                  <a:pt x="32" y="274"/>
                  <a:pt x="28" y="274"/>
                </a:cubicBezTo>
                <a:cubicBezTo>
                  <a:pt x="24" y="274"/>
                  <a:pt x="24" y="274"/>
                  <a:pt x="24" y="274"/>
                </a:cubicBezTo>
                <a:cubicBezTo>
                  <a:pt x="22" y="274"/>
                  <a:pt x="16" y="271"/>
                  <a:pt x="16" y="256"/>
                </a:cubicBezTo>
                <a:cubicBezTo>
                  <a:pt x="16" y="180"/>
                  <a:pt x="16" y="180"/>
                  <a:pt x="16" y="180"/>
                </a:cubicBezTo>
                <a:cubicBezTo>
                  <a:pt x="16" y="178"/>
                  <a:pt x="18" y="122"/>
                  <a:pt x="84" y="120"/>
                </a:cubicBezTo>
                <a:cubicBezTo>
                  <a:pt x="85" y="121"/>
                  <a:pt x="87" y="121"/>
                  <a:pt x="88" y="122"/>
                </a:cubicBezTo>
                <a:cubicBezTo>
                  <a:pt x="93" y="123"/>
                  <a:pt x="98" y="124"/>
                  <a:pt x="103" y="124"/>
                </a:cubicBezTo>
                <a:cubicBezTo>
                  <a:pt x="110" y="124"/>
                  <a:pt x="116" y="122"/>
                  <a:pt x="122" y="121"/>
                </a:cubicBezTo>
                <a:cubicBezTo>
                  <a:pt x="187" y="123"/>
                  <a:pt x="189" y="178"/>
                  <a:pt x="189" y="180"/>
                </a:cubicBezTo>
                <a:lnTo>
                  <a:pt x="189" y="25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" name="Freeform 8">
            <a:extLst>
              <a:ext uri="{FF2B5EF4-FFF2-40B4-BE49-F238E27FC236}">
                <a16:creationId xmlns:a16="http://schemas.microsoft.com/office/drawing/2014/main" id="{47B96729-087D-4AF0-8F76-AB3BA05BF6D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72644" y="5165314"/>
            <a:ext cx="80719" cy="177492"/>
          </a:xfrm>
          <a:custGeom>
            <a:avLst/>
            <a:gdLst>
              <a:gd name="T0" fmla="*/ 2147483647 w 213"/>
              <a:gd name="T1" fmla="*/ 2147483647 h 468"/>
              <a:gd name="T2" fmla="*/ 2147483647 w 213"/>
              <a:gd name="T3" fmla="*/ 2147483647 h 468"/>
              <a:gd name="T4" fmla="*/ 2147483647 w 213"/>
              <a:gd name="T5" fmla="*/ 2147483647 h 468"/>
              <a:gd name="T6" fmla="*/ 2147483647 w 213"/>
              <a:gd name="T7" fmla="*/ 2147483647 h 468"/>
              <a:gd name="T8" fmla="*/ 2147483647 w 213"/>
              <a:gd name="T9" fmla="*/ 2147483647 h 468"/>
              <a:gd name="T10" fmla="*/ 2147483647 w 213"/>
              <a:gd name="T11" fmla="*/ 2147483647 h 468"/>
              <a:gd name="T12" fmla="*/ 2147483647 w 213"/>
              <a:gd name="T13" fmla="*/ 2147483647 h 468"/>
              <a:gd name="T14" fmla="*/ 2147483647 w 213"/>
              <a:gd name="T15" fmla="*/ 0 h 468"/>
              <a:gd name="T16" fmla="*/ 2147483647 w 213"/>
              <a:gd name="T17" fmla="*/ 2147483647 h 468"/>
              <a:gd name="T18" fmla="*/ 0 w 213"/>
              <a:gd name="T19" fmla="*/ 2147483647 h 468"/>
              <a:gd name="T20" fmla="*/ 2147483647 w 213"/>
              <a:gd name="T21" fmla="*/ 2147483647 h 468"/>
              <a:gd name="T22" fmla="*/ 2147483647 w 213"/>
              <a:gd name="T23" fmla="*/ 2147483647 h 468"/>
              <a:gd name="T24" fmla="*/ 2147483647 w 213"/>
              <a:gd name="T25" fmla="*/ 2147483647 h 468"/>
              <a:gd name="T26" fmla="*/ 2147483647 w 213"/>
              <a:gd name="T27" fmla="*/ 2147483647 h 468"/>
              <a:gd name="T28" fmla="*/ 2147483647 w 213"/>
              <a:gd name="T29" fmla="*/ 2147483647 h 468"/>
              <a:gd name="T30" fmla="*/ 2147483647 w 213"/>
              <a:gd name="T31" fmla="*/ 2147483647 h 468"/>
              <a:gd name="T32" fmla="*/ 2147483647 w 213"/>
              <a:gd name="T33" fmla="*/ 2147483647 h 468"/>
              <a:gd name="T34" fmla="*/ 2147483647 w 213"/>
              <a:gd name="T35" fmla="*/ 2147483647 h 468"/>
              <a:gd name="T36" fmla="*/ 2147483647 w 213"/>
              <a:gd name="T37" fmla="*/ 2147483647 h 468"/>
              <a:gd name="T38" fmla="*/ 2147483647 w 213"/>
              <a:gd name="T39" fmla="*/ 2147483647 h 468"/>
              <a:gd name="T40" fmla="*/ 2147483647 w 213"/>
              <a:gd name="T41" fmla="*/ 2147483647 h 468"/>
              <a:gd name="T42" fmla="*/ 2147483647 w 213"/>
              <a:gd name="T43" fmla="*/ 2147483647 h 468"/>
              <a:gd name="T44" fmla="*/ 2147483647 w 213"/>
              <a:gd name="T45" fmla="*/ 2147483647 h 468"/>
              <a:gd name="T46" fmla="*/ 2147483647 w 213"/>
              <a:gd name="T47" fmla="*/ 2147483647 h 468"/>
              <a:gd name="T48" fmla="*/ 2147483647 w 213"/>
              <a:gd name="T49" fmla="*/ 2147483647 h 468"/>
              <a:gd name="T50" fmla="*/ 2147483647 w 213"/>
              <a:gd name="T51" fmla="*/ 2147483647 h 468"/>
              <a:gd name="T52" fmla="*/ 2147483647 w 213"/>
              <a:gd name="T53" fmla="*/ 2147483647 h 468"/>
              <a:gd name="T54" fmla="*/ 2147483647 w 213"/>
              <a:gd name="T55" fmla="*/ 2147483647 h 468"/>
              <a:gd name="T56" fmla="*/ 2147483647 w 213"/>
              <a:gd name="T57" fmla="*/ 2147483647 h 468"/>
              <a:gd name="T58" fmla="*/ 2147483647 w 213"/>
              <a:gd name="T59" fmla="*/ 2147483647 h 468"/>
              <a:gd name="T60" fmla="*/ 2147483647 w 213"/>
              <a:gd name="T61" fmla="*/ 2147483647 h 468"/>
              <a:gd name="T62" fmla="*/ 2147483647 w 213"/>
              <a:gd name="T63" fmla="*/ 2147483647 h 468"/>
              <a:gd name="T64" fmla="*/ 2147483647 w 213"/>
              <a:gd name="T65" fmla="*/ 2147483647 h 468"/>
              <a:gd name="T66" fmla="*/ 2147483647 w 213"/>
              <a:gd name="T67" fmla="*/ 2147483647 h 468"/>
              <a:gd name="T68" fmla="*/ 2147483647 w 213"/>
              <a:gd name="T69" fmla="*/ 2147483647 h 468"/>
              <a:gd name="T70" fmla="*/ 2147483647 w 213"/>
              <a:gd name="T71" fmla="*/ 2147483647 h 468"/>
              <a:gd name="T72" fmla="*/ 2147483647 w 213"/>
              <a:gd name="T73" fmla="*/ 2147483647 h 468"/>
              <a:gd name="T74" fmla="*/ 2147483647 w 213"/>
              <a:gd name="T75" fmla="*/ 2147483647 h 468"/>
              <a:gd name="T76" fmla="*/ 2147483647 w 213"/>
              <a:gd name="T77" fmla="*/ 2147483647 h 468"/>
              <a:gd name="T78" fmla="*/ 2147483647 w 213"/>
              <a:gd name="T79" fmla="*/ 2147483647 h 468"/>
              <a:gd name="T80" fmla="*/ 2147483647 w 213"/>
              <a:gd name="T81" fmla="*/ 2147483647 h 468"/>
              <a:gd name="T82" fmla="*/ 2147483647 w 213"/>
              <a:gd name="T83" fmla="*/ 2147483647 h 468"/>
              <a:gd name="T84" fmla="*/ 2147483647 w 213"/>
              <a:gd name="T85" fmla="*/ 2147483647 h 468"/>
              <a:gd name="T86" fmla="*/ 2147483647 w 213"/>
              <a:gd name="T87" fmla="*/ 2147483647 h 468"/>
              <a:gd name="T88" fmla="*/ 2147483647 w 213"/>
              <a:gd name="T89" fmla="*/ 2147483647 h 468"/>
              <a:gd name="T90" fmla="*/ 2147483647 w 213"/>
              <a:gd name="T91" fmla="*/ 2147483647 h 468"/>
              <a:gd name="T92" fmla="*/ 2147483647 w 213"/>
              <a:gd name="T93" fmla="*/ 2147483647 h 468"/>
              <a:gd name="T94" fmla="*/ 2147483647 w 213"/>
              <a:gd name="T95" fmla="*/ 2147483647 h 468"/>
              <a:gd name="T96" fmla="*/ 2147483647 w 213"/>
              <a:gd name="T97" fmla="*/ 2147483647 h 468"/>
              <a:gd name="T98" fmla="*/ 2147483647 w 213"/>
              <a:gd name="T99" fmla="*/ 2147483647 h 468"/>
              <a:gd name="T100" fmla="*/ 2147483647 w 213"/>
              <a:gd name="T101" fmla="*/ 2147483647 h 468"/>
              <a:gd name="T102" fmla="*/ 2147483647 w 213"/>
              <a:gd name="T103" fmla="*/ 2147483647 h 46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13" h="468">
                <a:moveTo>
                  <a:pt x="209" y="179"/>
                </a:moveTo>
                <a:cubicBezTo>
                  <a:pt x="209" y="175"/>
                  <a:pt x="205" y="120"/>
                  <a:pt x="148" y="107"/>
                </a:cubicBezTo>
                <a:cubicBezTo>
                  <a:pt x="161" y="96"/>
                  <a:pt x="168" y="80"/>
                  <a:pt x="168" y="62"/>
                </a:cubicBezTo>
                <a:cubicBezTo>
                  <a:pt x="168" y="54"/>
                  <a:pt x="167" y="47"/>
                  <a:pt x="165" y="41"/>
                </a:cubicBezTo>
                <a:cubicBezTo>
                  <a:pt x="163" y="36"/>
                  <a:pt x="159" y="34"/>
                  <a:pt x="154" y="36"/>
                </a:cubicBezTo>
                <a:cubicBezTo>
                  <a:pt x="150" y="37"/>
                  <a:pt x="148" y="42"/>
                  <a:pt x="150" y="46"/>
                </a:cubicBezTo>
                <a:cubicBezTo>
                  <a:pt x="151" y="51"/>
                  <a:pt x="152" y="56"/>
                  <a:pt x="152" y="62"/>
                </a:cubicBezTo>
                <a:cubicBezTo>
                  <a:pt x="152" y="87"/>
                  <a:pt x="132" y="107"/>
                  <a:pt x="107" y="107"/>
                </a:cubicBezTo>
                <a:cubicBezTo>
                  <a:pt x="81" y="107"/>
                  <a:pt x="61" y="87"/>
                  <a:pt x="61" y="62"/>
                </a:cubicBezTo>
                <a:cubicBezTo>
                  <a:pt x="61" y="36"/>
                  <a:pt x="81" y="16"/>
                  <a:pt x="107" y="16"/>
                </a:cubicBezTo>
                <a:cubicBezTo>
                  <a:pt x="107" y="16"/>
                  <a:pt x="107" y="16"/>
                  <a:pt x="107" y="16"/>
                </a:cubicBezTo>
                <a:cubicBezTo>
                  <a:pt x="116" y="16"/>
                  <a:pt x="125" y="19"/>
                  <a:pt x="133" y="24"/>
                </a:cubicBezTo>
                <a:cubicBezTo>
                  <a:pt x="137" y="27"/>
                  <a:pt x="142" y="26"/>
                  <a:pt x="144" y="22"/>
                </a:cubicBezTo>
                <a:cubicBezTo>
                  <a:pt x="147" y="19"/>
                  <a:pt x="146" y="14"/>
                  <a:pt x="142" y="11"/>
                </a:cubicBezTo>
                <a:cubicBezTo>
                  <a:pt x="132" y="4"/>
                  <a:pt x="120" y="0"/>
                  <a:pt x="10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72" y="0"/>
                  <a:pt x="45" y="28"/>
                  <a:pt x="45" y="62"/>
                </a:cubicBezTo>
                <a:cubicBezTo>
                  <a:pt x="45" y="80"/>
                  <a:pt x="53" y="96"/>
                  <a:pt x="65" y="107"/>
                </a:cubicBezTo>
                <a:cubicBezTo>
                  <a:pt x="8" y="120"/>
                  <a:pt x="4" y="175"/>
                  <a:pt x="4" y="179"/>
                </a:cubicBezTo>
                <a:cubicBezTo>
                  <a:pt x="3" y="182"/>
                  <a:pt x="0" y="231"/>
                  <a:pt x="0" y="256"/>
                </a:cubicBezTo>
                <a:cubicBezTo>
                  <a:pt x="0" y="281"/>
                  <a:pt x="15" y="289"/>
                  <a:pt x="23" y="290"/>
                </a:cubicBezTo>
                <a:cubicBezTo>
                  <a:pt x="23" y="290"/>
                  <a:pt x="23" y="290"/>
                  <a:pt x="23" y="290"/>
                </a:cubicBezTo>
                <a:cubicBezTo>
                  <a:pt x="28" y="290"/>
                  <a:pt x="28" y="290"/>
                  <a:pt x="28" y="290"/>
                </a:cubicBezTo>
                <a:cubicBezTo>
                  <a:pt x="29" y="290"/>
                  <a:pt x="29" y="290"/>
                  <a:pt x="29" y="290"/>
                </a:cubicBezTo>
                <a:cubicBezTo>
                  <a:pt x="30" y="289"/>
                  <a:pt x="32" y="289"/>
                  <a:pt x="33" y="289"/>
                </a:cubicBezTo>
                <a:cubicBezTo>
                  <a:pt x="28" y="339"/>
                  <a:pt x="28" y="339"/>
                  <a:pt x="28" y="339"/>
                </a:cubicBezTo>
                <a:cubicBezTo>
                  <a:pt x="27" y="342"/>
                  <a:pt x="28" y="344"/>
                  <a:pt x="30" y="346"/>
                </a:cubicBezTo>
                <a:cubicBezTo>
                  <a:pt x="31" y="347"/>
                  <a:pt x="33" y="348"/>
                  <a:pt x="36" y="348"/>
                </a:cubicBezTo>
                <a:cubicBezTo>
                  <a:pt x="38" y="348"/>
                  <a:pt x="43" y="348"/>
                  <a:pt x="46" y="348"/>
                </a:cubicBezTo>
                <a:cubicBezTo>
                  <a:pt x="48" y="384"/>
                  <a:pt x="50" y="440"/>
                  <a:pt x="50" y="441"/>
                </a:cubicBezTo>
                <a:cubicBezTo>
                  <a:pt x="49" y="451"/>
                  <a:pt x="53" y="457"/>
                  <a:pt x="56" y="460"/>
                </a:cubicBezTo>
                <a:cubicBezTo>
                  <a:pt x="61" y="465"/>
                  <a:pt x="68" y="468"/>
                  <a:pt x="78" y="468"/>
                </a:cubicBezTo>
                <a:cubicBezTo>
                  <a:pt x="87" y="468"/>
                  <a:pt x="94" y="465"/>
                  <a:pt x="99" y="459"/>
                </a:cubicBezTo>
                <a:cubicBezTo>
                  <a:pt x="105" y="452"/>
                  <a:pt x="105" y="444"/>
                  <a:pt x="104" y="441"/>
                </a:cubicBezTo>
                <a:cubicBezTo>
                  <a:pt x="104" y="435"/>
                  <a:pt x="104" y="371"/>
                  <a:pt x="104" y="348"/>
                </a:cubicBezTo>
                <a:cubicBezTo>
                  <a:pt x="108" y="348"/>
                  <a:pt x="108" y="348"/>
                  <a:pt x="108" y="348"/>
                </a:cubicBezTo>
                <a:cubicBezTo>
                  <a:pt x="108" y="371"/>
                  <a:pt x="108" y="435"/>
                  <a:pt x="108" y="441"/>
                </a:cubicBezTo>
                <a:cubicBezTo>
                  <a:pt x="108" y="444"/>
                  <a:pt x="108" y="452"/>
                  <a:pt x="114" y="459"/>
                </a:cubicBezTo>
                <a:cubicBezTo>
                  <a:pt x="119" y="465"/>
                  <a:pt x="126" y="468"/>
                  <a:pt x="135" y="468"/>
                </a:cubicBezTo>
                <a:cubicBezTo>
                  <a:pt x="145" y="468"/>
                  <a:pt x="152" y="465"/>
                  <a:pt x="157" y="460"/>
                </a:cubicBezTo>
                <a:cubicBezTo>
                  <a:pt x="160" y="457"/>
                  <a:pt x="163" y="451"/>
                  <a:pt x="163" y="442"/>
                </a:cubicBezTo>
                <a:cubicBezTo>
                  <a:pt x="163" y="440"/>
                  <a:pt x="165" y="384"/>
                  <a:pt x="166" y="348"/>
                </a:cubicBezTo>
                <a:cubicBezTo>
                  <a:pt x="170" y="348"/>
                  <a:pt x="174" y="348"/>
                  <a:pt x="177" y="348"/>
                </a:cubicBezTo>
                <a:cubicBezTo>
                  <a:pt x="179" y="348"/>
                  <a:pt x="182" y="347"/>
                  <a:pt x="183" y="346"/>
                </a:cubicBezTo>
                <a:cubicBezTo>
                  <a:pt x="185" y="344"/>
                  <a:pt x="185" y="342"/>
                  <a:pt x="185" y="339"/>
                </a:cubicBezTo>
                <a:cubicBezTo>
                  <a:pt x="180" y="289"/>
                  <a:pt x="180" y="289"/>
                  <a:pt x="180" y="289"/>
                </a:cubicBezTo>
                <a:cubicBezTo>
                  <a:pt x="181" y="289"/>
                  <a:pt x="183" y="289"/>
                  <a:pt x="184" y="290"/>
                </a:cubicBezTo>
                <a:cubicBezTo>
                  <a:pt x="184" y="290"/>
                  <a:pt x="184" y="290"/>
                  <a:pt x="185" y="290"/>
                </a:cubicBezTo>
                <a:cubicBezTo>
                  <a:pt x="190" y="290"/>
                  <a:pt x="190" y="290"/>
                  <a:pt x="190" y="290"/>
                </a:cubicBezTo>
                <a:cubicBezTo>
                  <a:pt x="190" y="290"/>
                  <a:pt x="190" y="290"/>
                  <a:pt x="190" y="290"/>
                </a:cubicBezTo>
                <a:cubicBezTo>
                  <a:pt x="198" y="289"/>
                  <a:pt x="213" y="281"/>
                  <a:pt x="213" y="256"/>
                </a:cubicBezTo>
                <a:cubicBezTo>
                  <a:pt x="213" y="231"/>
                  <a:pt x="210" y="182"/>
                  <a:pt x="209" y="179"/>
                </a:cubicBezTo>
                <a:close/>
                <a:moveTo>
                  <a:pt x="189" y="274"/>
                </a:moveTo>
                <a:cubicBezTo>
                  <a:pt x="185" y="274"/>
                  <a:pt x="185" y="274"/>
                  <a:pt x="185" y="274"/>
                </a:cubicBezTo>
                <a:cubicBezTo>
                  <a:pt x="179" y="273"/>
                  <a:pt x="177" y="265"/>
                  <a:pt x="176" y="261"/>
                </a:cubicBezTo>
                <a:cubicBezTo>
                  <a:pt x="167" y="170"/>
                  <a:pt x="167" y="170"/>
                  <a:pt x="167" y="170"/>
                </a:cubicBezTo>
                <a:cubicBezTo>
                  <a:pt x="166" y="165"/>
                  <a:pt x="162" y="162"/>
                  <a:pt x="158" y="163"/>
                </a:cubicBezTo>
                <a:cubicBezTo>
                  <a:pt x="153" y="163"/>
                  <a:pt x="150" y="167"/>
                  <a:pt x="151" y="172"/>
                </a:cubicBezTo>
                <a:cubicBezTo>
                  <a:pt x="160" y="258"/>
                  <a:pt x="160" y="258"/>
                  <a:pt x="160" y="258"/>
                </a:cubicBezTo>
                <a:cubicBezTo>
                  <a:pt x="160" y="259"/>
                  <a:pt x="160" y="262"/>
                  <a:pt x="161" y="264"/>
                </a:cubicBezTo>
                <a:cubicBezTo>
                  <a:pt x="168" y="332"/>
                  <a:pt x="168" y="332"/>
                  <a:pt x="168" y="332"/>
                </a:cubicBezTo>
                <a:cubicBezTo>
                  <a:pt x="163" y="332"/>
                  <a:pt x="159" y="332"/>
                  <a:pt x="159" y="332"/>
                </a:cubicBezTo>
                <a:cubicBezTo>
                  <a:pt x="159" y="332"/>
                  <a:pt x="159" y="332"/>
                  <a:pt x="159" y="332"/>
                </a:cubicBezTo>
                <a:cubicBezTo>
                  <a:pt x="154" y="332"/>
                  <a:pt x="151" y="336"/>
                  <a:pt x="151" y="340"/>
                </a:cubicBezTo>
                <a:cubicBezTo>
                  <a:pt x="147" y="441"/>
                  <a:pt x="147" y="441"/>
                  <a:pt x="147" y="441"/>
                </a:cubicBezTo>
                <a:cubicBezTo>
                  <a:pt x="147" y="441"/>
                  <a:pt x="147" y="442"/>
                  <a:pt x="147" y="442"/>
                </a:cubicBezTo>
                <a:cubicBezTo>
                  <a:pt x="147" y="445"/>
                  <a:pt x="147" y="447"/>
                  <a:pt x="145" y="449"/>
                </a:cubicBezTo>
                <a:cubicBezTo>
                  <a:pt x="143" y="451"/>
                  <a:pt x="139" y="452"/>
                  <a:pt x="135" y="452"/>
                </a:cubicBezTo>
                <a:cubicBezTo>
                  <a:pt x="132" y="452"/>
                  <a:pt x="128" y="451"/>
                  <a:pt x="126" y="449"/>
                </a:cubicBezTo>
                <a:cubicBezTo>
                  <a:pt x="124" y="447"/>
                  <a:pt x="124" y="443"/>
                  <a:pt x="124" y="443"/>
                </a:cubicBezTo>
                <a:cubicBezTo>
                  <a:pt x="124" y="442"/>
                  <a:pt x="124" y="442"/>
                  <a:pt x="124" y="441"/>
                </a:cubicBezTo>
                <a:cubicBezTo>
                  <a:pt x="124" y="441"/>
                  <a:pt x="124" y="341"/>
                  <a:pt x="124" y="340"/>
                </a:cubicBezTo>
                <a:cubicBezTo>
                  <a:pt x="124" y="336"/>
                  <a:pt x="121" y="332"/>
                  <a:pt x="116" y="332"/>
                </a:cubicBezTo>
                <a:cubicBezTo>
                  <a:pt x="96" y="332"/>
                  <a:pt x="96" y="332"/>
                  <a:pt x="96" y="332"/>
                </a:cubicBezTo>
                <a:cubicBezTo>
                  <a:pt x="92" y="332"/>
                  <a:pt x="88" y="336"/>
                  <a:pt x="88" y="340"/>
                </a:cubicBezTo>
                <a:cubicBezTo>
                  <a:pt x="88" y="341"/>
                  <a:pt x="88" y="441"/>
                  <a:pt x="88" y="441"/>
                </a:cubicBezTo>
                <a:cubicBezTo>
                  <a:pt x="88" y="442"/>
                  <a:pt x="88" y="442"/>
                  <a:pt x="88" y="442"/>
                </a:cubicBezTo>
                <a:cubicBezTo>
                  <a:pt x="88" y="442"/>
                  <a:pt x="89" y="447"/>
                  <a:pt x="87" y="449"/>
                </a:cubicBezTo>
                <a:cubicBezTo>
                  <a:pt x="85" y="451"/>
                  <a:pt x="81" y="452"/>
                  <a:pt x="78" y="452"/>
                </a:cubicBezTo>
                <a:cubicBezTo>
                  <a:pt x="74" y="452"/>
                  <a:pt x="70" y="451"/>
                  <a:pt x="68" y="449"/>
                </a:cubicBezTo>
                <a:cubicBezTo>
                  <a:pt x="66" y="447"/>
                  <a:pt x="66" y="445"/>
                  <a:pt x="66" y="442"/>
                </a:cubicBezTo>
                <a:cubicBezTo>
                  <a:pt x="66" y="442"/>
                  <a:pt x="66" y="441"/>
                  <a:pt x="66" y="441"/>
                </a:cubicBezTo>
                <a:cubicBezTo>
                  <a:pt x="66" y="441"/>
                  <a:pt x="66" y="441"/>
                  <a:pt x="62" y="340"/>
                </a:cubicBezTo>
                <a:cubicBezTo>
                  <a:pt x="62" y="336"/>
                  <a:pt x="58" y="332"/>
                  <a:pt x="54" y="332"/>
                </a:cubicBezTo>
                <a:cubicBezTo>
                  <a:pt x="54" y="332"/>
                  <a:pt x="54" y="332"/>
                  <a:pt x="54" y="332"/>
                </a:cubicBezTo>
                <a:cubicBezTo>
                  <a:pt x="54" y="332"/>
                  <a:pt x="49" y="332"/>
                  <a:pt x="45" y="332"/>
                </a:cubicBezTo>
                <a:cubicBezTo>
                  <a:pt x="52" y="267"/>
                  <a:pt x="52" y="267"/>
                  <a:pt x="52" y="267"/>
                </a:cubicBezTo>
                <a:cubicBezTo>
                  <a:pt x="53" y="263"/>
                  <a:pt x="53" y="260"/>
                  <a:pt x="53" y="257"/>
                </a:cubicBezTo>
                <a:cubicBezTo>
                  <a:pt x="53" y="256"/>
                  <a:pt x="53" y="256"/>
                  <a:pt x="53" y="255"/>
                </a:cubicBezTo>
                <a:cubicBezTo>
                  <a:pt x="62" y="172"/>
                  <a:pt x="62" y="172"/>
                  <a:pt x="62" y="172"/>
                </a:cubicBezTo>
                <a:cubicBezTo>
                  <a:pt x="62" y="167"/>
                  <a:pt x="59" y="163"/>
                  <a:pt x="55" y="163"/>
                </a:cubicBezTo>
                <a:cubicBezTo>
                  <a:pt x="51" y="162"/>
                  <a:pt x="47" y="165"/>
                  <a:pt x="46" y="170"/>
                </a:cubicBezTo>
                <a:cubicBezTo>
                  <a:pt x="36" y="264"/>
                  <a:pt x="36" y="264"/>
                  <a:pt x="36" y="264"/>
                </a:cubicBezTo>
                <a:cubicBezTo>
                  <a:pt x="35" y="269"/>
                  <a:pt x="33" y="273"/>
                  <a:pt x="28" y="274"/>
                </a:cubicBezTo>
                <a:cubicBezTo>
                  <a:pt x="24" y="274"/>
                  <a:pt x="24" y="274"/>
                  <a:pt x="24" y="274"/>
                </a:cubicBezTo>
                <a:cubicBezTo>
                  <a:pt x="23" y="273"/>
                  <a:pt x="16" y="271"/>
                  <a:pt x="16" y="256"/>
                </a:cubicBezTo>
                <a:cubicBezTo>
                  <a:pt x="16" y="231"/>
                  <a:pt x="20" y="181"/>
                  <a:pt x="20" y="180"/>
                </a:cubicBezTo>
                <a:cubicBezTo>
                  <a:pt x="20" y="178"/>
                  <a:pt x="22" y="122"/>
                  <a:pt x="88" y="120"/>
                </a:cubicBezTo>
                <a:cubicBezTo>
                  <a:pt x="94" y="122"/>
                  <a:pt x="100" y="123"/>
                  <a:pt x="107" y="123"/>
                </a:cubicBezTo>
                <a:cubicBezTo>
                  <a:pt x="113" y="123"/>
                  <a:pt x="120" y="122"/>
                  <a:pt x="126" y="120"/>
                </a:cubicBezTo>
                <a:cubicBezTo>
                  <a:pt x="191" y="122"/>
                  <a:pt x="193" y="178"/>
                  <a:pt x="194" y="180"/>
                </a:cubicBezTo>
                <a:cubicBezTo>
                  <a:pt x="194" y="180"/>
                  <a:pt x="194" y="180"/>
                  <a:pt x="194" y="180"/>
                </a:cubicBezTo>
                <a:cubicBezTo>
                  <a:pt x="194" y="181"/>
                  <a:pt x="197" y="231"/>
                  <a:pt x="197" y="256"/>
                </a:cubicBezTo>
                <a:cubicBezTo>
                  <a:pt x="197" y="271"/>
                  <a:pt x="190" y="273"/>
                  <a:pt x="189" y="27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1F5DE1-1472-476A-9D32-470DC7EC5D69}"/>
              </a:ext>
            </a:extLst>
          </p:cNvPr>
          <p:cNvSpPr txBox="1"/>
          <p:nvPr/>
        </p:nvSpPr>
        <p:spPr>
          <a:xfrm>
            <a:off x="3048478" y="1813255"/>
            <a:ext cx="54988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 rtl="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空气 6468/6488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单元形状：高层（HPBW：H = 20°，V= 30</a:t>
            </a:r>
            <a:r>
              <a:rPr lang="en-US" dirty="0">
                <a:solidFill>
                  <a:srgbClr val="58585A"/>
                </a:solidFill>
              </a:rPr>
              <a:t>°)</a:t>
            </a:r>
            <a:br>
              <a:rPr lang="en-US" dirty="0">
                <a:solidFill>
                  <a:srgbClr val="58585A"/>
                </a:solidFill>
              </a:rPr>
            </a:br>
            <a:r>
              <a:rPr lang="en-US" dirty="0">
                <a:solidFill>
                  <a:srgbClr val="58585A"/>
                </a:solidFill>
              </a:rPr>
              <a:t>向下倾斜：30°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8349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7AFC4C-555A-47F2-AB8C-084290C10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l" rtl="0"/>
            <a:r>
              <a:rPr lang="en-US">
                <a:solidFill>
                  <a:srgbClr val="58585A"/>
                </a:solidFill>
              </a:rPr>
              <a:t>仰角梁宽度</a:t>
            </a:r>
            <a:br>
              <a:rPr lang="en-US">
                <a:solidFill>
                  <a:srgbClr val="58585A"/>
                </a:solidFill>
              </a:rPr>
            </a:br>
            <a:r>
              <a:rPr lang="en-US" sz="2800">
                <a:solidFill>
                  <a:srgbClr val="58585A"/>
                </a:solidFill>
                <a:latin typeface="Arial"/>
              </a:rPr>
              <a:t>郊区平坦环境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473AC6-3296-48A4-9274-60D4473ABC7B}"/>
              </a:ext>
            </a:extLst>
          </p:cNvPr>
          <p:cNvSpPr/>
          <p:nvPr/>
        </p:nvSpPr>
        <p:spPr bwMode="auto">
          <a:xfrm>
            <a:off x="872504" y="5321970"/>
            <a:ext cx="10809465" cy="128016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38165503-E71E-4B98-89AE-A1686896497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68636" y="4967685"/>
            <a:ext cx="278370" cy="376389"/>
          </a:xfrm>
          <a:custGeom>
            <a:avLst/>
            <a:gdLst>
              <a:gd name="T0" fmla="*/ 2147483646 w 363"/>
              <a:gd name="T1" fmla="*/ 2147483646 h 447"/>
              <a:gd name="T2" fmla="*/ 2147483646 w 363"/>
              <a:gd name="T3" fmla="*/ 2147483646 h 447"/>
              <a:gd name="T4" fmla="*/ 2147483646 w 363"/>
              <a:gd name="T5" fmla="*/ 2147483646 h 447"/>
              <a:gd name="T6" fmla="*/ 2147483646 w 363"/>
              <a:gd name="T7" fmla="*/ 2147483646 h 447"/>
              <a:gd name="T8" fmla="*/ 2147483646 w 363"/>
              <a:gd name="T9" fmla="*/ 2147483646 h 447"/>
              <a:gd name="T10" fmla="*/ 2147483646 w 363"/>
              <a:gd name="T11" fmla="*/ 2147483646 h 447"/>
              <a:gd name="T12" fmla="*/ 2147483646 w 363"/>
              <a:gd name="T13" fmla="*/ 2147483646 h 447"/>
              <a:gd name="T14" fmla="*/ 2147483646 w 363"/>
              <a:gd name="T15" fmla="*/ 2147483646 h 447"/>
              <a:gd name="T16" fmla="*/ 2147483646 w 363"/>
              <a:gd name="T17" fmla="*/ 2147483646 h 447"/>
              <a:gd name="T18" fmla="*/ 2147483646 w 363"/>
              <a:gd name="T19" fmla="*/ 2147483646 h 447"/>
              <a:gd name="T20" fmla="*/ 2147483646 w 363"/>
              <a:gd name="T21" fmla="*/ 2147483646 h 447"/>
              <a:gd name="T22" fmla="*/ 2147483646 w 363"/>
              <a:gd name="T23" fmla="*/ 2147483646 h 447"/>
              <a:gd name="T24" fmla="*/ 2147483646 w 363"/>
              <a:gd name="T25" fmla="*/ 2147483646 h 447"/>
              <a:gd name="T26" fmla="*/ 2147483646 w 363"/>
              <a:gd name="T27" fmla="*/ 2147483646 h 447"/>
              <a:gd name="T28" fmla="*/ 2147483646 w 363"/>
              <a:gd name="T29" fmla="*/ 2147483646 h 447"/>
              <a:gd name="T30" fmla="*/ 2147483646 w 363"/>
              <a:gd name="T31" fmla="*/ 2147483646 h 447"/>
              <a:gd name="T32" fmla="*/ 2147483646 w 363"/>
              <a:gd name="T33" fmla="*/ 2147483646 h 447"/>
              <a:gd name="T34" fmla="*/ 2147483646 w 363"/>
              <a:gd name="T35" fmla="*/ 2147483646 h 447"/>
              <a:gd name="T36" fmla="*/ 2147483646 w 363"/>
              <a:gd name="T37" fmla="*/ 2147483646 h 447"/>
              <a:gd name="T38" fmla="*/ 2147483646 w 363"/>
              <a:gd name="T39" fmla="*/ 2147483646 h 447"/>
              <a:gd name="T40" fmla="*/ 2147483646 w 363"/>
              <a:gd name="T41" fmla="*/ 2147483646 h 447"/>
              <a:gd name="T42" fmla="*/ 0 w 363"/>
              <a:gd name="T43" fmla="*/ 2147483646 h 447"/>
              <a:gd name="T44" fmla="*/ 0 w 363"/>
              <a:gd name="T45" fmla="*/ 2147483646 h 447"/>
              <a:gd name="T46" fmla="*/ 2147483646 w 363"/>
              <a:gd name="T47" fmla="*/ 2147483646 h 447"/>
              <a:gd name="T48" fmla="*/ 2147483646 w 363"/>
              <a:gd name="T49" fmla="*/ 2147483646 h 447"/>
              <a:gd name="T50" fmla="*/ 2147483646 w 363"/>
              <a:gd name="T51" fmla="*/ 2147483646 h 447"/>
              <a:gd name="T52" fmla="*/ 2147483646 w 363"/>
              <a:gd name="T53" fmla="*/ 2147483646 h 447"/>
              <a:gd name="T54" fmla="*/ 2147483646 w 363"/>
              <a:gd name="T55" fmla="*/ 2147483646 h 447"/>
              <a:gd name="T56" fmla="*/ 2147483646 w 363"/>
              <a:gd name="T57" fmla="*/ 2147483646 h 447"/>
              <a:gd name="T58" fmla="*/ 2147483646 w 363"/>
              <a:gd name="T59" fmla="*/ 2147483646 h 447"/>
              <a:gd name="T60" fmla="*/ 2147483646 w 363"/>
              <a:gd name="T61" fmla="*/ 2147483646 h 447"/>
              <a:gd name="T62" fmla="*/ 2147483646 w 363"/>
              <a:gd name="T63" fmla="*/ 2147483646 h 447"/>
              <a:gd name="T64" fmla="*/ 2147483646 w 363"/>
              <a:gd name="T65" fmla="*/ 2147483646 h 447"/>
              <a:gd name="T66" fmla="*/ 2147483646 w 363"/>
              <a:gd name="T67" fmla="*/ 2147483646 h 447"/>
              <a:gd name="T68" fmla="*/ 2147483646 w 363"/>
              <a:gd name="T69" fmla="*/ 2147483646 h 447"/>
              <a:gd name="T70" fmla="*/ 2147483646 w 363"/>
              <a:gd name="T71" fmla="*/ 2147483646 h 447"/>
              <a:gd name="T72" fmla="*/ 2147483646 w 363"/>
              <a:gd name="T73" fmla="*/ 2147483646 h 447"/>
              <a:gd name="T74" fmla="*/ 2147483646 w 363"/>
              <a:gd name="T75" fmla="*/ 2147483646 h 447"/>
              <a:gd name="T76" fmla="*/ 2147483646 w 363"/>
              <a:gd name="T77" fmla="*/ 2147483646 h 447"/>
              <a:gd name="T78" fmla="*/ 2147483646 w 363"/>
              <a:gd name="T79" fmla="*/ 2147483646 h 447"/>
              <a:gd name="T80" fmla="*/ 2147483646 w 363"/>
              <a:gd name="T81" fmla="*/ 2147483646 h 447"/>
              <a:gd name="T82" fmla="*/ 2147483646 w 363"/>
              <a:gd name="T83" fmla="*/ 2147483646 h 447"/>
              <a:gd name="T84" fmla="*/ 2147483646 w 363"/>
              <a:gd name="T85" fmla="*/ 2147483646 h 447"/>
              <a:gd name="T86" fmla="*/ 2147483646 w 363"/>
              <a:gd name="T87" fmla="*/ 2147483646 h 447"/>
              <a:gd name="T88" fmla="*/ 2147483646 w 363"/>
              <a:gd name="T89" fmla="*/ 2147483646 h 447"/>
              <a:gd name="T90" fmla="*/ 2147483646 w 363"/>
              <a:gd name="T91" fmla="*/ 2147483646 h 447"/>
              <a:gd name="T92" fmla="*/ 2147483646 w 363"/>
              <a:gd name="T93" fmla="*/ 2147483646 h 447"/>
              <a:gd name="T94" fmla="*/ 2147483646 w 363"/>
              <a:gd name="T95" fmla="*/ 2147483646 h 447"/>
              <a:gd name="T96" fmla="*/ 2147483646 w 363"/>
              <a:gd name="T97" fmla="*/ 2147483646 h 447"/>
              <a:gd name="T98" fmla="*/ 2147483646 w 363"/>
              <a:gd name="T99" fmla="*/ 2147483646 h 44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63" h="447">
                <a:moveTo>
                  <a:pt x="85" y="38"/>
                </a:moveTo>
                <a:cubicBezTo>
                  <a:pt x="85" y="38"/>
                  <a:pt x="85" y="38"/>
                  <a:pt x="85" y="38"/>
                </a:cubicBezTo>
                <a:cubicBezTo>
                  <a:pt x="85" y="36"/>
                  <a:pt x="84" y="34"/>
                  <a:pt x="83" y="32"/>
                </a:cubicBezTo>
                <a:cubicBezTo>
                  <a:pt x="80" y="29"/>
                  <a:pt x="75" y="29"/>
                  <a:pt x="72" y="32"/>
                </a:cubicBezTo>
                <a:cubicBezTo>
                  <a:pt x="51" y="53"/>
                  <a:pt x="41" y="79"/>
                  <a:pt x="41" y="106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41" y="132"/>
                  <a:pt x="51" y="159"/>
                  <a:pt x="72" y="179"/>
                </a:cubicBezTo>
                <a:cubicBezTo>
                  <a:pt x="75" y="182"/>
                  <a:pt x="80" y="182"/>
                  <a:pt x="83" y="179"/>
                </a:cubicBezTo>
                <a:cubicBezTo>
                  <a:pt x="84" y="178"/>
                  <a:pt x="85" y="176"/>
                  <a:pt x="85" y="174"/>
                </a:cubicBezTo>
                <a:cubicBezTo>
                  <a:pt x="85" y="174"/>
                  <a:pt x="85" y="174"/>
                  <a:pt x="85" y="174"/>
                </a:cubicBezTo>
                <a:cubicBezTo>
                  <a:pt x="85" y="172"/>
                  <a:pt x="84" y="169"/>
                  <a:pt x="83" y="168"/>
                </a:cubicBezTo>
                <a:cubicBezTo>
                  <a:pt x="66" y="151"/>
                  <a:pt x="57" y="128"/>
                  <a:pt x="57" y="106"/>
                </a:cubicBezTo>
                <a:cubicBezTo>
                  <a:pt x="57" y="83"/>
                  <a:pt x="66" y="61"/>
                  <a:pt x="83" y="44"/>
                </a:cubicBezTo>
                <a:cubicBezTo>
                  <a:pt x="84" y="42"/>
                  <a:pt x="85" y="40"/>
                  <a:pt x="85" y="38"/>
                </a:cubicBezTo>
                <a:close/>
                <a:moveTo>
                  <a:pt x="48" y="191"/>
                </a:moveTo>
                <a:cubicBezTo>
                  <a:pt x="48" y="191"/>
                  <a:pt x="47" y="191"/>
                  <a:pt x="47" y="190"/>
                </a:cubicBezTo>
                <a:cubicBezTo>
                  <a:pt x="45" y="188"/>
                  <a:pt x="44" y="186"/>
                  <a:pt x="42" y="184"/>
                </a:cubicBezTo>
                <a:cubicBezTo>
                  <a:pt x="42" y="184"/>
                  <a:pt x="42" y="184"/>
                  <a:pt x="42" y="184"/>
                </a:cubicBezTo>
                <a:cubicBezTo>
                  <a:pt x="41" y="182"/>
                  <a:pt x="40" y="181"/>
                  <a:pt x="39" y="180"/>
                </a:cubicBezTo>
                <a:cubicBezTo>
                  <a:pt x="33" y="171"/>
                  <a:pt x="28" y="162"/>
                  <a:pt x="24" y="152"/>
                </a:cubicBezTo>
                <a:cubicBezTo>
                  <a:pt x="24" y="151"/>
                  <a:pt x="23" y="149"/>
                  <a:pt x="23" y="148"/>
                </a:cubicBezTo>
                <a:cubicBezTo>
                  <a:pt x="22" y="147"/>
                  <a:pt x="22" y="147"/>
                  <a:pt x="22" y="146"/>
                </a:cubicBezTo>
                <a:cubicBezTo>
                  <a:pt x="22" y="145"/>
                  <a:pt x="21" y="143"/>
                  <a:pt x="21" y="142"/>
                </a:cubicBezTo>
                <a:cubicBezTo>
                  <a:pt x="21" y="141"/>
                  <a:pt x="20" y="141"/>
                  <a:pt x="20" y="140"/>
                </a:cubicBezTo>
                <a:cubicBezTo>
                  <a:pt x="20" y="139"/>
                  <a:pt x="20" y="137"/>
                  <a:pt x="19" y="136"/>
                </a:cubicBezTo>
                <a:cubicBezTo>
                  <a:pt x="19" y="135"/>
                  <a:pt x="19" y="135"/>
                  <a:pt x="19" y="134"/>
                </a:cubicBezTo>
                <a:cubicBezTo>
                  <a:pt x="18" y="133"/>
                  <a:pt x="18" y="131"/>
                  <a:pt x="18" y="130"/>
                </a:cubicBezTo>
                <a:cubicBezTo>
                  <a:pt x="18" y="129"/>
                  <a:pt x="18" y="128"/>
                  <a:pt x="17" y="127"/>
                </a:cubicBezTo>
                <a:cubicBezTo>
                  <a:pt x="17" y="126"/>
                  <a:pt x="17" y="125"/>
                  <a:pt x="17" y="124"/>
                </a:cubicBezTo>
                <a:cubicBezTo>
                  <a:pt x="17" y="123"/>
                  <a:pt x="17" y="122"/>
                  <a:pt x="17" y="121"/>
                </a:cubicBezTo>
                <a:cubicBezTo>
                  <a:pt x="16" y="120"/>
                  <a:pt x="16" y="119"/>
                  <a:pt x="16" y="118"/>
                </a:cubicBezTo>
                <a:cubicBezTo>
                  <a:pt x="16" y="117"/>
                  <a:pt x="16" y="116"/>
                  <a:pt x="16" y="114"/>
                </a:cubicBezTo>
                <a:cubicBezTo>
                  <a:pt x="16" y="113"/>
                  <a:pt x="16" y="113"/>
                  <a:pt x="16" y="112"/>
                </a:cubicBezTo>
                <a:cubicBezTo>
                  <a:pt x="16" y="110"/>
                  <a:pt x="16" y="108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4"/>
                  <a:pt x="16" y="102"/>
                  <a:pt x="16" y="100"/>
                </a:cubicBezTo>
                <a:cubicBezTo>
                  <a:pt x="16" y="99"/>
                  <a:pt x="16" y="98"/>
                  <a:pt x="16" y="97"/>
                </a:cubicBezTo>
                <a:cubicBezTo>
                  <a:pt x="16" y="96"/>
                  <a:pt x="16" y="95"/>
                  <a:pt x="16" y="93"/>
                </a:cubicBezTo>
                <a:cubicBezTo>
                  <a:pt x="16" y="92"/>
                  <a:pt x="16" y="92"/>
                  <a:pt x="17" y="91"/>
                </a:cubicBezTo>
                <a:cubicBezTo>
                  <a:pt x="17" y="90"/>
                  <a:pt x="17" y="88"/>
                  <a:pt x="17" y="87"/>
                </a:cubicBezTo>
                <a:cubicBezTo>
                  <a:pt x="17" y="86"/>
                  <a:pt x="17" y="85"/>
                  <a:pt x="17" y="84"/>
                </a:cubicBezTo>
                <a:cubicBezTo>
                  <a:pt x="18" y="83"/>
                  <a:pt x="18" y="82"/>
                  <a:pt x="18" y="81"/>
                </a:cubicBezTo>
                <a:cubicBezTo>
                  <a:pt x="18" y="80"/>
                  <a:pt x="18" y="79"/>
                  <a:pt x="19" y="78"/>
                </a:cubicBezTo>
                <a:cubicBezTo>
                  <a:pt x="19" y="77"/>
                  <a:pt x="19" y="76"/>
                  <a:pt x="19" y="75"/>
                </a:cubicBezTo>
                <a:cubicBezTo>
                  <a:pt x="20" y="74"/>
                  <a:pt x="20" y="73"/>
                  <a:pt x="20" y="71"/>
                </a:cubicBezTo>
                <a:cubicBezTo>
                  <a:pt x="20" y="71"/>
                  <a:pt x="21" y="70"/>
                  <a:pt x="21" y="70"/>
                </a:cubicBezTo>
                <a:cubicBezTo>
                  <a:pt x="21" y="68"/>
                  <a:pt x="22" y="67"/>
                  <a:pt x="22" y="65"/>
                </a:cubicBezTo>
                <a:cubicBezTo>
                  <a:pt x="22" y="65"/>
                  <a:pt x="22" y="65"/>
                  <a:pt x="23" y="64"/>
                </a:cubicBezTo>
                <a:cubicBezTo>
                  <a:pt x="23" y="63"/>
                  <a:pt x="24" y="61"/>
                  <a:pt x="24" y="60"/>
                </a:cubicBezTo>
                <a:cubicBezTo>
                  <a:pt x="28" y="50"/>
                  <a:pt x="33" y="40"/>
                  <a:pt x="39" y="32"/>
                </a:cubicBezTo>
                <a:cubicBezTo>
                  <a:pt x="40" y="30"/>
                  <a:pt x="41" y="29"/>
                  <a:pt x="42" y="28"/>
                </a:cubicBezTo>
                <a:cubicBezTo>
                  <a:pt x="42" y="28"/>
                  <a:pt x="42" y="27"/>
                  <a:pt x="42" y="27"/>
                </a:cubicBezTo>
                <a:cubicBezTo>
                  <a:pt x="44" y="25"/>
                  <a:pt x="45" y="23"/>
                  <a:pt x="47" y="21"/>
                </a:cubicBezTo>
                <a:cubicBezTo>
                  <a:pt x="47" y="21"/>
                  <a:pt x="48" y="21"/>
                  <a:pt x="48" y="20"/>
                </a:cubicBezTo>
                <a:cubicBezTo>
                  <a:pt x="50" y="18"/>
                  <a:pt x="52" y="16"/>
                  <a:pt x="54" y="14"/>
                </a:cubicBezTo>
                <a:cubicBezTo>
                  <a:pt x="55" y="13"/>
                  <a:pt x="56" y="11"/>
                  <a:pt x="56" y="9"/>
                </a:cubicBezTo>
                <a:cubicBezTo>
                  <a:pt x="56" y="8"/>
                  <a:pt x="56" y="7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5"/>
                  <a:pt x="54" y="4"/>
                  <a:pt x="54" y="3"/>
                </a:cubicBezTo>
                <a:cubicBezTo>
                  <a:pt x="52" y="2"/>
                  <a:pt x="51" y="1"/>
                  <a:pt x="49" y="1"/>
                </a:cubicBezTo>
                <a:cubicBezTo>
                  <a:pt x="47" y="0"/>
                  <a:pt x="44" y="1"/>
                  <a:pt x="42" y="3"/>
                </a:cubicBezTo>
                <a:cubicBezTo>
                  <a:pt x="40" y="5"/>
                  <a:pt x="38" y="7"/>
                  <a:pt x="36" y="10"/>
                </a:cubicBezTo>
                <a:cubicBezTo>
                  <a:pt x="36" y="10"/>
                  <a:pt x="35" y="11"/>
                  <a:pt x="35" y="11"/>
                </a:cubicBezTo>
                <a:cubicBezTo>
                  <a:pt x="33" y="13"/>
                  <a:pt x="31" y="15"/>
                  <a:pt x="30" y="17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8" y="20"/>
                  <a:pt x="27" y="21"/>
                  <a:pt x="26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19" y="33"/>
                  <a:pt x="14" y="4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5"/>
                  <a:pt x="8" y="57"/>
                  <a:pt x="7" y="59"/>
                </a:cubicBezTo>
                <a:cubicBezTo>
                  <a:pt x="7" y="59"/>
                  <a:pt x="7" y="60"/>
                  <a:pt x="7" y="60"/>
                </a:cubicBezTo>
                <a:cubicBezTo>
                  <a:pt x="6" y="62"/>
                  <a:pt x="6" y="64"/>
                  <a:pt x="5" y="65"/>
                </a:cubicBezTo>
                <a:cubicBezTo>
                  <a:pt x="5" y="66"/>
                  <a:pt x="5" y="66"/>
                  <a:pt x="5" y="67"/>
                </a:cubicBezTo>
                <a:cubicBezTo>
                  <a:pt x="4" y="69"/>
                  <a:pt x="4" y="70"/>
                  <a:pt x="4" y="72"/>
                </a:cubicBezTo>
                <a:cubicBezTo>
                  <a:pt x="3" y="73"/>
                  <a:pt x="3" y="73"/>
                  <a:pt x="3" y="74"/>
                </a:cubicBezTo>
                <a:cubicBezTo>
                  <a:pt x="3" y="75"/>
                  <a:pt x="3" y="77"/>
                  <a:pt x="2" y="78"/>
                </a:cubicBezTo>
                <a:cubicBezTo>
                  <a:pt x="2" y="79"/>
                  <a:pt x="2" y="80"/>
                  <a:pt x="2" y="81"/>
                </a:cubicBezTo>
                <a:cubicBezTo>
                  <a:pt x="2" y="82"/>
                  <a:pt x="1" y="84"/>
                  <a:pt x="1" y="85"/>
                </a:cubicBezTo>
                <a:cubicBezTo>
                  <a:pt x="1" y="86"/>
                  <a:pt x="1" y="87"/>
                  <a:pt x="1" y="89"/>
                </a:cubicBezTo>
                <a:cubicBezTo>
                  <a:pt x="1" y="90"/>
                  <a:pt x="0" y="91"/>
                  <a:pt x="0" y="92"/>
                </a:cubicBezTo>
                <a:cubicBezTo>
                  <a:pt x="0" y="93"/>
                  <a:pt x="0" y="95"/>
                  <a:pt x="0" y="96"/>
                </a:cubicBezTo>
                <a:cubicBezTo>
                  <a:pt x="0" y="97"/>
                  <a:pt x="0" y="98"/>
                  <a:pt x="0" y="99"/>
                </a:cubicBezTo>
                <a:cubicBezTo>
                  <a:pt x="0" y="101"/>
                  <a:pt x="0" y="103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8"/>
                  <a:pt x="0" y="111"/>
                  <a:pt x="0" y="113"/>
                </a:cubicBezTo>
                <a:cubicBezTo>
                  <a:pt x="0" y="114"/>
                  <a:pt x="0" y="115"/>
                  <a:pt x="0" y="115"/>
                </a:cubicBezTo>
                <a:cubicBezTo>
                  <a:pt x="0" y="117"/>
                  <a:pt x="0" y="118"/>
                  <a:pt x="0" y="120"/>
                </a:cubicBezTo>
                <a:cubicBezTo>
                  <a:pt x="0" y="121"/>
                  <a:pt x="1" y="122"/>
                  <a:pt x="1" y="123"/>
                </a:cubicBezTo>
                <a:cubicBezTo>
                  <a:pt x="1" y="124"/>
                  <a:pt x="1" y="125"/>
                  <a:pt x="1" y="127"/>
                </a:cubicBezTo>
                <a:cubicBezTo>
                  <a:pt x="1" y="128"/>
                  <a:pt x="2" y="129"/>
                  <a:pt x="2" y="130"/>
                </a:cubicBezTo>
                <a:cubicBezTo>
                  <a:pt x="2" y="131"/>
                  <a:pt x="2" y="132"/>
                  <a:pt x="2" y="133"/>
                </a:cubicBezTo>
                <a:cubicBezTo>
                  <a:pt x="3" y="135"/>
                  <a:pt x="3" y="136"/>
                  <a:pt x="3" y="138"/>
                </a:cubicBezTo>
                <a:cubicBezTo>
                  <a:pt x="3" y="138"/>
                  <a:pt x="3" y="139"/>
                  <a:pt x="4" y="140"/>
                </a:cubicBezTo>
                <a:cubicBezTo>
                  <a:pt x="4" y="141"/>
                  <a:pt x="4" y="143"/>
                  <a:pt x="5" y="145"/>
                </a:cubicBezTo>
                <a:cubicBezTo>
                  <a:pt x="5" y="145"/>
                  <a:pt x="5" y="146"/>
                  <a:pt x="5" y="146"/>
                </a:cubicBezTo>
                <a:cubicBezTo>
                  <a:pt x="6" y="148"/>
                  <a:pt x="6" y="150"/>
                  <a:pt x="7" y="152"/>
                </a:cubicBezTo>
                <a:cubicBezTo>
                  <a:pt x="7" y="152"/>
                  <a:pt x="7" y="152"/>
                  <a:pt x="7" y="152"/>
                </a:cubicBezTo>
                <a:cubicBezTo>
                  <a:pt x="8" y="154"/>
                  <a:pt x="9" y="156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14" y="169"/>
                  <a:pt x="19" y="179"/>
                  <a:pt x="25" y="188"/>
                </a:cubicBezTo>
                <a:cubicBezTo>
                  <a:pt x="25" y="188"/>
                  <a:pt x="25" y="188"/>
                  <a:pt x="25" y="188"/>
                </a:cubicBezTo>
                <a:cubicBezTo>
                  <a:pt x="25" y="188"/>
                  <a:pt x="25" y="189"/>
                  <a:pt x="26" y="189"/>
                </a:cubicBezTo>
                <a:cubicBezTo>
                  <a:pt x="27" y="190"/>
                  <a:pt x="28" y="192"/>
                  <a:pt x="29" y="193"/>
                </a:cubicBezTo>
                <a:cubicBezTo>
                  <a:pt x="29" y="193"/>
                  <a:pt x="29" y="194"/>
                  <a:pt x="29" y="194"/>
                </a:cubicBezTo>
                <a:cubicBezTo>
                  <a:pt x="29" y="194"/>
                  <a:pt x="29" y="194"/>
                  <a:pt x="30" y="194"/>
                </a:cubicBezTo>
                <a:cubicBezTo>
                  <a:pt x="31" y="196"/>
                  <a:pt x="33" y="198"/>
                  <a:pt x="35" y="201"/>
                </a:cubicBezTo>
                <a:cubicBezTo>
                  <a:pt x="35" y="201"/>
                  <a:pt x="36" y="201"/>
                  <a:pt x="36" y="202"/>
                </a:cubicBezTo>
                <a:cubicBezTo>
                  <a:pt x="38" y="204"/>
                  <a:pt x="40" y="206"/>
                  <a:pt x="42" y="209"/>
                </a:cubicBezTo>
                <a:cubicBezTo>
                  <a:pt x="44" y="211"/>
                  <a:pt x="47" y="211"/>
                  <a:pt x="49" y="211"/>
                </a:cubicBezTo>
                <a:cubicBezTo>
                  <a:pt x="51" y="211"/>
                  <a:pt x="52" y="210"/>
                  <a:pt x="54" y="209"/>
                </a:cubicBezTo>
                <a:cubicBezTo>
                  <a:pt x="54" y="208"/>
                  <a:pt x="55" y="207"/>
                  <a:pt x="55" y="206"/>
                </a:cubicBezTo>
                <a:cubicBezTo>
                  <a:pt x="55" y="206"/>
                  <a:pt x="55" y="206"/>
                  <a:pt x="55" y="206"/>
                </a:cubicBezTo>
                <a:cubicBezTo>
                  <a:pt x="55" y="206"/>
                  <a:pt x="55" y="206"/>
                  <a:pt x="56" y="205"/>
                </a:cubicBezTo>
                <a:cubicBezTo>
                  <a:pt x="56" y="205"/>
                  <a:pt x="56" y="204"/>
                  <a:pt x="56" y="203"/>
                </a:cubicBezTo>
                <a:cubicBezTo>
                  <a:pt x="56" y="201"/>
                  <a:pt x="55" y="199"/>
                  <a:pt x="54" y="197"/>
                </a:cubicBezTo>
                <a:cubicBezTo>
                  <a:pt x="52" y="195"/>
                  <a:pt x="50" y="193"/>
                  <a:pt x="48" y="191"/>
                </a:cubicBezTo>
                <a:close/>
                <a:moveTo>
                  <a:pt x="207" y="60"/>
                </a:moveTo>
                <a:cubicBezTo>
                  <a:pt x="158" y="60"/>
                  <a:pt x="158" y="60"/>
                  <a:pt x="158" y="60"/>
                </a:cubicBezTo>
                <a:cubicBezTo>
                  <a:pt x="147" y="60"/>
                  <a:pt x="138" y="69"/>
                  <a:pt x="138" y="80"/>
                </a:cubicBezTo>
                <a:cubicBezTo>
                  <a:pt x="138" y="439"/>
                  <a:pt x="138" y="439"/>
                  <a:pt x="138" y="439"/>
                </a:cubicBezTo>
                <a:cubicBezTo>
                  <a:pt x="138" y="443"/>
                  <a:pt x="142" y="447"/>
                  <a:pt x="146" y="447"/>
                </a:cubicBezTo>
                <a:cubicBezTo>
                  <a:pt x="151" y="447"/>
                  <a:pt x="154" y="443"/>
                  <a:pt x="154" y="439"/>
                </a:cubicBezTo>
                <a:cubicBezTo>
                  <a:pt x="154" y="420"/>
                  <a:pt x="154" y="420"/>
                  <a:pt x="154" y="420"/>
                </a:cubicBezTo>
                <a:cubicBezTo>
                  <a:pt x="211" y="363"/>
                  <a:pt x="211" y="363"/>
                  <a:pt x="211" y="363"/>
                </a:cubicBezTo>
                <a:cubicBezTo>
                  <a:pt x="211" y="439"/>
                  <a:pt x="211" y="439"/>
                  <a:pt x="211" y="439"/>
                </a:cubicBezTo>
                <a:cubicBezTo>
                  <a:pt x="211" y="443"/>
                  <a:pt x="215" y="447"/>
                  <a:pt x="219" y="447"/>
                </a:cubicBezTo>
                <a:cubicBezTo>
                  <a:pt x="223" y="447"/>
                  <a:pt x="227" y="443"/>
                  <a:pt x="227" y="439"/>
                </a:cubicBezTo>
                <a:cubicBezTo>
                  <a:pt x="227" y="80"/>
                  <a:pt x="227" y="80"/>
                  <a:pt x="227" y="80"/>
                </a:cubicBezTo>
                <a:cubicBezTo>
                  <a:pt x="227" y="69"/>
                  <a:pt x="218" y="60"/>
                  <a:pt x="207" y="60"/>
                </a:cubicBezTo>
                <a:close/>
                <a:moveTo>
                  <a:pt x="154" y="80"/>
                </a:moveTo>
                <a:cubicBezTo>
                  <a:pt x="154" y="78"/>
                  <a:pt x="156" y="76"/>
                  <a:pt x="158" y="76"/>
                </a:cubicBezTo>
                <a:cubicBezTo>
                  <a:pt x="198" y="76"/>
                  <a:pt x="198" y="76"/>
                  <a:pt x="198" y="76"/>
                </a:cubicBezTo>
                <a:cubicBezTo>
                  <a:pt x="154" y="120"/>
                  <a:pt x="154" y="120"/>
                  <a:pt x="154" y="120"/>
                </a:cubicBezTo>
                <a:lnTo>
                  <a:pt x="154" y="80"/>
                </a:lnTo>
                <a:close/>
                <a:moveTo>
                  <a:pt x="154" y="155"/>
                </a:moveTo>
                <a:cubicBezTo>
                  <a:pt x="207" y="207"/>
                  <a:pt x="207" y="207"/>
                  <a:pt x="207" y="207"/>
                </a:cubicBezTo>
                <a:cubicBezTo>
                  <a:pt x="154" y="260"/>
                  <a:pt x="154" y="260"/>
                  <a:pt x="154" y="260"/>
                </a:cubicBezTo>
                <a:lnTo>
                  <a:pt x="154" y="155"/>
                </a:lnTo>
                <a:close/>
                <a:moveTo>
                  <a:pt x="154" y="397"/>
                </a:moveTo>
                <a:cubicBezTo>
                  <a:pt x="154" y="294"/>
                  <a:pt x="154" y="294"/>
                  <a:pt x="154" y="294"/>
                </a:cubicBezTo>
                <a:cubicBezTo>
                  <a:pt x="206" y="346"/>
                  <a:pt x="206" y="346"/>
                  <a:pt x="206" y="346"/>
                </a:cubicBezTo>
                <a:lnTo>
                  <a:pt x="154" y="397"/>
                </a:lnTo>
                <a:close/>
                <a:moveTo>
                  <a:pt x="211" y="328"/>
                </a:moveTo>
                <a:cubicBezTo>
                  <a:pt x="160" y="277"/>
                  <a:pt x="160" y="277"/>
                  <a:pt x="160" y="277"/>
                </a:cubicBezTo>
                <a:cubicBezTo>
                  <a:pt x="211" y="226"/>
                  <a:pt x="211" y="226"/>
                  <a:pt x="211" y="226"/>
                </a:cubicBezTo>
                <a:lnTo>
                  <a:pt x="211" y="328"/>
                </a:lnTo>
                <a:close/>
                <a:moveTo>
                  <a:pt x="211" y="189"/>
                </a:moveTo>
                <a:cubicBezTo>
                  <a:pt x="159" y="137"/>
                  <a:pt x="159" y="137"/>
                  <a:pt x="159" y="137"/>
                </a:cubicBezTo>
                <a:cubicBezTo>
                  <a:pt x="211" y="86"/>
                  <a:pt x="211" y="86"/>
                  <a:pt x="211" y="86"/>
                </a:cubicBezTo>
                <a:lnTo>
                  <a:pt x="211" y="189"/>
                </a:lnTo>
                <a:close/>
                <a:moveTo>
                  <a:pt x="107" y="58"/>
                </a:moveTo>
                <a:cubicBezTo>
                  <a:pt x="103" y="58"/>
                  <a:pt x="99" y="62"/>
                  <a:pt x="99" y="66"/>
                </a:cubicBezTo>
                <a:cubicBezTo>
                  <a:pt x="99" y="144"/>
                  <a:pt x="99" y="144"/>
                  <a:pt x="99" y="144"/>
                </a:cubicBezTo>
                <a:cubicBezTo>
                  <a:pt x="99" y="148"/>
                  <a:pt x="103" y="152"/>
                  <a:pt x="107" y="152"/>
                </a:cubicBezTo>
                <a:cubicBezTo>
                  <a:pt x="111" y="152"/>
                  <a:pt x="115" y="148"/>
                  <a:pt x="115" y="144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5" y="62"/>
                  <a:pt x="111" y="58"/>
                  <a:pt x="107" y="58"/>
                </a:cubicBezTo>
                <a:close/>
                <a:moveTo>
                  <a:pt x="320" y="28"/>
                </a:moveTo>
                <a:cubicBezTo>
                  <a:pt x="322" y="29"/>
                  <a:pt x="323" y="31"/>
                  <a:pt x="324" y="33"/>
                </a:cubicBezTo>
                <a:cubicBezTo>
                  <a:pt x="327" y="36"/>
                  <a:pt x="332" y="37"/>
                  <a:pt x="335" y="35"/>
                </a:cubicBezTo>
                <a:cubicBezTo>
                  <a:pt x="339" y="32"/>
                  <a:pt x="340" y="27"/>
                  <a:pt x="337" y="23"/>
                </a:cubicBezTo>
                <a:cubicBezTo>
                  <a:pt x="336" y="22"/>
                  <a:pt x="335" y="20"/>
                  <a:pt x="333" y="18"/>
                </a:cubicBezTo>
                <a:cubicBezTo>
                  <a:pt x="329" y="13"/>
                  <a:pt x="325" y="8"/>
                  <a:pt x="320" y="3"/>
                </a:cubicBezTo>
                <a:cubicBezTo>
                  <a:pt x="317" y="0"/>
                  <a:pt x="312" y="0"/>
                  <a:pt x="309" y="3"/>
                </a:cubicBezTo>
                <a:cubicBezTo>
                  <a:pt x="307" y="4"/>
                  <a:pt x="306" y="7"/>
                  <a:pt x="306" y="9"/>
                </a:cubicBezTo>
                <a:cubicBezTo>
                  <a:pt x="306" y="11"/>
                  <a:pt x="307" y="13"/>
                  <a:pt x="309" y="14"/>
                </a:cubicBezTo>
                <a:cubicBezTo>
                  <a:pt x="313" y="18"/>
                  <a:pt x="317" y="23"/>
                  <a:pt x="320" y="28"/>
                </a:cubicBezTo>
                <a:close/>
                <a:moveTo>
                  <a:pt x="257" y="59"/>
                </a:moveTo>
                <a:cubicBezTo>
                  <a:pt x="252" y="59"/>
                  <a:pt x="249" y="63"/>
                  <a:pt x="249" y="67"/>
                </a:cubicBezTo>
                <a:cubicBezTo>
                  <a:pt x="249" y="145"/>
                  <a:pt x="249" y="145"/>
                  <a:pt x="249" y="145"/>
                </a:cubicBezTo>
                <a:cubicBezTo>
                  <a:pt x="249" y="149"/>
                  <a:pt x="252" y="153"/>
                  <a:pt x="257" y="153"/>
                </a:cubicBezTo>
                <a:cubicBezTo>
                  <a:pt x="261" y="153"/>
                  <a:pt x="265" y="149"/>
                  <a:pt x="265" y="145"/>
                </a:cubicBezTo>
                <a:cubicBezTo>
                  <a:pt x="265" y="67"/>
                  <a:pt x="265" y="67"/>
                  <a:pt x="265" y="67"/>
                </a:cubicBezTo>
                <a:cubicBezTo>
                  <a:pt x="265" y="63"/>
                  <a:pt x="261" y="59"/>
                  <a:pt x="257" y="59"/>
                </a:cubicBezTo>
                <a:close/>
                <a:moveTo>
                  <a:pt x="291" y="32"/>
                </a:moveTo>
                <a:cubicBezTo>
                  <a:pt x="288" y="29"/>
                  <a:pt x="283" y="29"/>
                  <a:pt x="279" y="32"/>
                </a:cubicBezTo>
                <a:cubicBezTo>
                  <a:pt x="278" y="34"/>
                  <a:pt x="277" y="36"/>
                  <a:pt x="277" y="38"/>
                </a:cubicBezTo>
                <a:cubicBezTo>
                  <a:pt x="277" y="40"/>
                  <a:pt x="278" y="42"/>
                  <a:pt x="279" y="44"/>
                </a:cubicBezTo>
                <a:cubicBezTo>
                  <a:pt x="297" y="61"/>
                  <a:pt x="305" y="83"/>
                  <a:pt x="305" y="106"/>
                </a:cubicBezTo>
                <a:cubicBezTo>
                  <a:pt x="305" y="128"/>
                  <a:pt x="297" y="151"/>
                  <a:pt x="279" y="168"/>
                </a:cubicBezTo>
                <a:cubicBezTo>
                  <a:pt x="279" y="168"/>
                  <a:pt x="279" y="168"/>
                  <a:pt x="279" y="168"/>
                </a:cubicBezTo>
                <a:cubicBezTo>
                  <a:pt x="276" y="171"/>
                  <a:pt x="276" y="176"/>
                  <a:pt x="279" y="179"/>
                </a:cubicBezTo>
                <a:cubicBezTo>
                  <a:pt x="283" y="182"/>
                  <a:pt x="288" y="182"/>
                  <a:pt x="291" y="179"/>
                </a:cubicBezTo>
                <a:cubicBezTo>
                  <a:pt x="311" y="159"/>
                  <a:pt x="321" y="132"/>
                  <a:pt x="321" y="106"/>
                </a:cubicBezTo>
                <a:cubicBezTo>
                  <a:pt x="321" y="79"/>
                  <a:pt x="311" y="53"/>
                  <a:pt x="291" y="32"/>
                </a:cubicBezTo>
                <a:close/>
                <a:moveTo>
                  <a:pt x="353" y="53"/>
                </a:moveTo>
                <a:cubicBezTo>
                  <a:pt x="351" y="49"/>
                  <a:pt x="347" y="47"/>
                  <a:pt x="343" y="49"/>
                </a:cubicBezTo>
                <a:cubicBezTo>
                  <a:pt x="338" y="50"/>
                  <a:pt x="336" y="55"/>
                  <a:pt x="338" y="59"/>
                </a:cubicBezTo>
                <a:cubicBezTo>
                  <a:pt x="344" y="74"/>
                  <a:pt x="347" y="90"/>
                  <a:pt x="347" y="106"/>
                </a:cubicBezTo>
                <a:cubicBezTo>
                  <a:pt x="347" y="140"/>
                  <a:pt x="333" y="173"/>
                  <a:pt x="309" y="197"/>
                </a:cubicBezTo>
                <a:cubicBezTo>
                  <a:pt x="307" y="199"/>
                  <a:pt x="306" y="201"/>
                  <a:pt x="306" y="203"/>
                </a:cubicBezTo>
                <a:cubicBezTo>
                  <a:pt x="306" y="205"/>
                  <a:pt x="307" y="207"/>
                  <a:pt x="309" y="209"/>
                </a:cubicBezTo>
                <a:cubicBezTo>
                  <a:pt x="312" y="212"/>
                  <a:pt x="317" y="212"/>
                  <a:pt x="320" y="209"/>
                </a:cubicBezTo>
                <a:cubicBezTo>
                  <a:pt x="348" y="181"/>
                  <a:pt x="363" y="145"/>
                  <a:pt x="363" y="106"/>
                </a:cubicBezTo>
                <a:cubicBezTo>
                  <a:pt x="363" y="88"/>
                  <a:pt x="359" y="70"/>
                  <a:pt x="353" y="53"/>
                </a:cubicBezTo>
                <a:close/>
              </a:path>
            </a:pathLst>
          </a:custGeom>
          <a:solidFill>
            <a:srgbClr val="5858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Freeform 2">
            <a:extLst>
              <a:ext uri="{FF2B5EF4-FFF2-40B4-BE49-F238E27FC236}">
                <a16:creationId xmlns:a16="http://schemas.microsoft.com/office/drawing/2014/main" id="{FADEE4FA-809A-4732-8836-16BD51AA6D4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513584" y="4992653"/>
            <a:ext cx="414979" cy="322591"/>
          </a:xfrm>
          <a:custGeom>
            <a:avLst/>
            <a:gdLst>
              <a:gd name="T0" fmla="*/ 408 w 464"/>
              <a:gd name="T1" fmla="*/ 159 h 361"/>
              <a:gd name="T2" fmla="*/ 408 w 464"/>
              <a:gd name="T3" fmla="*/ 140 h 361"/>
              <a:gd name="T4" fmla="*/ 243 w 464"/>
              <a:gd name="T5" fmla="*/ 42 h 361"/>
              <a:gd name="T6" fmla="*/ 220 w 464"/>
              <a:gd name="T7" fmla="*/ 42 h 361"/>
              <a:gd name="T8" fmla="*/ 55 w 464"/>
              <a:gd name="T9" fmla="*/ 140 h 361"/>
              <a:gd name="T10" fmla="*/ 75 w 464"/>
              <a:gd name="T11" fmla="*/ 361 h 361"/>
              <a:gd name="T12" fmla="*/ 408 w 464"/>
              <a:gd name="T13" fmla="*/ 342 h 361"/>
              <a:gd name="T14" fmla="*/ 400 w 464"/>
              <a:gd name="T15" fmla="*/ 183 h 361"/>
              <a:gd name="T16" fmla="*/ 392 w 464"/>
              <a:gd name="T17" fmla="*/ 342 h 361"/>
              <a:gd name="T18" fmla="*/ 75 w 464"/>
              <a:gd name="T19" fmla="*/ 345 h 361"/>
              <a:gd name="T20" fmla="*/ 71 w 464"/>
              <a:gd name="T21" fmla="*/ 140 h 361"/>
              <a:gd name="T22" fmla="*/ 78 w 464"/>
              <a:gd name="T23" fmla="*/ 133 h 361"/>
              <a:gd name="T24" fmla="*/ 227 w 464"/>
              <a:gd name="T25" fmla="*/ 56 h 361"/>
              <a:gd name="T26" fmla="*/ 236 w 464"/>
              <a:gd name="T27" fmla="*/ 56 h 361"/>
              <a:gd name="T28" fmla="*/ 385 w 464"/>
              <a:gd name="T29" fmla="*/ 133 h 361"/>
              <a:gd name="T30" fmla="*/ 392 w 464"/>
              <a:gd name="T31" fmla="*/ 140 h 361"/>
              <a:gd name="T32" fmla="*/ 400 w 464"/>
              <a:gd name="T33" fmla="*/ 167 h 361"/>
              <a:gd name="T34" fmla="*/ 408 w 464"/>
              <a:gd name="T35" fmla="*/ 88 h 361"/>
              <a:gd name="T36" fmla="*/ 389 w 464"/>
              <a:gd name="T37" fmla="*/ 32 h 361"/>
              <a:gd name="T38" fmla="*/ 338 w 464"/>
              <a:gd name="T39" fmla="*/ 52 h 361"/>
              <a:gd name="T40" fmla="*/ 232 w 464"/>
              <a:gd name="T41" fmla="*/ 0 h 361"/>
              <a:gd name="T42" fmla="*/ 6 w 464"/>
              <a:gd name="T43" fmla="*/ 114 h 361"/>
              <a:gd name="T44" fmla="*/ 13 w 464"/>
              <a:gd name="T45" fmla="*/ 128 h 361"/>
              <a:gd name="T46" fmla="*/ 226 w 464"/>
              <a:gd name="T47" fmla="*/ 18 h 361"/>
              <a:gd name="T48" fmla="*/ 232 w 464"/>
              <a:gd name="T49" fmla="*/ 16 h 361"/>
              <a:gd name="T50" fmla="*/ 340 w 464"/>
              <a:gd name="T51" fmla="*/ 71 h 361"/>
              <a:gd name="T52" fmla="*/ 352 w 464"/>
              <a:gd name="T53" fmla="*/ 69 h 361"/>
              <a:gd name="T54" fmla="*/ 354 w 464"/>
              <a:gd name="T55" fmla="*/ 52 h 361"/>
              <a:gd name="T56" fmla="*/ 389 w 464"/>
              <a:gd name="T57" fmla="*/ 48 h 361"/>
              <a:gd name="T58" fmla="*/ 392 w 464"/>
              <a:gd name="T59" fmla="*/ 70 h 361"/>
              <a:gd name="T60" fmla="*/ 395 w 464"/>
              <a:gd name="T61" fmla="*/ 98 h 361"/>
              <a:gd name="T62" fmla="*/ 451 w 464"/>
              <a:gd name="T63" fmla="*/ 128 h 361"/>
              <a:gd name="T64" fmla="*/ 462 w 464"/>
              <a:gd name="T65" fmla="*/ 125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4" h="361">
                <a:moveTo>
                  <a:pt x="400" y="167"/>
                </a:moveTo>
                <a:cubicBezTo>
                  <a:pt x="405" y="167"/>
                  <a:pt x="408" y="163"/>
                  <a:pt x="408" y="159"/>
                </a:cubicBezTo>
                <a:cubicBezTo>
                  <a:pt x="408" y="159"/>
                  <a:pt x="408" y="159"/>
                  <a:pt x="408" y="159"/>
                </a:cubicBezTo>
                <a:cubicBezTo>
                  <a:pt x="408" y="140"/>
                  <a:pt x="408" y="140"/>
                  <a:pt x="408" y="140"/>
                </a:cubicBezTo>
                <a:cubicBezTo>
                  <a:pt x="408" y="129"/>
                  <a:pt x="400" y="122"/>
                  <a:pt x="392" y="119"/>
                </a:cubicBezTo>
                <a:cubicBezTo>
                  <a:pt x="385" y="115"/>
                  <a:pt x="251" y="46"/>
                  <a:pt x="243" y="42"/>
                </a:cubicBezTo>
                <a:cubicBezTo>
                  <a:pt x="239" y="40"/>
                  <a:pt x="236" y="39"/>
                  <a:pt x="232" y="39"/>
                </a:cubicBezTo>
                <a:cubicBezTo>
                  <a:pt x="225" y="39"/>
                  <a:pt x="221" y="42"/>
                  <a:pt x="220" y="42"/>
                </a:cubicBezTo>
                <a:cubicBezTo>
                  <a:pt x="71" y="119"/>
                  <a:pt x="71" y="119"/>
                  <a:pt x="71" y="119"/>
                </a:cubicBezTo>
                <a:cubicBezTo>
                  <a:pt x="64" y="122"/>
                  <a:pt x="56" y="129"/>
                  <a:pt x="55" y="140"/>
                </a:cubicBezTo>
                <a:cubicBezTo>
                  <a:pt x="55" y="342"/>
                  <a:pt x="55" y="342"/>
                  <a:pt x="55" y="342"/>
                </a:cubicBezTo>
                <a:cubicBezTo>
                  <a:pt x="55" y="352"/>
                  <a:pt x="64" y="361"/>
                  <a:pt x="75" y="361"/>
                </a:cubicBezTo>
                <a:cubicBezTo>
                  <a:pt x="389" y="361"/>
                  <a:pt x="389" y="361"/>
                  <a:pt x="389" y="361"/>
                </a:cubicBezTo>
                <a:cubicBezTo>
                  <a:pt x="400" y="361"/>
                  <a:pt x="408" y="352"/>
                  <a:pt x="408" y="342"/>
                </a:cubicBezTo>
                <a:cubicBezTo>
                  <a:pt x="408" y="191"/>
                  <a:pt x="408" y="191"/>
                  <a:pt x="408" y="191"/>
                </a:cubicBezTo>
                <a:cubicBezTo>
                  <a:pt x="408" y="186"/>
                  <a:pt x="405" y="183"/>
                  <a:pt x="400" y="183"/>
                </a:cubicBezTo>
                <a:cubicBezTo>
                  <a:pt x="396" y="183"/>
                  <a:pt x="392" y="186"/>
                  <a:pt x="392" y="191"/>
                </a:cubicBezTo>
                <a:cubicBezTo>
                  <a:pt x="392" y="342"/>
                  <a:pt x="392" y="342"/>
                  <a:pt x="392" y="342"/>
                </a:cubicBezTo>
                <a:cubicBezTo>
                  <a:pt x="392" y="344"/>
                  <a:pt x="391" y="345"/>
                  <a:pt x="389" y="345"/>
                </a:cubicBezTo>
                <a:cubicBezTo>
                  <a:pt x="75" y="345"/>
                  <a:pt x="75" y="345"/>
                  <a:pt x="75" y="345"/>
                </a:cubicBezTo>
                <a:cubicBezTo>
                  <a:pt x="73" y="345"/>
                  <a:pt x="71" y="344"/>
                  <a:pt x="71" y="342"/>
                </a:cubicBezTo>
                <a:cubicBezTo>
                  <a:pt x="71" y="140"/>
                  <a:pt x="71" y="140"/>
                  <a:pt x="71" y="140"/>
                </a:cubicBezTo>
                <a:cubicBezTo>
                  <a:pt x="71" y="138"/>
                  <a:pt x="73" y="135"/>
                  <a:pt x="78" y="133"/>
                </a:cubicBezTo>
                <a:cubicBezTo>
                  <a:pt x="78" y="133"/>
                  <a:pt x="78" y="133"/>
                  <a:pt x="78" y="133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8" y="56"/>
                  <a:pt x="230" y="55"/>
                  <a:pt x="232" y="55"/>
                </a:cubicBezTo>
                <a:cubicBezTo>
                  <a:pt x="234" y="55"/>
                  <a:pt x="235" y="55"/>
                  <a:pt x="236" y="56"/>
                </a:cubicBezTo>
                <a:cubicBezTo>
                  <a:pt x="240" y="58"/>
                  <a:pt x="277" y="77"/>
                  <a:pt x="314" y="96"/>
                </a:cubicBezTo>
                <a:cubicBezTo>
                  <a:pt x="350" y="115"/>
                  <a:pt x="385" y="133"/>
                  <a:pt x="385" y="133"/>
                </a:cubicBezTo>
                <a:cubicBezTo>
                  <a:pt x="386" y="133"/>
                  <a:pt x="386" y="133"/>
                  <a:pt x="386" y="133"/>
                </a:cubicBezTo>
                <a:cubicBezTo>
                  <a:pt x="391" y="135"/>
                  <a:pt x="393" y="138"/>
                  <a:pt x="392" y="140"/>
                </a:cubicBezTo>
                <a:cubicBezTo>
                  <a:pt x="392" y="159"/>
                  <a:pt x="392" y="159"/>
                  <a:pt x="392" y="159"/>
                </a:cubicBezTo>
                <a:cubicBezTo>
                  <a:pt x="392" y="163"/>
                  <a:pt x="396" y="167"/>
                  <a:pt x="400" y="167"/>
                </a:cubicBezTo>
                <a:close/>
                <a:moveTo>
                  <a:pt x="458" y="114"/>
                </a:moveTo>
                <a:cubicBezTo>
                  <a:pt x="458" y="114"/>
                  <a:pt x="437" y="103"/>
                  <a:pt x="408" y="88"/>
                </a:cubicBezTo>
                <a:cubicBezTo>
                  <a:pt x="408" y="52"/>
                  <a:pt x="408" y="52"/>
                  <a:pt x="408" y="52"/>
                </a:cubicBezTo>
                <a:cubicBezTo>
                  <a:pt x="408" y="41"/>
                  <a:pt x="400" y="33"/>
                  <a:pt x="389" y="32"/>
                </a:cubicBezTo>
                <a:cubicBezTo>
                  <a:pt x="357" y="32"/>
                  <a:pt x="357" y="32"/>
                  <a:pt x="357" y="32"/>
                </a:cubicBezTo>
                <a:cubicBezTo>
                  <a:pt x="347" y="33"/>
                  <a:pt x="338" y="41"/>
                  <a:pt x="338" y="52"/>
                </a:cubicBezTo>
                <a:cubicBezTo>
                  <a:pt x="292" y="28"/>
                  <a:pt x="249" y="6"/>
                  <a:pt x="245" y="3"/>
                </a:cubicBezTo>
                <a:cubicBezTo>
                  <a:pt x="241" y="1"/>
                  <a:pt x="236" y="0"/>
                  <a:pt x="232" y="0"/>
                </a:cubicBezTo>
                <a:cubicBezTo>
                  <a:pt x="224" y="1"/>
                  <a:pt x="219" y="3"/>
                  <a:pt x="219" y="3"/>
                </a:cubicBezTo>
                <a:cubicBezTo>
                  <a:pt x="6" y="114"/>
                  <a:pt x="6" y="114"/>
                  <a:pt x="6" y="114"/>
                </a:cubicBezTo>
                <a:cubicBezTo>
                  <a:pt x="2" y="116"/>
                  <a:pt x="0" y="121"/>
                  <a:pt x="3" y="125"/>
                </a:cubicBezTo>
                <a:cubicBezTo>
                  <a:pt x="5" y="129"/>
                  <a:pt x="9" y="130"/>
                  <a:pt x="13" y="12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9" y="16"/>
                  <a:pt x="232" y="16"/>
                </a:cubicBezTo>
                <a:cubicBezTo>
                  <a:pt x="234" y="16"/>
                  <a:pt x="236" y="17"/>
                  <a:pt x="238" y="18"/>
                </a:cubicBezTo>
                <a:cubicBezTo>
                  <a:pt x="242" y="20"/>
                  <a:pt x="291" y="45"/>
                  <a:pt x="340" y="71"/>
                </a:cubicBezTo>
                <a:cubicBezTo>
                  <a:pt x="341" y="71"/>
                  <a:pt x="343" y="72"/>
                  <a:pt x="345" y="72"/>
                </a:cubicBezTo>
                <a:cubicBezTo>
                  <a:pt x="347" y="72"/>
                  <a:pt x="349" y="71"/>
                  <a:pt x="352" y="69"/>
                </a:cubicBezTo>
                <a:cubicBezTo>
                  <a:pt x="354" y="67"/>
                  <a:pt x="354" y="64"/>
                  <a:pt x="354" y="62"/>
                </a:cubicBezTo>
                <a:cubicBezTo>
                  <a:pt x="354" y="52"/>
                  <a:pt x="354" y="52"/>
                  <a:pt x="354" y="52"/>
                </a:cubicBezTo>
                <a:cubicBezTo>
                  <a:pt x="354" y="50"/>
                  <a:pt x="356" y="48"/>
                  <a:pt x="357" y="48"/>
                </a:cubicBezTo>
                <a:cubicBezTo>
                  <a:pt x="389" y="48"/>
                  <a:pt x="389" y="48"/>
                  <a:pt x="389" y="48"/>
                </a:cubicBezTo>
                <a:cubicBezTo>
                  <a:pt x="391" y="48"/>
                  <a:pt x="392" y="50"/>
                  <a:pt x="392" y="52"/>
                </a:cubicBezTo>
                <a:cubicBezTo>
                  <a:pt x="392" y="52"/>
                  <a:pt x="392" y="61"/>
                  <a:pt x="392" y="70"/>
                </a:cubicBezTo>
                <a:cubicBezTo>
                  <a:pt x="392" y="79"/>
                  <a:pt x="392" y="89"/>
                  <a:pt x="392" y="90"/>
                </a:cubicBezTo>
                <a:cubicBezTo>
                  <a:pt x="392" y="93"/>
                  <a:pt x="393" y="96"/>
                  <a:pt x="395" y="98"/>
                </a:cubicBezTo>
                <a:cubicBezTo>
                  <a:pt x="396" y="100"/>
                  <a:pt x="398" y="101"/>
                  <a:pt x="399" y="101"/>
                </a:cubicBezTo>
                <a:cubicBezTo>
                  <a:pt x="429" y="117"/>
                  <a:pt x="451" y="128"/>
                  <a:pt x="451" y="128"/>
                </a:cubicBezTo>
                <a:cubicBezTo>
                  <a:pt x="452" y="129"/>
                  <a:pt x="454" y="129"/>
                  <a:pt x="455" y="129"/>
                </a:cubicBezTo>
                <a:cubicBezTo>
                  <a:pt x="458" y="129"/>
                  <a:pt x="460" y="128"/>
                  <a:pt x="462" y="125"/>
                </a:cubicBezTo>
                <a:cubicBezTo>
                  <a:pt x="464" y="121"/>
                  <a:pt x="462" y="116"/>
                  <a:pt x="458" y="114"/>
                </a:cubicBezTo>
                <a:close/>
              </a:path>
            </a:pathLst>
          </a:custGeom>
          <a:solidFill>
            <a:srgbClr val="433D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Freeform 2">
            <a:extLst>
              <a:ext uri="{FF2B5EF4-FFF2-40B4-BE49-F238E27FC236}">
                <a16:creationId xmlns:a16="http://schemas.microsoft.com/office/drawing/2014/main" id="{4371C3E5-ED9F-40F8-8348-1BD8D0639CD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899626" y="4984613"/>
            <a:ext cx="414979" cy="322591"/>
          </a:xfrm>
          <a:custGeom>
            <a:avLst/>
            <a:gdLst>
              <a:gd name="T0" fmla="*/ 408 w 464"/>
              <a:gd name="T1" fmla="*/ 159 h 361"/>
              <a:gd name="T2" fmla="*/ 408 w 464"/>
              <a:gd name="T3" fmla="*/ 140 h 361"/>
              <a:gd name="T4" fmla="*/ 243 w 464"/>
              <a:gd name="T5" fmla="*/ 42 h 361"/>
              <a:gd name="T6" fmla="*/ 220 w 464"/>
              <a:gd name="T7" fmla="*/ 42 h 361"/>
              <a:gd name="T8" fmla="*/ 55 w 464"/>
              <a:gd name="T9" fmla="*/ 140 h 361"/>
              <a:gd name="T10" fmla="*/ 75 w 464"/>
              <a:gd name="T11" fmla="*/ 361 h 361"/>
              <a:gd name="T12" fmla="*/ 408 w 464"/>
              <a:gd name="T13" fmla="*/ 342 h 361"/>
              <a:gd name="T14" fmla="*/ 400 w 464"/>
              <a:gd name="T15" fmla="*/ 183 h 361"/>
              <a:gd name="T16" fmla="*/ 392 w 464"/>
              <a:gd name="T17" fmla="*/ 342 h 361"/>
              <a:gd name="T18" fmla="*/ 75 w 464"/>
              <a:gd name="T19" fmla="*/ 345 h 361"/>
              <a:gd name="T20" fmla="*/ 71 w 464"/>
              <a:gd name="T21" fmla="*/ 140 h 361"/>
              <a:gd name="T22" fmla="*/ 78 w 464"/>
              <a:gd name="T23" fmla="*/ 133 h 361"/>
              <a:gd name="T24" fmla="*/ 227 w 464"/>
              <a:gd name="T25" fmla="*/ 56 h 361"/>
              <a:gd name="T26" fmla="*/ 236 w 464"/>
              <a:gd name="T27" fmla="*/ 56 h 361"/>
              <a:gd name="T28" fmla="*/ 385 w 464"/>
              <a:gd name="T29" fmla="*/ 133 h 361"/>
              <a:gd name="T30" fmla="*/ 392 w 464"/>
              <a:gd name="T31" fmla="*/ 140 h 361"/>
              <a:gd name="T32" fmla="*/ 400 w 464"/>
              <a:gd name="T33" fmla="*/ 167 h 361"/>
              <a:gd name="T34" fmla="*/ 408 w 464"/>
              <a:gd name="T35" fmla="*/ 88 h 361"/>
              <a:gd name="T36" fmla="*/ 389 w 464"/>
              <a:gd name="T37" fmla="*/ 32 h 361"/>
              <a:gd name="T38" fmla="*/ 338 w 464"/>
              <a:gd name="T39" fmla="*/ 52 h 361"/>
              <a:gd name="T40" fmla="*/ 232 w 464"/>
              <a:gd name="T41" fmla="*/ 0 h 361"/>
              <a:gd name="T42" fmla="*/ 6 w 464"/>
              <a:gd name="T43" fmla="*/ 114 h 361"/>
              <a:gd name="T44" fmla="*/ 13 w 464"/>
              <a:gd name="T45" fmla="*/ 128 h 361"/>
              <a:gd name="T46" fmla="*/ 226 w 464"/>
              <a:gd name="T47" fmla="*/ 18 h 361"/>
              <a:gd name="T48" fmla="*/ 232 w 464"/>
              <a:gd name="T49" fmla="*/ 16 h 361"/>
              <a:gd name="T50" fmla="*/ 340 w 464"/>
              <a:gd name="T51" fmla="*/ 71 h 361"/>
              <a:gd name="T52" fmla="*/ 352 w 464"/>
              <a:gd name="T53" fmla="*/ 69 h 361"/>
              <a:gd name="T54" fmla="*/ 354 w 464"/>
              <a:gd name="T55" fmla="*/ 52 h 361"/>
              <a:gd name="T56" fmla="*/ 389 w 464"/>
              <a:gd name="T57" fmla="*/ 48 h 361"/>
              <a:gd name="T58" fmla="*/ 392 w 464"/>
              <a:gd name="T59" fmla="*/ 70 h 361"/>
              <a:gd name="T60" fmla="*/ 395 w 464"/>
              <a:gd name="T61" fmla="*/ 98 h 361"/>
              <a:gd name="T62" fmla="*/ 451 w 464"/>
              <a:gd name="T63" fmla="*/ 128 h 361"/>
              <a:gd name="T64" fmla="*/ 462 w 464"/>
              <a:gd name="T65" fmla="*/ 125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4" h="361">
                <a:moveTo>
                  <a:pt x="400" y="167"/>
                </a:moveTo>
                <a:cubicBezTo>
                  <a:pt x="405" y="167"/>
                  <a:pt x="408" y="163"/>
                  <a:pt x="408" y="159"/>
                </a:cubicBezTo>
                <a:cubicBezTo>
                  <a:pt x="408" y="159"/>
                  <a:pt x="408" y="159"/>
                  <a:pt x="408" y="159"/>
                </a:cubicBezTo>
                <a:cubicBezTo>
                  <a:pt x="408" y="140"/>
                  <a:pt x="408" y="140"/>
                  <a:pt x="408" y="140"/>
                </a:cubicBezTo>
                <a:cubicBezTo>
                  <a:pt x="408" y="129"/>
                  <a:pt x="400" y="122"/>
                  <a:pt x="392" y="119"/>
                </a:cubicBezTo>
                <a:cubicBezTo>
                  <a:pt x="385" y="115"/>
                  <a:pt x="251" y="46"/>
                  <a:pt x="243" y="42"/>
                </a:cubicBezTo>
                <a:cubicBezTo>
                  <a:pt x="239" y="40"/>
                  <a:pt x="236" y="39"/>
                  <a:pt x="232" y="39"/>
                </a:cubicBezTo>
                <a:cubicBezTo>
                  <a:pt x="225" y="39"/>
                  <a:pt x="221" y="42"/>
                  <a:pt x="220" y="42"/>
                </a:cubicBezTo>
                <a:cubicBezTo>
                  <a:pt x="71" y="119"/>
                  <a:pt x="71" y="119"/>
                  <a:pt x="71" y="119"/>
                </a:cubicBezTo>
                <a:cubicBezTo>
                  <a:pt x="64" y="122"/>
                  <a:pt x="56" y="129"/>
                  <a:pt x="55" y="140"/>
                </a:cubicBezTo>
                <a:cubicBezTo>
                  <a:pt x="55" y="342"/>
                  <a:pt x="55" y="342"/>
                  <a:pt x="55" y="342"/>
                </a:cubicBezTo>
                <a:cubicBezTo>
                  <a:pt x="55" y="352"/>
                  <a:pt x="64" y="361"/>
                  <a:pt x="75" y="361"/>
                </a:cubicBezTo>
                <a:cubicBezTo>
                  <a:pt x="389" y="361"/>
                  <a:pt x="389" y="361"/>
                  <a:pt x="389" y="361"/>
                </a:cubicBezTo>
                <a:cubicBezTo>
                  <a:pt x="400" y="361"/>
                  <a:pt x="408" y="352"/>
                  <a:pt x="408" y="342"/>
                </a:cubicBezTo>
                <a:cubicBezTo>
                  <a:pt x="408" y="191"/>
                  <a:pt x="408" y="191"/>
                  <a:pt x="408" y="191"/>
                </a:cubicBezTo>
                <a:cubicBezTo>
                  <a:pt x="408" y="186"/>
                  <a:pt x="405" y="183"/>
                  <a:pt x="400" y="183"/>
                </a:cubicBezTo>
                <a:cubicBezTo>
                  <a:pt x="396" y="183"/>
                  <a:pt x="392" y="186"/>
                  <a:pt x="392" y="191"/>
                </a:cubicBezTo>
                <a:cubicBezTo>
                  <a:pt x="392" y="342"/>
                  <a:pt x="392" y="342"/>
                  <a:pt x="392" y="342"/>
                </a:cubicBezTo>
                <a:cubicBezTo>
                  <a:pt x="392" y="344"/>
                  <a:pt x="391" y="345"/>
                  <a:pt x="389" y="345"/>
                </a:cubicBezTo>
                <a:cubicBezTo>
                  <a:pt x="75" y="345"/>
                  <a:pt x="75" y="345"/>
                  <a:pt x="75" y="345"/>
                </a:cubicBezTo>
                <a:cubicBezTo>
                  <a:pt x="73" y="345"/>
                  <a:pt x="71" y="344"/>
                  <a:pt x="71" y="342"/>
                </a:cubicBezTo>
                <a:cubicBezTo>
                  <a:pt x="71" y="140"/>
                  <a:pt x="71" y="140"/>
                  <a:pt x="71" y="140"/>
                </a:cubicBezTo>
                <a:cubicBezTo>
                  <a:pt x="71" y="138"/>
                  <a:pt x="73" y="135"/>
                  <a:pt x="78" y="133"/>
                </a:cubicBezTo>
                <a:cubicBezTo>
                  <a:pt x="78" y="133"/>
                  <a:pt x="78" y="133"/>
                  <a:pt x="78" y="133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8" y="56"/>
                  <a:pt x="230" y="55"/>
                  <a:pt x="232" y="55"/>
                </a:cubicBezTo>
                <a:cubicBezTo>
                  <a:pt x="234" y="55"/>
                  <a:pt x="235" y="55"/>
                  <a:pt x="236" y="56"/>
                </a:cubicBezTo>
                <a:cubicBezTo>
                  <a:pt x="240" y="58"/>
                  <a:pt x="277" y="77"/>
                  <a:pt x="314" y="96"/>
                </a:cubicBezTo>
                <a:cubicBezTo>
                  <a:pt x="350" y="115"/>
                  <a:pt x="385" y="133"/>
                  <a:pt x="385" y="133"/>
                </a:cubicBezTo>
                <a:cubicBezTo>
                  <a:pt x="386" y="133"/>
                  <a:pt x="386" y="133"/>
                  <a:pt x="386" y="133"/>
                </a:cubicBezTo>
                <a:cubicBezTo>
                  <a:pt x="391" y="135"/>
                  <a:pt x="393" y="138"/>
                  <a:pt x="392" y="140"/>
                </a:cubicBezTo>
                <a:cubicBezTo>
                  <a:pt x="392" y="159"/>
                  <a:pt x="392" y="159"/>
                  <a:pt x="392" y="159"/>
                </a:cubicBezTo>
                <a:cubicBezTo>
                  <a:pt x="392" y="163"/>
                  <a:pt x="396" y="167"/>
                  <a:pt x="400" y="167"/>
                </a:cubicBezTo>
                <a:close/>
                <a:moveTo>
                  <a:pt x="458" y="114"/>
                </a:moveTo>
                <a:cubicBezTo>
                  <a:pt x="458" y="114"/>
                  <a:pt x="437" y="103"/>
                  <a:pt x="408" y="88"/>
                </a:cubicBezTo>
                <a:cubicBezTo>
                  <a:pt x="408" y="52"/>
                  <a:pt x="408" y="52"/>
                  <a:pt x="408" y="52"/>
                </a:cubicBezTo>
                <a:cubicBezTo>
                  <a:pt x="408" y="41"/>
                  <a:pt x="400" y="33"/>
                  <a:pt x="389" y="32"/>
                </a:cubicBezTo>
                <a:cubicBezTo>
                  <a:pt x="357" y="32"/>
                  <a:pt x="357" y="32"/>
                  <a:pt x="357" y="32"/>
                </a:cubicBezTo>
                <a:cubicBezTo>
                  <a:pt x="347" y="33"/>
                  <a:pt x="338" y="41"/>
                  <a:pt x="338" y="52"/>
                </a:cubicBezTo>
                <a:cubicBezTo>
                  <a:pt x="292" y="28"/>
                  <a:pt x="249" y="6"/>
                  <a:pt x="245" y="3"/>
                </a:cubicBezTo>
                <a:cubicBezTo>
                  <a:pt x="241" y="1"/>
                  <a:pt x="236" y="0"/>
                  <a:pt x="232" y="0"/>
                </a:cubicBezTo>
                <a:cubicBezTo>
                  <a:pt x="224" y="1"/>
                  <a:pt x="219" y="3"/>
                  <a:pt x="219" y="3"/>
                </a:cubicBezTo>
                <a:cubicBezTo>
                  <a:pt x="6" y="114"/>
                  <a:pt x="6" y="114"/>
                  <a:pt x="6" y="114"/>
                </a:cubicBezTo>
                <a:cubicBezTo>
                  <a:pt x="2" y="116"/>
                  <a:pt x="0" y="121"/>
                  <a:pt x="3" y="125"/>
                </a:cubicBezTo>
                <a:cubicBezTo>
                  <a:pt x="5" y="129"/>
                  <a:pt x="9" y="130"/>
                  <a:pt x="13" y="12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9" y="16"/>
                  <a:pt x="232" y="16"/>
                </a:cubicBezTo>
                <a:cubicBezTo>
                  <a:pt x="234" y="16"/>
                  <a:pt x="236" y="17"/>
                  <a:pt x="238" y="18"/>
                </a:cubicBezTo>
                <a:cubicBezTo>
                  <a:pt x="242" y="20"/>
                  <a:pt x="291" y="45"/>
                  <a:pt x="340" y="71"/>
                </a:cubicBezTo>
                <a:cubicBezTo>
                  <a:pt x="341" y="71"/>
                  <a:pt x="343" y="72"/>
                  <a:pt x="345" y="72"/>
                </a:cubicBezTo>
                <a:cubicBezTo>
                  <a:pt x="347" y="72"/>
                  <a:pt x="349" y="71"/>
                  <a:pt x="352" y="69"/>
                </a:cubicBezTo>
                <a:cubicBezTo>
                  <a:pt x="354" y="67"/>
                  <a:pt x="354" y="64"/>
                  <a:pt x="354" y="62"/>
                </a:cubicBezTo>
                <a:cubicBezTo>
                  <a:pt x="354" y="52"/>
                  <a:pt x="354" y="52"/>
                  <a:pt x="354" y="52"/>
                </a:cubicBezTo>
                <a:cubicBezTo>
                  <a:pt x="354" y="50"/>
                  <a:pt x="356" y="48"/>
                  <a:pt x="357" y="48"/>
                </a:cubicBezTo>
                <a:cubicBezTo>
                  <a:pt x="389" y="48"/>
                  <a:pt x="389" y="48"/>
                  <a:pt x="389" y="48"/>
                </a:cubicBezTo>
                <a:cubicBezTo>
                  <a:pt x="391" y="48"/>
                  <a:pt x="392" y="50"/>
                  <a:pt x="392" y="52"/>
                </a:cubicBezTo>
                <a:cubicBezTo>
                  <a:pt x="392" y="52"/>
                  <a:pt x="392" y="61"/>
                  <a:pt x="392" y="70"/>
                </a:cubicBezTo>
                <a:cubicBezTo>
                  <a:pt x="392" y="79"/>
                  <a:pt x="392" y="89"/>
                  <a:pt x="392" y="90"/>
                </a:cubicBezTo>
                <a:cubicBezTo>
                  <a:pt x="392" y="93"/>
                  <a:pt x="393" y="96"/>
                  <a:pt x="395" y="98"/>
                </a:cubicBezTo>
                <a:cubicBezTo>
                  <a:pt x="396" y="100"/>
                  <a:pt x="398" y="101"/>
                  <a:pt x="399" y="101"/>
                </a:cubicBezTo>
                <a:cubicBezTo>
                  <a:pt x="429" y="117"/>
                  <a:pt x="451" y="128"/>
                  <a:pt x="451" y="128"/>
                </a:cubicBezTo>
                <a:cubicBezTo>
                  <a:pt x="452" y="129"/>
                  <a:pt x="454" y="129"/>
                  <a:pt x="455" y="129"/>
                </a:cubicBezTo>
                <a:cubicBezTo>
                  <a:pt x="458" y="129"/>
                  <a:pt x="460" y="128"/>
                  <a:pt x="462" y="125"/>
                </a:cubicBezTo>
                <a:cubicBezTo>
                  <a:pt x="464" y="121"/>
                  <a:pt x="462" y="116"/>
                  <a:pt x="458" y="114"/>
                </a:cubicBezTo>
                <a:close/>
              </a:path>
            </a:pathLst>
          </a:custGeom>
          <a:solidFill>
            <a:srgbClr val="433D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66A33AFC-B33D-4269-9EFC-1680D505D8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993223" y="5044118"/>
            <a:ext cx="668088" cy="277027"/>
          </a:xfrm>
          <a:custGeom>
            <a:avLst/>
            <a:gdLst>
              <a:gd name="T0" fmla="*/ 52478 w 526"/>
              <a:gd name="T1" fmla="*/ 0 h 218"/>
              <a:gd name="T2" fmla="*/ 0 w 526"/>
              <a:gd name="T3" fmla="*/ 183764 h 218"/>
              <a:gd name="T4" fmla="*/ 86214 w 526"/>
              <a:gd name="T5" fmla="*/ 228768 h 218"/>
              <a:gd name="T6" fmla="*/ 134944 w 526"/>
              <a:gd name="T7" fmla="*/ 817563 h 218"/>
              <a:gd name="T8" fmla="*/ 1889210 w 526"/>
              <a:gd name="T9" fmla="*/ 768809 h 218"/>
              <a:gd name="T10" fmla="*/ 1859222 w 526"/>
              <a:gd name="T11" fmla="*/ 416282 h 218"/>
              <a:gd name="T12" fmla="*/ 1825486 w 526"/>
              <a:gd name="T13" fmla="*/ 757558 h 218"/>
              <a:gd name="T14" fmla="*/ 1716782 w 526"/>
              <a:gd name="T15" fmla="*/ 438784 h 218"/>
              <a:gd name="T16" fmla="*/ 1566844 w 526"/>
              <a:gd name="T17" fmla="*/ 416282 h 218"/>
              <a:gd name="T18" fmla="*/ 1544354 w 526"/>
              <a:gd name="T19" fmla="*/ 757558 h 218"/>
              <a:gd name="T20" fmla="*/ 146189 w 526"/>
              <a:gd name="T21" fmla="*/ 228768 h 218"/>
              <a:gd name="T22" fmla="*/ 1825486 w 526"/>
              <a:gd name="T23" fmla="*/ 322525 h 218"/>
              <a:gd name="T24" fmla="*/ 1889210 w 526"/>
              <a:gd name="T25" fmla="*/ 322525 h 218"/>
              <a:gd name="T26" fmla="*/ 1922945 w 526"/>
              <a:gd name="T27" fmla="*/ 228768 h 218"/>
              <a:gd name="T28" fmla="*/ 1971675 w 526"/>
              <a:gd name="T29" fmla="*/ 45003 h 218"/>
              <a:gd name="T30" fmla="*/ 1911700 w 526"/>
              <a:gd name="T31" fmla="*/ 168763 h 218"/>
              <a:gd name="T32" fmla="*/ 59975 w 526"/>
              <a:gd name="T33" fmla="*/ 60005 h 218"/>
              <a:gd name="T34" fmla="*/ 1911700 w 526"/>
              <a:gd name="T35" fmla="*/ 168763 h 218"/>
              <a:gd name="T36" fmla="*/ 412327 w 526"/>
              <a:gd name="T37" fmla="*/ 435034 h 218"/>
              <a:gd name="T38" fmla="*/ 393585 w 526"/>
              <a:gd name="T39" fmla="*/ 570044 h 218"/>
              <a:gd name="T40" fmla="*/ 262390 w 526"/>
              <a:gd name="T41" fmla="*/ 551292 h 218"/>
              <a:gd name="T42" fmla="*/ 281132 w 526"/>
              <a:gd name="T43" fmla="*/ 416282 h 218"/>
              <a:gd name="T44" fmla="*/ 607246 w 526"/>
              <a:gd name="T45" fmla="*/ 416282 h 218"/>
              <a:gd name="T46" fmla="*/ 625988 w 526"/>
              <a:gd name="T47" fmla="*/ 551292 h 218"/>
              <a:gd name="T48" fmla="*/ 494793 w 526"/>
              <a:gd name="T49" fmla="*/ 570044 h 218"/>
              <a:gd name="T50" fmla="*/ 476051 w 526"/>
              <a:gd name="T51" fmla="*/ 435034 h 218"/>
              <a:gd name="T52" fmla="*/ 607246 w 526"/>
              <a:gd name="T53" fmla="*/ 416282 h 218"/>
              <a:gd name="T54" fmla="*/ 843397 w 526"/>
              <a:gd name="T55" fmla="*/ 435034 h 218"/>
              <a:gd name="T56" fmla="*/ 820907 w 526"/>
              <a:gd name="T57" fmla="*/ 570044 h 218"/>
              <a:gd name="T58" fmla="*/ 689711 w 526"/>
              <a:gd name="T59" fmla="*/ 551292 h 218"/>
              <a:gd name="T60" fmla="*/ 708454 w 526"/>
              <a:gd name="T61" fmla="*/ 416282 h 218"/>
              <a:gd name="T62" fmla="*/ 1038316 w 526"/>
              <a:gd name="T63" fmla="*/ 416282 h 218"/>
              <a:gd name="T64" fmla="*/ 1057058 w 526"/>
              <a:gd name="T65" fmla="*/ 551292 h 218"/>
              <a:gd name="T66" fmla="*/ 922114 w 526"/>
              <a:gd name="T67" fmla="*/ 570044 h 218"/>
              <a:gd name="T68" fmla="*/ 903372 w 526"/>
              <a:gd name="T69" fmla="*/ 435034 h 218"/>
              <a:gd name="T70" fmla="*/ 1038316 w 526"/>
              <a:gd name="T71" fmla="*/ 416282 h 218"/>
              <a:gd name="T72" fmla="*/ 1270718 w 526"/>
              <a:gd name="T73" fmla="*/ 435034 h 218"/>
              <a:gd name="T74" fmla="*/ 1251976 w 526"/>
              <a:gd name="T75" fmla="*/ 570044 h 218"/>
              <a:gd name="T76" fmla="*/ 1117033 w 526"/>
              <a:gd name="T77" fmla="*/ 551292 h 218"/>
              <a:gd name="T78" fmla="*/ 1135775 w 526"/>
              <a:gd name="T79" fmla="*/ 416282 h 218"/>
              <a:gd name="T80" fmla="*/ 1465637 w 526"/>
              <a:gd name="T81" fmla="*/ 416282 h 218"/>
              <a:gd name="T82" fmla="*/ 1484379 w 526"/>
              <a:gd name="T83" fmla="*/ 551292 h 218"/>
              <a:gd name="T84" fmla="*/ 1349435 w 526"/>
              <a:gd name="T85" fmla="*/ 570044 h 218"/>
              <a:gd name="T86" fmla="*/ 1330693 w 526"/>
              <a:gd name="T87" fmla="*/ 435034 h 218"/>
              <a:gd name="T88" fmla="*/ 1465637 w 526"/>
              <a:gd name="T89" fmla="*/ 416282 h 21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26" h="218">
                <a:moveTo>
                  <a:pt x="513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56"/>
                  <a:pt x="6" y="61"/>
                  <a:pt x="14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205"/>
                  <a:pt x="23" y="205"/>
                  <a:pt x="23" y="205"/>
                </a:cubicBezTo>
                <a:cubicBezTo>
                  <a:pt x="23" y="212"/>
                  <a:pt x="29" y="218"/>
                  <a:pt x="36" y="218"/>
                </a:cubicBezTo>
                <a:cubicBezTo>
                  <a:pt x="490" y="218"/>
                  <a:pt x="490" y="218"/>
                  <a:pt x="490" y="218"/>
                </a:cubicBezTo>
                <a:cubicBezTo>
                  <a:pt x="498" y="218"/>
                  <a:pt x="504" y="212"/>
                  <a:pt x="504" y="205"/>
                </a:cubicBezTo>
                <a:cubicBezTo>
                  <a:pt x="504" y="119"/>
                  <a:pt x="504" y="119"/>
                  <a:pt x="504" y="119"/>
                </a:cubicBezTo>
                <a:cubicBezTo>
                  <a:pt x="504" y="115"/>
                  <a:pt x="500" y="111"/>
                  <a:pt x="496" y="111"/>
                </a:cubicBezTo>
                <a:cubicBezTo>
                  <a:pt x="491" y="111"/>
                  <a:pt x="487" y="115"/>
                  <a:pt x="487" y="119"/>
                </a:cubicBezTo>
                <a:cubicBezTo>
                  <a:pt x="487" y="202"/>
                  <a:pt x="487" y="202"/>
                  <a:pt x="487" y="202"/>
                </a:cubicBezTo>
                <a:cubicBezTo>
                  <a:pt x="458" y="202"/>
                  <a:pt x="458" y="202"/>
                  <a:pt x="458" y="202"/>
                </a:cubicBezTo>
                <a:cubicBezTo>
                  <a:pt x="458" y="117"/>
                  <a:pt x="458" y="117"/>
                  <a:pt x="458" y="117"/>
                </a:cubicBezTo>
                <a:cubicBezTo>
                  <a:pt x="458" y="114"/>
                  <a:pt x="455" y="111"/>
                  <a:pt x="452" y="111"/>
                </a:cubicBezTo>
                <a:cubicBezTo>
                  <a:pt x="418" y="111"/>
                  <a:pt x="418" y="111"/>
                  <a:pt x="418" y="111"/>
                </a:cubicBezTo>
                <a:cubicBezTo>
                  <a:pt x="415" y="111"/>
                  <a:pt x="412" y="114"/>
                  <a:pt x="412" y="117"/>
                </a:cubicBezTo>
                <a:cubicBezTo>
                  <a:pt x="412" y="202"/>
                  <a:pt x="412" y="202"/>
                  <a:pt x="412" y="202"/>
                </a:cubicBezTo>
                <a:cubicBezTo>
                  <a:pt x="39" y="202"/>
                  <a:pt x="39" y="202"/>
                  <a:pt x="39" y="202"/>
                </a:cubicBezTo>
                <a:cubicBezTo>
                  <a:pt x="39" y="61"/>
                  <a:pt x="39" y="61"/>
                  <a:pt x="39" y="61"/>
                </a:cubicBezTo>
                <a:cubicBezTo>
                  <a:pt x="487" y="61"/>
                  <a:pt x="487" y="61"/>
                  <a:pt x="487" y="61"/>
                </a:cubicBezTo>
                <a:cubicBezTo>
                  <a:pt x="487" y="86"/>
                  <a:pt x="487" y="86"/>
                  <a:pt x="487" y="86"/>
                </a:cubicBezTo>
                <a:cubicBezTo>
                  <a:pt x="487" y="91"/>
                  <a:pt x="491" y="95"/>
                  <a:pt x="496" y="95"/>
                </a:cubicBezTo>
                <a:cubicBezTo>
                  <a:pt x="500" y="95"/>
                  <a:pt x="504" y="91"/>
                  <a:pt x="504" y="86"/>
                </a:cubicBezTo>
                <a:cubicBezTo>
                  <a:pt x="504" y="61"/>
                  <a:pt x="504" y="61"/>
                  <a:pt x="504" y="61"/>
                </a:cubicBezTo>
                <a:cubicBezTo>
                  <a:pt x="513" y="61"/>
                  <a:pt x="513" y="61"/>
                  <a:pt x="513" y="61"/>
                </a:cubicBezTo>
                <a:cubicBezTo>
                  <a:pt x="520" y="61"/>
                  <a:pt x="526" y="56"/>
                  <a:pt x="526" y="49"/>
                </a:cubicBezTo>
                <a:cubicBezTo>
                  <a:pt x="526" y="12"/>
                  <a:pt x="526" y="12"/>
                  <a:pt x="526" y="12"/>
                </a:cubicBezTo>
                <a:cubicBezTo>
                  <a:pt x="526" y="5"/>
                  <a:pt x="520" y="0"/>
                  <a:pt x="513" y="0"/>
                </a:cubicBezTo>
                <a:close/>
                <a:moveTo>
                  <a:pt x="510" y="45"/>
                </a:moveTo>
                <a:cubicBezTo>
                  <a:pt x="16" y="45"/>
                  <a:pt x="16" y="45"/>
                  <a:pt x="16" y="45"/>
                </a:cubicBezTo>
                <a:cubicBezTo>
                  <a:pt x="16" y="16"/>
                  <a:pt x="16" y="16"/>
                  <a:pt x="16" y="16"/>
                </a:cubicBezTo>
                <a:cubicBezTo>
                  <a:pt x="510" y="16"/>
                  <a:pt x="510" y="16"/>
                  <a:pt x="510" y="16"/>
                </a:cubicBezTo>
                <a:lnTo>
                  <a:pt x="510" y="45"/>
                </a:lnTo>
                <a:close/>
                <a:moveTo>
                  <a:pt x="105" y="111"/>
                </a:moveTo>
                <a:cubicBezTo>
                  <a:pt x="108" y="111"/>
                  <a:pt x="110" y="114"/>
                  <a:pt x="110" y="116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50"/>
                  <a:pt x="108" y="152"/>
                  <a:pt x="105" y="152"/>
                </a:cubicBezTo>
                <a:cubicBezTo>
                  <a:pt x="75" y="152"/>
                  <a:pt x="75" y="152"/>
                  <a:pt x="75" y="152"/>
                </a:cubicBezTo>
                <a:cubicBezTo>
                  <a:pt x="72" y="152"/>
                  <a:pt x="70" y="150"/>
                  <a:pt x="70" y="147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70" y="114"/>
                  <a:pt x="72" y="111"/>
                  <a:pt x="75" y="111"/>
                </a:cubicBezTo>
                <a:lnTo>
                  <a:pt x="105" y="111"/>
                </a:lnTo>
                <a:close/>
                <a:moveTo>
                  <a:pt x="162" y="111"/>
                </a:moveTo>
                <a:cubicBezTo>
                  <a:pt x="165" y="111"/>
                  <a:pt x="167" y="114"/>
                  <a:pt x="167" y="116"/>
                </a:cubicBezTo>
                <a:cubicBezTo>
                  <a:pt x="167" y="147"/>
                  <a:pt x="167" y="147"/>
                  <a:pt x="167" y="147"/>
                </a:cubicBezTo>
                <a:cubicBezTo>
                  <a:pt x="167" y="150"/>
                  <a:pt x="165" y="152"/>
                  <a:pt x="162" y="152"/>
                </a:cubicBezTo>
                <a:cubicBezTo>
                  <a:pt x="132" y="152"/>
                  <a:pt x="132" y="152"/>
                  <a:pt x="132" y="152"/>
                </a:cubicBezTo>
                <a:cubicBezTo>
                  <a:pt x="129" y="152"/>
                  <a:pt x="127" y="150"/>
                  <a:pt x="127" y="147"/>
                </a:cubicBezTo>
                <a:cubicBezTo>
                  <a:pt x="127" y="116"/>
                  <a:pt x="127" y="116"/>
                  <a:pt x="127" y="116"/>
                </a:cubicBezTo>
                <a:cubicBezTo>
                  <a:pt x="127" y="114"/>
                  <a:pt x="129" y="111"/>
                  <a:pt x="132" y="111"/>
                </a:cubicBezTo>
                <a:lnTo>
                  <a:pt x="162" y="111"/>
                </a:lnTo>
                <a:close/>
                <a:moveTo>
                  <a:pt x="219" y="111"/>
                </a:moveTo>
                <a:cubicBezTo>
                  <a:pt x="222" y="111"/>
                  <a:pt x="225" y="114"/>
                  <a:pt x="225" y="11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25" y="150"/>
                  <a:pt x="222" y="152"/>
                  <a:pt x="219" y="152"/>
                </a:cubicBezTo>
                <a:cubicBezTo>
                  <a:pt x="189" y="152"/>
                  <a:pt x="189" y="152"/>
                  <a:pt x="189" y="152"/>
                </a:cubicBezTo>
                <a:cubicBezTo>
                  <a:pt x="186" y="152"/>
                  <a:pt x="184" y="150"/>
                  <a:pt x="184" y="147"/>
                </a:cubicBezTo>
                <a:cubicBezTo>
                  <a:pt x="184" y="116"/>
                  <a:pt x="184" y="116"/>
                  <a:pt x="184" y="116"/>
                </a:cubicBezTo>
                <a:cubicBezTo>
                  <a:pt x="184" y="114"/>
                  <a:pt x="186" y="111"/>
                  <a:pt x="189" y="111"/>
                </a:cubicBezTo>
                <a:lnTo>
                  <a:pt x="219" y="111"/>
                </a:lnTo>
                <a:close/>
                <a:moveTo>
                  <a:pt x="277" y="111"/>
                </a:moveTo>
                <a:cubicBezTo>
                  <a:pt x="279" y="111"/>
                  <a:pt x="282" y="114"/>
                  <a:pt x="282" y="116"/>
                </a:cubicBezTo>
                <a:cubicBezTo>
                  <a:pt x="282" y="147"/>
                  <a:pt x="282" y="147"/>
                  <a:pt x="282" y="147"/>
                </a:cubicBezTo>
                <a:cubicBezTo>
                  <a:pt x="282" y="150"/>
                  <a:pt x="279" y="152"/>
                  <a:pt x="277" y="152"/>
                </a:cubicBezTo>
                <a:cubicBezTo>
                  <a:pt x="246" y="152"/>
                  <a:pt x="246" y="152"/>
                  <a:pt x="246" y="152"/>
                </a:cubicBezTo>
                <a:cubicBezTo>
                  <a:pt x="243" y="152"/>
                  <a:pt x="241" y="150"/>
                  <a:pt x="241" y="147"/>
                </a:cubicBezTo>
                <a:cubicBezTo>
                  <a:pt x="241" y="116"/>
                  <a:pt x="241" y="116"/>
                  <a:pt x="241" y="116"/>
                </a:cubicBezTo>
                <a:cubicBezTo>
                  <a:pt x="241" y="114"/>
                  <a:pt x="243" y="111"/>
                  <a:pt x="246" y="111"/>
                </a:cubicBezTo>
                <a:lnTo>
                  <a:pt x="277" y="111"/>
                </a:lnTo>
                <a:close/>
                <a:moveTo>
                  <a:pt x="334" y="111"/>
                </a:moveTo>
                <a:cubicBezTo>
                  <a:pt x="337" y="111"/>
                  <a:pt x="339" y="114"/>
                  <a:pt x="339" y="116"/>
                </a:cubicBezTo>
                <a:cubicBezTo>
                  <a:pt x="339" y="147"/>
                  <a:pt x="339" y="147"/>
                  <a:pt x="339" y="147"/>
                </a:cubicBezTo>
                <a:cubicBezTo>
                  <a:pt x="339" y="150"/>
                  <a:pt x="337" y="152"/>
                  <a:pt x="334" y="152"/>
                </a:cubicBezTo>
                <a:cubicBezTo>
                  <a:pt x="303" y="152"/>
                  <a:pt x="303" y="152"/>
                  <a:pt x="303" y="152"/>
                </a:cubicBezTo>
                <a:cubicBezTo>
                  <a:pt x="301" y="152"/>
                  <a:pt x="298" y="150"/>
                  <a:pt x="298" y="147"/>
                </a:cubicBezTo>
                <a:cubicBezTo>
                  <a:pt x="298" y="116"/>
                  <a:pt x="298" y="116"/>
                  <a:pt x="298" y="116"/>
                </a:cubicBezTo>
                <a:cubicBezTo>
                  <a:pt x="298" y="114"/>
                  <a:pt x="301" y="111"/>
                  <a:pt x="303" y="111"/>
                </a:cubicBezTo>
                <a:lnTo>
                  <a:pt x="334" y="111"/>
                </a:lnTo>
                <a:close/>
                <a:moveTo>
                  <a:pt x="391" y="111"/>
                </a:moveTo>
                <a:cubicBezTo>
                  <a:pt x="394" y="111"/>
                  <a:pt x="396" y="114"/>
                  <a:pt x="396" y="116"/>
                </a:cubicBezTo>
                <a:cubicBezTo>
                  <a:pt x="396" y="147"/>
                  <a:pt x="396" y="147"/>
                  <a:pt x="396" y="147"/>
                </a:cubicBezTo>
                <a:cubicBezTo>
                  <a:pt x="396" y="150"/>
                  <a:pt x="394" y="152"/>
                  <a:pt x="391" y="152"/>
                </a:cubicBezTo>
                <a:cubicBezTo>
                  <a:pt x="360" y="152"/>
                  <a:pt x="360" y="152"/>
                  <a:pt x="360" y="152"/>
                </a:cubicBezTo>
                <a:cubicBezTo>
                  <a:pt x="358" y="152"/>
                  <a:pt x="355" y="150"/>
                  <a:pt x="355" y="147"/>
                </a:cubicBezTo>
                <a:cubicBezTo>
                  <a:pt x="355" y="116"/>
                  <a:pt x="355" y="116"/>
                  <a:pt x="355" y="116"/>
                </a:cubicBezTo>
                <a:cubicBezTo>
                  <a:pt x="355" y="114"/>
                  <a:pt x="358" y="111"/>
                  <a:pt x="360" y="111"/>
                </a:cubicBezTo>
                <a:lnTo>
                  <a:pt x="391" y="111"/>
                </a:lnTo>
                <a:close/>
              </a:path>
            </a:pathLst>
          </a:custGeom>
          <a:solidFill>
            <a:srgbClr val="4E4E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CF8288FC-15B4-433F-A00F-89AF8856D10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885784" y="5087605"/>
            <a:ext cx="403015" cy="244899"/>
          </a:xfrm>
          <a:custGeom>
            <a:avLst/>
            <a:gdLst>
              <a:gd name="T0" fmla="*/ 464 w 464"/>
              <a:gd name="T1" fmla="*/ 44 h 282"/>
              <a:gd name="T2" fmla="*/ 447 w 464"/>
              <a:gd name="T3" fmla="*/ 0 h 282"/>
              <a:gd name="T4" fmla="*/ 179 w 464"/>
              <a:gd name="T5" fmla="*/ 17 h 282"/>
              <a:gd name="T6" fmla="*/ 156 w 464"/>
              <a:gd name="T7" fmla="*/ 71 h 282"/>
              <a:gd name="T8" fmla="*/ 138 w 464"/>
              <a:gd name="T9" fmla="*/ 45 h 282"/>
              <a:gd name="T10" fmla="*/ 0 w 464"/>
              <a:gd name="T11" fmla="*/ 153 h 282"/>
              <a:gd name="T12" fmla="*/ 2 w 464"/>
              <a:gd name="T13" fmla="*/ 246 h 282"/>
              <a:gd name="T14" fmla="*/ 40 w 464"/>
              <a:gd name="T15" fmla="*/ 248 h 282"/>
              <a:gd name="T16" fmla="*/ 122 w 464"/>
              <a:gd name="T17" fmla="*/ 248 h 282"/>
              <a:gd name="T18" fmla="*/ 156 w 464"/>
              <a:gd name="T19" fmla="*/ 241 h 282"/>
              <a:gd name="T20" fmla="*/ 360 w 464"/>
              <a:gd name="T21" fmla="*/ 282 h 282"/>
              <a:gd name="T22" fmla="*/ 447 w 464"/>
              <a:gd name="T23" fmla="*/ 241 h 282"/>
              <a:gd name="T24" fmla="*/ 464 w 464"/>
              <a:gd name="T25" fmla="*/ 76 h 282"/>
              <a:gd name="T26" fmla="*/ 448 w 464"/>
              <a:gd name="T27" fmla="*/ 76 h 282"/>
              <a:gd name="T28" fmla="*/ 195 w 464"/>
              <a:gd name="T29" fmla="*/ 168 h 282"/>
              <a:gd name="T30" fmla="*/ 196 w 464"/>
              <a:gd name="T31" fmla="*/ 16 h 282"/>
              <a:gd name="T32" fmla="*/ 448 w 464"/>
              <a:gd name="T33" fmla="*/ 17 h 282"/>
              <a:gd name="T34" fmla="*/ 456 w 464"/>
              <a:gd name="T35" fmla="*/ 52 h 282"/>
              <a:gd name="T36" fmla="*/ 28 w 464"/>
              <a:gd name="T37" fmla="*/ 95 h 282"/>
              <a:gd name="T38" fmla="*/ 86 w 464"/>
              <a:gd name="T39" fmla="*/ 145 h 282"/>
              <a:gd name="T40" fmla="*/ 27 w 464"/>
              <a:gd name="T41" fmla="*/ 95 h 282"/>
              <a:gd name="T42" fmla="*/ 55 w 464"/>
              <a:gd name="T43" fmla="*/ 240 h 282"/>
              <a:gd name="T44" fmla="*/ 107 w 464"/>
              <a:gd name="T45" fmla="*/ 240 h 282"/>
              <a:gd name="T46" fmla="*/ 140 w 464"/>
              <a:gd name="T47" fmla="*/ 232 h 282"/>
              <a:gd name="T48" fmla="*/ 81 w 464"/>
              <a:gd name="T49" fmla="*/ 198 h 282"/>
              <a:gd name="T50" fmla="*/ 16 w 464"/>
              <a:gd name="T51" fmla="*/ 232 h 282"/>
              <a:gd name="T52" fmla="*/ 94 w 464"/>
              <a:gd name="T53" fmla="*/ 161 h 282"/>
              <a:gd name="T54" fmla="*/ 102 w 464"/>
              <a:gd name="T55" fmla="*/ 87 h 282"/>
              <a:gd name="T56" fmla="*/ 35 w 464"/>
              <a:gd name="T57" fmla="*/ 79 h 282"/>
              <a:gd name="T58" fmla="*/ 138 w 464"/>
              <a:gd name="T59" fmla="*/ 61 h 282"/>
              <a:gd name="T60" fmla="*/ 140 w 464"/>
              <a:gd name="T61" fmla="*/ 232 h 282"/>
              <a:gd name="T62" fmla="*/ 156 w 464"/>
              <a:gd name="T63" fmla="*/ 225 h 282"/>
              <a:gd name="T64" fmla="*/ 179 w 464"/>
              <a:gd name="T65" fmla="*/ 87 h 282"/>
              <a:gd name="T66" fmla="*/ 360 w 464"/>
              <a:gd name="T67" fmla="*/ 266 h 282"/>
              <a:gd name="T68" fmla="*/ 360 w 464"/>
              <a:gd name="T69" fmla="*/ 214 h 282"/>
              <a:gd name="T70" fmla="*/ 360 w 464"/>
              <a:gd name="T71" fmla="*/ 266 h 282"/>
              <a:gd name="T72" fmla="*/ 448 w 464"/>
              <a:gd name="T73" fmla="*/ 223 h 282"/>
              <a:gd name="T74" fmla="*/ 399 w 464"/>
              <a:gd name="T75" fmla="*/ 225 h 282"/>
              <a:gd name="T76" fmla="*/ 321 w 464"/>
              <a:gd name="T77" fmla="*/ 225 h 282"/>
              <a:gd name="T78" fmla="*/ 195 w 464"/>
              <a:gd name="T79" fmla="*/ 184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64" h="282">
                <a:moveTo>
                  <a:pt x="456" y="52"/>
                </a:moveTo>
                <a:cubicBezTo>
                  <a:pt x="461" y="52"/>
                  <a:pt x="464" y="49"/>
                  <a:pt x="464" y="44"/>
                </a:cubicBezTo>
                <a:cubicBezTo>
                  <a:pt x="464" y="17"/>
                  <a:pt x="464" y="17"/>
                  <a:pt x="464" y="17"/>
                </a:cubicBezTo>
                <a:cubicBezTo>
                  <a:pt x="464" y="8"/>
                  <a:pt x="456" y="0"/>
                  <a:pt x="447" y="0"/>
                </a:cubicBezTo>
                <a:cubicBezTo>
                  <a:pt x="196" y="0"/>
                  <a:pt x="196" y="0"/>
                  <a:pt x="196" y="0"/>
                </a:cubicBezTo>
                <a:cubicBezTo>
                  <a:pt x="187" y="0"/>
                  <a:pt x="179" y="8"/>
                  <a:pt x="179" y="17"/>
                </a:cubicBezTo>
                <a:cubicBezTo>
                  <a:pt x="179" y="71"/>
                  <a:pt x="179" y="71"/>
                  <a:pt x="179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56" y="53"/>
                  <a:pt x="148" y="45"/>
                  <a:pt x="138" y="45"/>
                </a:cubicBezTo>
                <a:cubicBezTo>
                  <a:pt x="59" y="45"/>
                  <a:pt x="59" y="45"/>
                  <a:pt x="59" y="45"/>
                </a:cubicBezTo>
                <a:cubicBezTo>
                  <a:pt x="24" y="45"/>
                  <a:pt x="0" y="101"/>
                  <a:pt x="0" y="153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242"/>
                  <a:pt x="1" y="244"/>
                  <a:pt x="2" y="246"/>
                </a:cubicBezTo>
                <a:cubicBezTo>
                  <a:pt x="4" y="247"/>
                  <a:pt x="6" y="248"/>
                  <a:pt x="8" y="248"/>
                </a:cubicBezTo>
                <a:cubicBezTo>
                  <a:pt x="40" y="248"/>
                  <a:pt x="40" y="248"/>
                  <a:pt x="40" y="248"/>
                </a:cubicBezTo>
                <a:cubicBezTo>
                  <a:pt x="44" y="267"/>
                  <a:pt x="61" y="282"/>
                  <a:pt x="81" y="282"/>
                </a:cubicBezTo>
                <a:cubicBezTo>
                  <a:pt x="101" y="282"/>
                  <a:pt x="118" y="267"/>
                  <a:pt x="122" y="248"/>
                </a:cubicBezTo>
                <a:cubicBezTo>
                  <a:pt x="148" y="248"/>
                  <a:pt x="148" y="248"/>
                  <a:pt x="148" y="248"/>
                </a:cubicBezTo>
                <a:cubicBezTo>
                  <a:pt x="152" y="248"/>
                  <a:pt x="155" y="245"/>
                  <a:pt x="156" y="241"/>
                </a:cubicBezTo>
                <a:cubicBezTo>
                  <a:pt x="319" y="241"/>
                  <a:pt x="319" y="241"/>
                  <a:pt x="319" y="241"/>
                </a:cubicBezTo>
                <a:cubicBezTo>
                  <a:pt x="319" y="263"/>
                  <a:pt x="338" y="282"/>
                  <a:pt x="360" y="282"/>
                </a:cubicBezTo>
                <a:cubicBezTo>
                  <a:pt x="383" y="282"/>
                  <a:pt x="402" y="263"/>
                  <a:pt x="402" y="241"/>
                </a:cubicBezTo>
                <a:cubicBezTo>
                  <a:pt x="447" y="241"/>
                  <a:pt x="447" y="241"/>
                  <a:pt x="447" y="241"/>
                </a:cubicBezTo>
                <a:cubicBezTo>
                  <a:pt x="456" y="241"/>
                  <a:pt x="464" y="233"/>
                  <a:pt x="464" y="223"/>
                </a:cubicBezTo>
                <a:cubicBezTo>
                  <a:pt x="464" y="76"/>
                  <a:pt x="464" y="76"/>
                  <a:pt x="464" y="76"/>
                </a:cubicBezTo>
                <a:cubicBezTo>
                  <a:pt x="464" y="71"/>
                  <a:pt x="461" y="68"/>
                  <a:pt x="456" y="68"/>
                </a:cubicBezTo>
                <a:cubicBezTo>
                  <a:pt x="452" y="68"/>
                  <a:pt x="448" y="71"/>
                  <a:pt x="448" y="76"/>
                </a:cubicBezTo>
                <a:cubicBezTo>
                  <a:pt x="448" y="168"/>
                  <a:pt x="448" y="168"/>
                  <a:pt x="448" y="168"/>
                </a:cubicBezTo>
                <a:cubicBezTo>
                  <a:pt x="195" y="168"/>
                  <a:pt x="195" y="168"/>
                  <a:pt x="195" y="168"/>
                </a:cubicBezTo>
                <a:cubicBezTo>
                  <a:pt x="195" y="17"/>
                  <a:pt x="195" y="17"/>
                  <a:pt x="195" y="17"/>
                </a:cubicBezTo>
                <a:cubicBezTo>
                  <a:pt x="195" y="17"/>
                  <a:pt x="195" y="16"/>
                  <a:pt x="196" y="16"/>
                </a:cubicBezTo>
                <a:cubicBezTo>
                  <a:pt x="447" y="16"/>
                  <a:pt x="447" y="16"/>
                  <a:pt x="447" y="16"/>
                </a:cubicBezTo>
                <a:cubicBezTo>
                  <a:pt x="448" y="16"/>
                  <a:pt x="448" y="17"/>
                  <a:pt x="448" y="17"/>
                </a:cubicBezTo>
                <a:cubicBezTo>
                  <a:pt x="448" y="44"/>
                  <a:pt x="448" y="44"/>
                  <a:pt x="448" y="44"/>
                </a:cubicBezTo>
                <a:cubicBezTo>
                  <a:pt x="448" y="49"/>
                  <a:pt x="452" y="52"/>
                  <a:pt x="456" y="52"/>
                </a:cubicBezTo>
                <a:close/>
                <a:moveTo>
                  <a:pt x="27" y="95"/>
                </a:moveTo>
                <a:cubicBezTo>
                  <a:pt x="27" y="95"/>
                  <a:pt x="28" y="95"/>
                  <a:pt x="28" y="95"/>
                </a:cubicBezTo>
                <a:cubicBezTo>
                  <a:pt x="86" y="95"/>
                  <a:pt x="86" y="95"/>
                  <a:pt x="86" y="95"/>
                </a:cubicBezTo>
                <a:cubicBezTo>
                  <a:pt x="86" y="145"/>
                  <a:pt x="86" y="145"/>
                  <a:pt x="86" y="145"/>
                </a:cubicBezTo>
                <a:cubicBezTo>
                  <a:pt x="16" y="145"/>
                  <a:pt x="16" y="145"/>
                  <a:pt x="16" y="145"/>
                </a:cubicBezTo>
                <a:cubicBezTo>
                  <a:pt x="17" y="127"/>
                  <a:pt x="21" y="109"/>
                  <a:pt x="27" y="95"/>
                </a:cubicBezTo>
                <a:close/>
                <a:moveTo>
                  <a:pt x="81" y="266"/>
                </a:moveTo>
                <a:cubicBezTo>
                  <a:pt x="67" y="266"/>
                  <a:pt x="55" y="254"/>
                  <a:pt x="55" y="240"/>
                </a:cubicBezTo>
                <a:cubicBezTo>
                  <a:pt x="55" y="226"/>
                  <a:pt x="67" y="214"/>
                  <a:pt x="81" y="214"/>
                </a:cubicBezTo>
                <a:cubicBezTo>
                  <a:pt x="95" y="214"/>
                  <a:pt x="107" y="226"/>
                  <a:pt x="107" y="240"/>
                </a:cubicBezTo>
                <a:cubicBezTo>
                  <a:pt x="107" y="254"/>
                  <a:pt x="95" y="266"/>
                  <a:pt x="81" y="266"/>
                </a:cubicBezTo>
                <a:close/>
                <a:moveTo>
                  <a:pt x="140" y="232"/>
                </a:moveTo>
                <a:cubicBezTo>
                  <a:pt x="122" y="232"/>
                  <a:pt x="122" y="232"/>
                  <a:pt x="122" y="232"/>
                </a:cubicBezTo>
                <a:cubicBezTo>
                  <a:pt x="118" y="213"/>
                  <a:pt x="101" y="198"/>
                  <a:pt x="81" y="198"/>
                </a:cubicBezTo>
                <a:cubicBezTo>
                  <a:pt x="61" y="198"/>
                  <a:pt x="44" y="213"/>
                  <a:pt x="40" y="232"/>
                </a:cubicBezTo>
                <a:cubicBezTo>
                  <a:pt x="16" y="232"/>
                  <a:pt x="16" y="232"/>
                  <a:pt x="16" y="232"/>
                </a:cubicBezTo>
                <a:cubicBezTo>
                  <a:pt x="16" y="161"/>
                  <a:pt x="16" y="161"/>
                  <a:pt x="16" y="161"/>
                </a:cubicBezTo>
                <a:cubicBezTo>
                  <a:pt x="94" y="161"/>
                  <a:pt x="94" y="161"/>
                  <a:pt x="94" y="161"/>
                </a:cubicBezTo>
                <a:cubicBezTo>
                  <a:pt x="99" y="161"/>
                  <a:pt x="102" y="157"/>
                  <a:pt x="102" y="153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102" y="83"/>
                  <a:pt x="99" y="79"/>
                  <a:pt x="94" y="79"/>
                </a:cubicBezTo>
                <a:cubicBezTo>
                  <a:pt x="35" y="79"/>
                  <a:pt x="35" y="79"/>
                  <a:pt x="35" y="79"/>
                </a:cubicBezTo>
                <a:cubicBezTo>
                  <a:pt x="42" y="68"/>
                  <a:pt x="50" y="61"/>
                  <a:pt x="59" y="61"/>
                </a:cubicBezTo>
                <a:cubicBezTo>
                  <a:pt x="138" y="61"/>
                  <a:pt x="138" y="61"/>
                  <a:pt x="138" y="61"/>
                </a:cubicBezTo>
                <a:cubicBezTo>
                  <a:pt x="139" y="61"/>
                  <a:pt x="140" y="62"/>
                  <a:pt x="140" y="63"/>
                </a:cubicBezTo>
                <a:lnTo>
                  <a:pt x="140" y="232"/>
                </a:lnTo>
                <a:close/>
                <a:moveTo>
                  <a:pt x="179" y="225"/>
                </a:moveTo>
                <a:cubicBezTo>
                  <a:pt x="156" y="225"/>
                  <a:pt x="156" y="225"/>
                  <a:pt x="156" y="225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79" y="87"/>
                  <a:pt x="179" y="87"/>
                  <a:pt x="179" y="87"/>
                </a:cubicBezTo>
                <a:lnTo>
                  <a:pt x="179" y="225"/>
                </a:lnTo>
                <a:close/>
                <a:moveTo>
                  <a:pt x="360" y="266"/>
                </a:moveTo>
                <a:cubicBezTo>
                  <a:pt x="346" y="266"/>
                  <a:pt x="335" y="254"/>
                  <a:pt x="335" y="240"/>
                </a:cubicBezTo>
                <a:cubicBezTo>
                  <a:pt x="335" y="226"/>
                  <a:pt x="346" y="214"/>
                  <a:pt x="360" y="214"/>
                </a:cubicBezTo>
                <a:cubicBezTo>
                  <a:pt x="375" y="214"/>
                  <a:pt x="386" y="226"/>
                  <a:pt x="386" y="240"/>
                </a:cubicBezTo>
                <a:cubicBezTo>
                  <a:pt x="386" y="254"/>
                  <a:pt x="375" y="266"/>
                  <a:pt x="360" y="266"/>
                </a:cubicBezTo>
                <a:close/>
                <a:moveTo>
                  <a:pt x="448" y="184"/>
                </a:moveTo>
                <a:cubicBezTo>
                  <a:pt x="448" y="223"/>
                  <a:pt x="448" y="223"/>
                  <a:pt x="448" y="223"/>
                </a:cubicBezTo>
                <a:cubicBezTo>
                  <a:pt x="448" y="224"/>
                  <a:pt x="448" y="225"/>
                  <a:pt x="447" y="225"/>
                </a:cubicBezTo>
                <a:cubicBezTo>
                  <a:pt x="399" y="225"/>
                  <a:pt x="399" y="225"/>
                  <a:pt x="399" y="225"/>
                </a:cubicBezTo>
                <a:cubicBezTo>
                  <a:pt x="393" y="209"/>
                  <a:pt x="378" y="198"/>
                  <a:pt x="360" y="198"/>
                </a:cubicBezTo>
                <a:cubicBezTo>
                  <a:pt x="343" y="198"/>
                  <a:pt x="327" y="209"/>
                  <a:pt x="321" y="225"/>
                </a:cubicBezTo>
                <a:cubicBezTo>
                  <a:pt x="195" y="225"/>
                  <a:pt x="195" y="225"/>
                  <a:pt x="195" y="225"/>
                </a:cubicBezTo>
                <a:cubicBezTo>
                  <a:pt x="195" y="184"/>
                  <a:pt x="195" y="184"/>
                  <a:pt x="195" y="184"/>
                </a:cubicBezTo>
                <a:lnTo>
                  <a:pt x="448" y="184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7864870D-2EF3-4A2D-BDCB-3C9A7D38B93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88168" y="5188755"/>
            <a:ext cx="76369" cy="174519"/>
          </a:xfrm>
          <a:custGeom>
            <a:avLst/>
            <a:gdLst>
              <a:gd name="T0" fmla="*/ 539719 w 205"/>
              <a:gd name="T1" fmla="*/ 401427 h 468"/>
              <a:gd name="T2" fmla="*/ 599688 w 205"/>
              <a:gd name="T3" fmla="*/ 153818 h 468"/>
              <a:gd name="T4" fmla="*/ 543467 w 205"/>
              <a:gd name="T5" fmla="*/ 172576 h 468"/>
              <a:gd name="T6" fmla="*/ 404789 w 205"/>
              <a:gd name="T7" fmla="*/ 401427 h 468"/>
              <a:gd name="T8" fmla="*/ 213639 w 205"/>
              <a:gd name="T9" fmla="*/ 232603 h 468"/>
              <a:gd name="T10" fmla="*/ 382301 w 205"/>
              <a:gd name="T11" fmla="*/ 60026 h 468"/>
              <a:gd name="T12" fmla="*/ 524727 w 205"/>
              <a:gd name="T13" fmla="*/ 82536 h 468"/>
              <a:gd name="T14" fmla="*/ 382301 w 205"/>
              <a:gd name="T15" fmla="*/ 0 h 468"/>
              <a:gd name="T16" fmla="*/ 153670 w 205"/>
              <a:gd name="T17" fmla="*/ 232603 h 468"/>
              <a:gd name="T18" fmla="*/ 228631 w 205"/>
              <a:gd name="T19" fmla="*/ 401427 h 468"/>
              <a:gd name="T20" fmla="*/ 0 w 205"/>
              <a:gd name="T21" fmla="*/ 960424 h 468"/>
              <a:gd name="T22" fmla="*/ 86205 w 205"/>
              <a:gd name="T23" fmla="*/ 1087980 h 468"/>
              <a:gd name="T24" fmla="*/ 142426 w 205"/>
              <a:gd name="T25" fmla="*/ 1080477 h 468"/>
              <a:gd name="T26" fmla="*/ 258615 w 205"/>
              <a:gd name="T27" fmla="*/ 1755775 h 468"/>
              <a:gd name="T28" fmla="*/ 374805 w 205"/>
              <a:gd name="T29" fmla="*/ 1264308 h 468"/>
              <a:gd name="T30" fmla="*/ 393545 w 205"/>
              <a:gd name="T31" fmla="*/ 1245550 h 468"/>
              <a:gd name="T32" fmla="*/ 393545 w 205"/>
              <a:gd name="T33" fmla="*/ 1658232 h 468"/>
              <a:gd name="T34" fmla="*/ 625924 w 205"/>
              <a:gd name="T35" fmla="*/ 1658232 h 468"/>
              <a:gd name="T36" fmla="*/ 663405 w 205"/>
              <a:gd name="T37" fmla="*/ 1087980 h 468"/>
              <a:gd name="T38" fmla="*/ 685893 w 205"/>
              <a:gd name="T39" fmla="*/ 1087980 h 468"/>
              <a:gd name="T40" fmla="*/ 768350 w 205"/>
              <a:gd name="T41" fmla="*/ 675298 h 468"/>
              <a:gd name="T42" fmla="*/ 708381 w 205"/>
              <a:gd name="T43" fmla="*/ 960424 h 468"/>
              <a:gd name="T44" fmla="*/ 663405 w 205"/>
              <a:gd name="T45" fmla="*/ 1027954 h 468"/>
              <a:gd name="T46" fmla="*/ 625924 w 205"/>
              <a:gd name="T47" fmla="*/ 964176 h 468"/>
              <a:gd name="T48" fmla="*/ 625924 w 205"/>
              <a:gd name="T49" fmla="*/ 641533 h 468"/>
              <a:gd name="T50" fmla="*/ 565955 w 205"/>
              <a:gd name="T51" fmla="*/ 641533 h 468"/>
              <a:gd name="T52" fmla="*/ 509735 w 205"/>
              <a:gd name="T53" fmla="*/ 1695749 h 468"/>
              <a:gd name="T54" fmla="*/ 453514 w 205"/>
              <a:gd name="T55" fmla="*/ 1264308 h 468"/>
              <a:gd name="T56" fmla="*/ 363561 w 205"/>
              <a:gd name="T57" fmla="*/ 1185523 h 468"/>
              <a:gd name="T58" fmla="*/ 314836 w 205"/>
              <a:gd name="T59" fmla="*/ 1654480 h 468"/>
              <a:gd name="T60" fmla="*/ 202395 w 205"/>
              <a:gd name="T61" fmla="*/ 1658232 h 468"/>
              <a:gd name="T62" fmla="*/ 172410 w 205"/>
              <a:gd name="T63" fmla="*/ 611520 h 468"/>
              <a:gd name="T64" fmla="*/ 142426 w 205"/>
              <a:gd name="T65" fmla="*/ 956672 h 468"/>
              <a:gd name="T66" fmla="*/ 127434 w 205"/>
              <a:gd name="T67" fmla="*/ 1020450 h 468"/>
              <a:gd name="T68" fmla="*/ 89953 w 205"/>
              <a:gd name="T69" fmla="*/ 1027954 h 468"/>
              <a:gd name="T70" fmla="*/ 59969 w 205"/>
              <a:gd name="T71" fmla="*/ 675298 h 468"/>
              <a:gd name="T72" fmla="*/ 329828 w 205"/>
              <a:gd name="T73" fmla="*/ 457702 h 468"/>
              <a:gd name="T74" fmla="*/ 457262 w 205"/>
              <a:gd name="T75" fmla="*/ 453950 h 468"/>
              <a:gd name="T76" fmla="*/ 708381 w 205"/>
              <a:gd name="T77" fmla="*/ 960424 h 46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05" h="468">
                <a:moveTo>
                  <a:pt x="144" y="107"/>
                </a:moveTo>
                <a:cubicBezTo>
                  <a:pt x="144" y="107"/>
                  <a:pt x="144" y="107"/>
                  <a:pt x="144" y="107"/>
                </a:cubicBezTo>
                <a:cubicBezTo>
                  <a:pt x="156" y="96"/>
                  <a:pt x="164" y="79"/>
                  <a:pt x="164" y="62"/>
                </a:cubicBezTo>
                <a:cubicBezTo>
                  <a:pt x="164" y="54"/>
                  <a:pt x="163" y="47"/>
                  <a:pt x="160" y="41"/>
                </a:cubicBezTo>
                <a:cubicBezTo>
                  <a:pt x="159" y="36"/>
                  <a:pt x="154" y="34"/>
                  <a:pt x="150" y="36"/>
                </a:cubicBezTo>
                <a:cubicBezTo>
                  <a:pt x="146" y="37"/>
                  <a:pt x="144" y="42"/>
                  <a:pt x="145" y="46"/>
                </a:cubicBezTo>
                <a:cubicBezTo>
                  <a:pt x="147" y="51"/>
                  <a:pt x="148" y="56"/>
                  <a:pt x="148" y="62"/>
                </a:cubicBezTo>
                <a:cubicBezTo>
                  <a:pt x="148" y="85"/>
                  <a:pt x="131" y="104"/>
                  <a:pt x="108" y="107"/>
                </a:cubicBezTo>
                <a:cubicBezTo>
                  <a:pt x="97" y="107"/>
                  <a:pt x="97" y="107"/>
                  <a:pt x="97" y="107"/>
                </a:cubicBezTo>
                <a:cubicBezTo>
                  <a:pt x="74" y="104"/>
                  <a:pt x="57" y="85"/>
                  <a:pt x="57" y="62"/>
                </a:cubicBezTo>
                <a:cubicBezTo>
                  <a:pt x="57" y="36"/>
                  <a:pt x="77" y="16"/>
                  <a:pt x="102" y="16"/>
                </a:cubicBezTo>
                <a:cubicBezTo>
                  <a:pt x="102" y="16"/>
                  <a:pt x="102" y="16"/>
                  <a:pt x="102" y="16"/>
                </a:cubicBezTo>
                <a:cubicBezTo>
                  <a:pt x="112" y="16"/>
                  <a:pt x="121" y="19"/>
                  <a:pt x="129" y="24"/>
                </a:cubicBezTo>
                <a:cubicBezTo>
                  <a:pt x="132" y="27"/>
                  <a:pt x="137" y="26"/>
                  <a:pt x="140" y="22"/>
                </a:cubicBezTo>
                <a:cubicBezTo>
                  <a:pt x="143" y="19"/>
                  <a:pt x="142" y="14"/>
                  <a:pt x="138" y="11"/>
                </a:cubicBezTo>
                <a:cubicBezTo>
                  <a:pt x="128" y="4"/>
                  <a:pt x="115" y="0"/>
                  <a:pt x="102" y="0"/>
                </a:cubicBezTo>
                <a:cubicBezTo>
                  <a:pt x="102" y="0"/>
                  <a:pt x="102" y="0"/>
                  <a:pt x="102" y="0"/>
                </a:cubicBezTo>
                <a:cubicBezTo>
                  <a:pt x="68" y="0"/>
                  <a:pt x="41" y="27"/>
                  <a:pt x="41" y="62"/>
                </a:cubicBezTo>
                <a:cubicBezTo>
                  <a:pt x="41" y="79"/>
                  <a:pt x="49" y="96"/>
                  <a:pt x="61" y="107"/>
                </a:cubicBezTo>
                <a:cubicBezTo>
                  <a:pt x="61" y="107"/>
                  <a:pt x="61" y="107"/>
                  <a:pt x="61" y="107"/>
                </a:cubicBezTo>
                <a:cubicBezTo>
                  <a:pt x="1" y="120"/>
                  <a:pt x="0" y="179"/>
                  <a:pt x="0" y="180"/>
                </a:cubicBezTo>
                <a:cubicBezTo>
                  <a:pt x="0" y="256"/>
                  <a:pt x="0" y="256"/>
                  <a:pt x="0" y="256"/>
                </a:cubicBezTo>
                <a:cubicBezTo>
                  <a:pt x="0" y="282"/>
                  <a:pt x="15" y="290"/>
                  <a:pt x="23" y="290"/>
                </a:cubicBezTo>
                <a:cubicBezTo>
                  <a:pt x="23" y="290"/>
                  <a:pt x="23" y="290"/>
                  <a:pt x="23" y="290"/>
                </a:cubicBezTo>
                <a:cubicBezTo>
                  <a:pt x="28" y="290"/>
                  <a:pt x="28" y="290"/>
                  <a:pt x="28" y="290"/>
                </a:cubicBezTo>
                <a:cubicBezTo>
                  <a:pt x="32" y="290"/>
                  <a:pt x="35" y="290"/>
                  <a:pt x="38" y="288"/>
                </a:cubicBezTo>
                <a:cubicBezTo>
                  <a:pt x="38" y="442"/>
                  <a:pt x="38" y="442"/>
                  <a:pt x="38" y="442"/>
                </a:cubicBezTo>
                <a:cubicBezTo>
                  <a:pt x="38" y="450"/>
                  <a:pt x="46" y="468"/>
                  <a:pt x="69" y="468"/>
                </a:cubicBezTo>
                <a:cubicBezTo>
                  <a:pt x="91" y="468"/>
                  <a:pt x="99" y="453"/>
                  <a:pt x="100" y="442"/>
                </a:cubicBezTo>
                <a:cubicBezTo>
                  <a:pt x="100" y="337"/>
                  <a:pt x="100" y="337"/>
                  <a:pt x="100" y="337"/>
                </a:cubicBezTo>
                <a:cubicBezTo>
                  <a:pt x="100" y="335"/>
                  <a:pt x="100" y="333"/>
                  <a:pt x="100" y="332"/>
                </a:cubicBezTo>
                <a:cubicBezTo>
                  <a:pt x="105" y="332"/>
                  <a:pt x="105" y="332"/>
                  <a:pt x="105" y="332"/>
                </a:cubicBezTo>
                <a:cubicBezTo>
                  <a:pt x="105" y="333"/>
                  <a:pt x="105" y="335"/>
                  <a:pt x="105" y="337"/>
                </a:cubicBezTo>
                <a:cubicBezTo>
                  <a:pt x="105" y="442"/>
                  <a:pt x="105" y="442"/>
                  <a:pt x="105" y="442"/>
                </a:cubicBezTo>
                <a:cubicBezTo>
                  <a:pt x="106" y="453"/>
                  <a:pt x="114" y="468"/>
                  <a:pt x="136" y="468"/>
                </a:cubicBezTo>
                <a:cubicBezTo>
                  <a:pt x="159" y="468"/>
                  <a:pt x="167" y="450"/>
                  <a:pt x="167" y="442"/>
                </a:cubicBezTo>
                <a:cubicBezTo>
                  <a:pt x="167" y="288"/>
                  <a:pt x="167" y="288"/>
                  <a:pt x="167" y="288"/>
                </a:cubicBezTo>
                <a:cubicBezTo>
                  <a:pt x="170" y="290"/>
                  <a:pt x="173" y="290"/>
                  <a:pt x="177" y="290"/>
                </a:cubicBezTo>
                <a:cubicBezTo>
                  <a:pt x="182" y="290"/>
                  <a:pt x="182" y="290"/>
                  <a:pt x="182" y="290"/>
                </a:cubicBezTo>
                <a:cubicBezTo>
                  <a:pt x="182" y="290"/>
                  <a:pt x="182" y="290"/>
                  <a:pt x="183" y="290"/>
                </a:cubicBezTo>
                <a:cubicBezTo>
                  <a:pt x="190" y="290"/>
                  <a:pt x="205" y="282"/>
                  <a:pt x="205" y="256"/>
                </a:cubicBezTo>
                <a:cubicBezTo>
                  <a:pt x="205" y="180"/>
                  <a:pt x="205" y="180"/>
                  <a:pt x="205" y="180"/>
                </a:cubicBezTo>
                <a:cubicBezTo>
                  <a:pt x="205" y="179"/>
                  <a:pt x="203" y="121"/>
                  <a:pt x="144" y="107"/>
                </a:cubicBezTo>
                <a:moveTo>
                  <a:pt x="189" y="256"/>
                </a:moveTo>
                <a:cubicBezTo>
                  <a:pt x="189" y="272"/>
                  <a:pt x="183" y="274"/>
                  <a:pt x="181" y="274"/>
                </a:cubicBezTo>
                <a:cubicBezTo>
                  <a:pt x="177" y="274"/>
                  <a:pt x="177" y="274"/>
                  <a:pt x="177" y="274"/>
                </a:cubicBezTo>
                <a:cubicBezTo>
                  <a:pt x="174" y="274"/>
                  <a:pt x="172" y="273"/>
                  <a:pt x="171" y="272"/>
                </a:cubicBezTo>
                <a:cubicBezTo>
                  <a:pt x="167" y="268"/>
                  <a:pt x="167" y="260"/>
                  <a:pt x="167" y="257"/>
                </a:cubicBezTo>
                <a:cubicBezTo>
                  <a:pt x="167" y="256"/>
                  <a:pt x="167" y="256"/>
                  <a:pt x="167" y="255"/>
                </a:cubicBezTo>
                <a:cubicBezTo>
                  <a:pt x="167" y="171"/>
                  <a:pt x="167" y="171"/>
                  <a:pt x="167" y="171"/>
                </a:cubicBezTo>
                <a:cubicBezTo>
                  <a:pt x="167" y="167"/>
                  <a:pt x="164" y="163"/>
                  <a:pt x="159" y="163"/>
                </a:cubicBezTo>
                <a:cubicBezTo>
                  <a:pt x="155" y="163"/>
                  <a:pt x="151" y="167"/>
                  <a:pt x="151" y="171"/>
                </a:cubicBezTo>
                <a:cubicBezTo>
                  <a:pt x="151" y="441"/>
                  <a:pt x="151" y="441"/>
                  <a:pt x="151" y="441"/>
                </a:cubicBezTo>
                <a:cubicBezTo>
                  <a:pt x="151" y="443"/>
                  <a:pt x="150" y="452"/>
                  <a:pt x="136" y="452"/>
                </a:cubicBezTo>
                <a:cubicBezTo>
                  <a:pt x="123" y="452"/>
                  <a:pt x="121" y="444"/>
                  <a:pt x="121" y="441"/>
                </a:cubicBezTo>
                <a:cubicBezTo>
                  <a:pt x="121" y="337"/>
                  <a:pt x="121" y="337"/>
                  <a:pt x="121" y="337"/>
                </a:cubicBezTo>
                <a:cubicBezTo>
                  <a:pt x="121" y="327"/>
                  <a:pt x="121" y="316"/>
                  <a:pt x="108" y="316"/>
                </a:cubicBezTo>
                <a:cubicBezTo>
                  <a:pt x="97" y="316"/>
                  <a:pt x="97" y="316"/>
                  <a:pt x="97" y="316"/>
                </a:cubicBezTo>
                <a:cubicBezTo>
                  <a:pt x="84" y="316"/>
                  <a:pt x="84" y="327"/>
                  <a:pt x="84" y="337"/>
                </a:cubicBezTo>
                <a:cubicBezTo>
                  <a:pt x="84" y="441"/>
                  <a:pt x="84" y="441"/>
                  <a:pt x="84" y="441"/>
                </a:cubicBezTo>
                <a:cubicBezTo>
                  <a:pt x="84" y="444"/>
                  <a:pt x="82" y="452"/>
                  <a:pt x="69" y="452"/>
                </a:cubicBezTo>
                <a:cubicBezTo>
                  <a:pt x="56" y="452"/>
                  <a:pt x="54" y="443"/>
                  <a:pt x="54" y="442"/>
                </a:cubicBezTo>
                <a:cubicBezTo>
                  <a:pt x="54" y="171"/>
                  <a:pt x="54" y="171"/>
                  <a:pt x="54" y="171"/>
                </a:cubicBezTo>
                <a:cubicBezTo>
                  <a:pt x="54" y="167"/>
                  <a:pt x="50" y="163"/>
                  <a:pt x="46" y="163"/>
                </a:cubicBezTo>
                <a:cubicBezTo>
                  <a:pt x="42" y="163"/>
                  <a:pt x="38" y="167"/>
                  <a:pt x="38" y="171"/>
                </a:cubicBezTo>
                <a:cubicBezTo>
                  <a:pt x="38" y="255"/>
                  <a:pt x="38" y="255"/>
                  <a:pt x="38" y="255"/>
                </a:cubicBezTo>
                <a:cubicBezTo>
                  <a:pt x="38" y="256"/>
                  <a:pt x="38" y="256"/>
                  <a:pt x="38" y="257"/>
                </a:cubicBezTo>
                <a:cubicBezTo>
                  <a:pt x="38" y="260"/>
                  <a:pt x="38" y="268"/>
                  <a:pt x="34" y="272"/>
                </a:cubicBezTo>
                <a:cubicBezTo>
                  <a:pt x="33" y="273"/>
                  <a:pt x="32" y="274"/>
                  <a:pt x="28" y="274"/>
                </a:cubicBezTo>
                <a:cubicBezTo>
                  <a:pt x="24" y="274"/>
                  <a:pt x="24" y="274"/>
                  <a:pt x="24" y="274"/>
                </a:cubicBezTo>
                <a:cubicBezTo>
                  <a:pt x="22" y="274"/>
                  <a:pt x="16" y="271"/>
                  <a:pt x="16" y="256"/>
                </a:cubicBezTo>
                <a:cubicBezTo>
                  <a:pt x="16" y="180"/>
                  <a:pt x="16" y="180"/>
                  <a:pt x="16" y="180"/>
                </a:cubicBezTo>
                <a:cubicBezTo>
                  <a:pt x="16" y="178"/>
                  <a:pt x="18" y="122"/>
                  <a:pt x="84" y="120"/>
                </a:cubicBezTo>
                <a:cubicBezTo>
                  <a:pt x="85" y="121"/>
                  <a:pt x="87" y="121"/>
                  <a:pt x="88" y="122"/>
                </a:cubicBezTo>
                <a:cubicBezTo>
                  <a:pt x="93" y="123"/>
                  <a:pt x="98" y="124"/>
                  <a:pt x="103" y="124"/>
                </a:cubicBezTo>
                <a:cubicBezTo>
                  <a:pt x="110" y="124"/>
                  <a:pt x="116" y="122"/>
                  <a:pt x="122" y="121"/>
                </a:cubicBezTo>
                <a:cubicBezTo>
                  <a:pt x="187" y="123"/>
                  <a:pt x="189" y="178"/>
                  <a:pt x="189" y="180"/>
                </a:cubicBezTo>
                <a:lnTo>
                  <a:pt x="189" y="25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" name="Freeform 8">
            <a:extLst>
              <a:ext uri="{FF2B5EF4-FFF2-40B4-BE49-F238E27FC236}">
                <a16:creationId xmlns:a16="http://schemas.microsoft.com/office/drawing/2014/main" id="{87B08194-AB50-4902-BE0C-04A9AC21E11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15976" y="5193374"/>
            <a:ext cx="80719" cy="177492"/>
          </a:xfrm>
          <a:custGeom>
            <a:avLst/>
            <a:gdLst>
              <a:gd name="T0" fmla="*/ 2147483647 w 213"/>
              <a:gd name="T1" fmla="*/ 2147483647 h 468"/>
              <a:gd name="T2" fmla="*/ 2147483647 w 213"/>
              <a:gd name="T3" fmla="*/ 2147483647 h 468"/>
              <a:gd name="T4" fmla="*/ 2147483647 w 213"/>
              <a:gd name="T5" fmla="*/ 2147483647 h 468"/>
              <a:gd name="T6" fmla="*/ 2147483647 w 213"/>
              <a:gd name="T7" fmla="*/ 2147483647 h 468"/>
              <a:gd name="T8" fmla="*/ 2147483647 w 213"/>
              <a:gd name="T9" fmla="*/ 2147483647 h 468"/>
              <a:gd name="T10" fmla="*/ 2147483647 w 213"/>
              <a:gd name="T11" fmla="*/ 2147483647 h 468"/>
              <a:gd name="T12" fmla="*/ 2147483647 w 213"/>
              <a:gd name="T13" fmla="*/ 2147483647 h 468"/>
              <a:gd name="T14" fmla="*/ 2147483647 w 213"/>
              <a:gd name="T15" fmla="*/ 0 h 468"/>
              <a:gd name="T16" fmla="*/ 2147483647 w 213"/>
              <a:gd name="T17" fmla="*/ 2147483647 h 468"/>
              <a:gd name="T18" fmla="*/ 0 w 213"/>
              <a:gd name="T19" fmla="*/ 2147483647 h 468"/>
              <a:gd name="T20" fmla="*/ 2147483647 w 213"/>
              <a:gd name="T21" fmla="*/ 2147483647 h 468"/>
              <a:gd name="T22" fmla="*/ 2147483647 w 213"/>
              <a:gd name="T23" fmla="*/ 2147483647 h 468"/>
              <a:gd name="T24" fmla="*/ 2147483647 w 213"/>
              <a:gd name="T25" fmla="*/ 2147483647 h 468"/>
              <a:gd name="T26" fmla="*/ 2147483647 w 213"/>
              <a:gd name="T27" fmla="*/ 2147483647 h 468"/>
              <a:gd name="T28" fmla="*/ 2147483647 w 213"/>
              <a:gd name="T29" fmla="*/ 2147483647 h 468"/>
              <a:gd name="T30" fmla="*/ 2147483647 w 213"/>
              <a:gd name="T31" fmla="*/ 2147483647 h 468"/>
              <a:gd name="T32" fmla="*/ 2147483647 w 213"/>
              <a:gd name="T33" fmla="*/ 2147483647 h 468"/>
              <a:gd name="T34" fmla="*/ 2147483647 w 213"/>
              <a:gd name="T35" fmla="*/ 2147483647 h 468"/>
              <a:gd name="T36" fmla="*/ 2147483647 w 213"/>
              <a:gd name="T37" fmla="*/ 2147483647 h 468"/>
              <a:gd name="T38" fmla="*/ 2147483647 w 213"/>
              <a:gd name="T39" fmla="*/ 2147483647 h 468"/>
              <a:gd name="T40" fmla="*/ 2147483647 w 213"/>
              <a:gd name="T41" fmla="*/ 2147483647 h 468"/>
              <a:gd name="T42" fmla="*/ 2147483647 w 213"/>
              <a:gd name="T43" fmla="*/ 2147483647 h 468"/>
              <a:gd name="T44" fmla="*/ 2147483647 w 213"/>
              <a:gd name="T45" fmla="*/ 2147483647 h 468"/>
              <a:gd name="T46" fmla="*/ 2147483647 w 213"/>
              <a:gd name="T47" fmla="*/ 2147483647 h 468"/>
              <a:gd name="T48" fmla="*/ 2147483647 w 213"/>
              <a:gd name="T49" fmla="*/ 2147483647 h 468"/>
              <a:gd name="T50" fmla="*/ 2147483647 w 213"/>
              <a:gd name="T51" fmla="*/ 2147483647 h 468"/>
              <a:gd name="T52" fmla="*/ 2147483647 w 213"/>
              <a:gd name="T53" fmla="*/ 2147483647 h 468"/>
              <a:gd name="T54" fmla="*/ 2147483647 w 213"/>
              <a:gd name="T55" fmla="*/ 2147483647 h 468"/>
              <a:gd name="T56" fmla="*/ 2147483647 w 213"/>
              <a:gd name="T57" fmla="*/ 2147483647 h 468"/>
              <a:gd name="T58" fmla="*/ 2147483647 w 213"/>
              <a:gd name="T59" fmla="*/ 2147483647 h 468"/>
              <a:gd name="T60" fmla="*/ 2147483647 w 213"/>
              <a:gd name="T61" fmla="*/ 2147483647 h 468"/>
              <a:gd name="T62" fmla="*/ 2147483647 w 213"/>
              <a:gd name="T63" fmla="*/ 2147483647 h 468"/>
              <a:gd name="T64" fmla="*/ 2147483647 w 213"/>
              <a:gd name="T65" fmla="*/ 2147483647 h 468"/>
              <a:gd name="T66" fmla="*/ 2147483647 w 213"/>
              <a:gd name="T67" fmla="*/ 2147483647 h 468"/>
              <a:gd name="T68" fmla="*/ 2147483647 w 213"/>
              <a:gd name="T69" fmla="*/ 2147483647 h 468"/>
              <a:gd name="T70" fmla="*/ 2147483647 w 213"/>
              <a:gd name="T71" fmla="*/ 2147483647 h 468"/>
              <a:gd name="T72" fmla="*/ 2147483647 w 213"/>
              <a:gd name="T73" fmla="*/ 2147483647 h 468"/>
              <a:gd name="T74" fmla="*/ 2147483647 w 213"/>
              <a:gd name="T75" fmla="*/ 2147483647 h 468"/>
              <a:gd name="T76" fmla="*/ 2147483647 w 213"/>
              <a:gd name="T77" fmla="*/ 2147483647 h 468"/>
              <a:gd name="T78" fmla="*/ 2147483647 w 213"/>
              <a:gd name="T79" fmla="*/ 2147483647 h 468"/>
              <a:gd name="T80" fmla="*/ 2147483647 w 213"/>
              <a:gd name="T81" fmla="*/ 2147483647 h 468"/>
              <a:gd name="T82" fmla="*/ 2147483647 w 213"/>
              <a:gd name="T83" fmla="*/ 2147483647 h 468"/>
              <a:gd name="T84" fmla="*/ 2147483647 w 213"/>
              <a:gd name="T85" fmla="*/ 2147483647 h 468"/>
              <a:gd name="T86" fmla="*/ 2147483647 w 213"/>
              <a:gd name="T87" fmla="*/ 2147483647 h 468"/>
              <a:gd name="T88" fmla="*/ 2147483647 w 213"/>
              <a:gd name="T89" fmla="*/ 2147483647 h 468"/>
              <a:gd name="T90" fmla="*/ 2147483647 w 213"/>
              <a:gd name="T91" fmla="*/ 2147483647 h 468"/>
              <a:gd name="T92" fmla="*/ 2147483647 w 213"/>
              <a:gd name="T93" fmla="*/ 2147483647 h 468"/>
              <a:gd name="T94" fmla="*/ 2147483647 w 213"/>
              <a:gd name="T95" fmla="*/ 2147483647 h 468"/>
              <a:gd name="T96" fmla="*/ 2147483647 w 213"/>
              <a:gd name="T97" fmla="*/ 2147483647 h 468"/>
              <a:gd name="T98" fmla="*/ 2147483647 w 213"/>
              <a:gd name="T99" fmla="*/ 2147483647 h 468"/>
              <a:gd name="T100" fmla="*/ 2147483647 w 213"/>
              <a:gd name="T101" fmla="*/ 2147483647 h 468"/>
              <a:gd name="T102" fmla="*/ 2147483647 w 213"/>
              <a:gd name="T103" fmla="*/ 2147483647 h 46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13" h="468">
                <a:moveTo>
                  <a:pt x="209" y="179"/>
                </a:moveTo>
                <a:cubicBezTo>
                  <a:pt x="209" y="175"/>
                  <a:pt x="205" y="120"/>
                  <a:pt x="148" y="107"/>
                </a:cubicBezTo>
                <a:cubicBezTo>
                  <a:pt x="161" y="96"/>
                  <a:pt x="168" y="80"/>
                  <a:pt x="168" y="62"/>
                </a:cubicBezTo>
                <a:cubicBezTo>
                  <a:pt x="168" y="54"/>
                  <a:pt x="167" y="47"/>
                  <a:pt x="165" y="41"/>
                </a:cubicBezTo>
                <a:cubicBezTo>
                  <a:pt x="163" y="36"/>
                  <a:pt x="159" y="34"/>
                  <a:pt x="154" y="36"/>
                </a:cubicBezTo>
                <a:cubicBezTo>
                  <a:pt x="150" y="37"/>
                  <a:pt x="148" y="42"/>
                  <a:pt x="150" y="46"/>
                </a:cubicBezTo>
                <a:cubicBezTo>
                  <a:pt x="151" y="51"/>
                  <a:pt x="152" y="56"/>
                  <a:pt x="152" y="62"/>
                </a:cubicBezTo>
                <a:cubicBezTo>
                  <a:pt x="152" y="87"/>
                  <a:pt x="132" y="107"/>
                  <a:pt x="107" y="107"/>
                </a:cubicBezTo>
                <a:cubicBezTo>
                  <a:pt x="81" y="107"/>
                  <a:pt x="61" y="87"/>
                  <a:pt x="61" y="62"/>
                </a:cubicBezTo>
                <a:cubicBezTo>
                  <a:pt x="61" y="36"/>
                  <a:pt x="81" y="16"/>
                  <a:pt x="107" y="16"/>
                </a:cubicBezTo>
                <a:cubicBezTo>
                  <a:pt x="107" y="16"/>
                  <a:pt x="107" y="16"/>
                  <a:pt x="107" y="16"/>
                </a:cubicBezTo>
                <a:cubicBezTo>
                  <a:pt x="116" y="16"/>
                  <a:pt x="125" y="19"/>
                  <a:pt x="133" y="24"/>
                </a:cubicBezTo>
                <a:cubicBezTo>
                  <a:pt x="137" y="27"/>
                  <a:pt x="142" y="26"/>
                  <a:pt x="144" y="22"/>
                </a:cubicBezTo>
                <a:cubicBezTo>
                  <a:pt x="147" y="19"/>
                  <a:pt x="146" y="14"/>
                  <a:pt x="142" y="11"/>
                </a:cubicBezTo>
                <a:cubicBezTo>
                  <a:pt x="132" y="4"/>
                  <a:pt x="120" y="0"/>
                  <a:pt x="10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72" y="0"/>
                  <a:pt x="45" y="28"/>
                  <a:pt x="45" y="62"/>
                </a:cubicBezTo>
                <a:cubicBezTo>
                  <a:pt x="45" y="80"/>
                  <a:pt x="53" y="96"/>
                  <a:pt x="65" y="107"/>
                </a:cubicBezTo>
                <a:cubicBezTo>
                  <a:pt x="8" y="120"/>
                  <a:pt x="4" y="175"/>
                  <a:pt x="4" y="179"/>
                </a:cubicBezTo>
                <a:cubicBezTo>
                  <a:pt x="3" y="182"/>
                  <a:pt x="0" y="231"/>
                  <a:pt x="0" y="256"/>
                </a:cubicBezTo>
                <a:cubicBezTo>
                  <a:pt x="0" y="281"/>
                  <a:pt x="15" y="289"/>
                  <a:pt x="23" y="290"/>
                </a:cubicBezTo>
                <a:cubicBezTo>
                  <a:pt x="23" y="290"/>
                  <a:pt x="23" y="290"/>
                  <a:pt x="23" y="290"/>
                </a:cubicBezTo>
                <a:cubicBezTo>
                  <a:pt x="28" y="290"/>
                  <a:pt x="28" y="290"/>
                  <a:pt x="28" y="290"/>
                </a:cubicBezTo>
                <a:cubicBezTo>
                  <a:pt x="29" y="290"/>
                  <a:pt x="29" y="290"/>
                  <a:pt x="29" y="290"/>
                </a:cubicBezTo>
                <a:cubicBezTo>
                  <a:pt x="30" y="289"/>
                  <a:pt x="32" y="289"/>
                  <a:pt x="33" y="289"/>
                </a:cubicBezTo>
                <a:cubicBezTo>
                  <a:pt x="28" y="339"/>
                  <a:pt x="28" y="339"/>
                  <a:pt x="28" y="339"/>
                </a:cubicBezTo>
                <a:cubicBezTo>
                  <a:pt x="27" y="342"/>
                  <a:pt x="28" y="344"/>
                  <a:pt x="30" y="346"/>
                </a:cubicBezTo>
                <a:cubicBezTo>
                  <a:pt x="31" y="347"/>
                  <a:pt x="33" y="348"/>
                  <a:pt x="36" y="348"/>
                </a:cubicBezTo>
                <a:cubicBezTo>
                  <a:pt x="38" y="348"/>
                  <a:pt x="43" y="348"/>
                  <a:pt x="46" y="348"/>
                </a:cubicBezTo>
                <a:cubicBezTo>
                  <a:pt x="48" y="384"/>
                  <a:pt x="50" y="440"/>
                  <a:pt x="50" y="441"/>
                </a:cubicBezTo>
                <a:cubicBezTo>
                  <a:pt x="49" y="451"/>
                  <a:pt x="53" y="457"/>
                  <a:pt x="56" y="460"/>
                </a:cubicBezTo>
                <a:cubicBezTo>
                  <a:pt x="61" y="465"/>
                  <a:pt x="68" y="468"/>
                  <a:pt x="78" y="468"/>
                </a:cubicBezTo>
                <a:cubicBezTo>
                  <a:pt x="87" y="468"/>
                  <a:pt x="94" y="465"/>
                  <a:pt x="99" y="459"/>
                </a:cubicBezTo>
                <a:cubicBezTo>
                  <a:pt x="105" y="452"/>
                  <a:pt x="105" y="444"/>
                  <a:pt x="104" y="441"/>
                </a:cubicBezTo>
                <a:cubicBezTo>
                  <a:pt x="104" y="435"/>
                  <a:pt x="104" y="371"/>
                  <a:pt x="104" y="348"/>
                </a:cubicBezTo>
                <a:cubicBezTo>
                  <a:pt x="108" y="348"/>
                  <a:pt x="108" y="348"/>
                  <a:pt x="108" y="348"/>
                </a:cubicBezTo>
                <a:cubicBezTo>
                  <a:pt x="108" y="371"/>
                  <a:pt x="108" y="435"/>
                  <a:pt x="108" y="441"/>
                </a:cubicBezTo>
                <a:cubicBezTo>
                  <a:pt x="108" y="444"/>
                  <a:pt x="108" y="452"/>
                  <a:pt x="114" y="459"/>
                </a:cubicBezTo>
                <a:cubicBezTo>
                  <a:pt x="119" y="465"/>
                  <a:pt x="126" y="468"/>
                  <a:pt x="135" y="468"/>
                </a:cubicBezTo>
                <a:cubicBezTo>
                  <a:pt x="145" y="468"/>
                  <a:pt x="152" y="465"/>
                  <a:pt x="157" y="460"/>
                </a:cubicBezTo>
                <a:cubicBezTo>
                  <a:pt x="160" y="457"/>
                  <a:pt x="163" y="451"/>
                  <a:pt x="163" y="442"/>
                </a:cubicBezTo>
                <a:cubicBezTo>
                  <a:pt x="163" y="440"/>
                  <a:pt x="165" y="384"/>
                  <a:pt x="166" y="348"/>
                </a:cubicBezTo>
                <a:cubicBezTo>
                  <a:pt x="170" y="348"/>
                  <a:pt x="174" y="348"/>
                  <a:pt x="177" y="348"/>
                </a:cubicBezTo>
                <a:cubicBezTo>
                  <a:pt x="179" y="348"/>
                  <a:pt x="182" y="347"/>
                  <a:pt x="183" y="346"/>
                </a:cubicBezTo>
                <a:cubicBezTo>
                  <a:pt x="185" y="344"/>
                  <a:pt x="185" y="342"/>
                  <a:pt x="185" y="339"/>
                </a:cubicBezTo>
                <a:cubicBezTo>
                  <a:pt x="180" y="289"/>
                  <a:pt x="180" y="289"/>
                  <a:pt x="180" y="289"/>
                </a:cubicBezTo>
                <a:cubicBezTo>
                  <a:pt x="181" y="289"/>
                  <a:pt x="183" y="289"/>
                  <a:pt x="184" y="290"/>
                </a:cubicBezTo>
                <a:cubicBezTo>
                  <a:pt x="184" y="290"/>
                  <a:pt x="184" y="290"/>
                  <a:pt x="185" y="290"/>
                </a:cubicBezTo>
                <a:cubicBezTo>
                  <a:pt x="190" y="290"/>
                  <a:pt x="190" y="290"/>
                  <a:pt x="190" y="290"/>
                </a:cubicBezTo>
                <a:cubicBezTo>
                  <a:pt x="190" y="290"/>
                  <a:pt x="190" y="290"/>
                  <a:pt x="190" y="290"/>
                </a:cubicBezTo>
                <a:cubicBezTo>
                  <a:pt x="198" y="289"/>
                  <a:pt x="213" y="281"/>
                  <a:pt x="213" y="256"/>
                </a:cubicBezTo>
                <a:cubicBezTo>
                  <a:pt x="213" y="231"/>
                  <a:pt x="210" y="182"/>
                  <a:pt x="209" y="179"/>
                </a:cubicBezTo>
                <a:close/>
                <a:moveTo>
                  <a:pt x="189" y="274"/>
                </a:moveTo>
                <a:cubicBezTo>
                  <a:pt x="185" y="274"/>
                  <a:pt x="185" y="274"/>
                  <a:pt x="185" y="274"/>
                </a:cubicBezTo>
                <a:cubicBezTo>
                  <a:pt x="179" y="273"/>
                  <a:pt x="177" y="265"/>
                  <a:pt x="176" y="261"/>
                </a:cubicBezTo>
                <a:cubicBezTo>
                  <a:pt x="167" y="170"/>
                  <a:pt x="167" y="170"/>
                  <a:pt x="167" y="170"/>
                </a:cubicBezTo>
                <a:cubicBezTo>
                  <a:pt x="166" y="165"/>
                  <a:pt x="162" y="162"/>
                  <a:pt x="158" y="163"/>
                </a:cubicBezTo>
                <a:cubicBezTo>
                  <a:pt x="153" y="163"/>
                  <a:pt x="150" y="167"/>
                  <a:pt x="151" y="172"/>
                </a:cubicBezTo>
                <a:cubicBezTo>
                  <a:pt x="160" y="258"/>
                  <a:pt x="160" y="258"/>
                  <a:pt x="160" y="258"/>
                </a:cubicBezTo>
                <a:cubicBezTo>
                  <a:pt x="160" y="259"/>
                  <a:pt x="160" y="262"/>
                  <a:pt x="161" y="264"/>
                </a:cubicBezTo>
                <a:cubicBezTo>
                  <a:pt x="168" y="332"/>
                  <a:pt x="168" y="332"/>
                  <a:pt x="168" y="332"/>
                </a:cubicBezTo>
                <a:cubicBezTo>
                  <a:pt x="163" y="332"/>
                  <a:pt x="159" y="332"/>
                  <a:pt x="159" y="332"/>
                </a:cubicBezTo>
                <a:cubicBezTo>
                  <a:pt x="159" y="332"/>
                  <a:pt x="159" y="332"/>
                  <a:pt x="159" y="332"/>
                </a:cubicBezTo>
                <a:cubicBezTo>
                  <a:pt x="154" y="332"/>
                  <a:pt x="151" y="336"/>
                  <a:pt x="151" y="340"/>
                </a:cubicBezTo>
                <a:cubicBezTo>
                  <a:pt x="147" y="441"/>
                  <a:pt x="147" y="441"/>
                  <a:pt x="147" y="441"/>
                </a:cubicBezTo>
                <a:cubicBezTo>
                  <a:pt x="147" y="441"/>
                  <a:pt x="147" y="442"/>
                  <a:pt x="147" y="442"/>
                </a:cubicBezTo>
                <a:cubicBezTo>
                  <a:pt x="147" y="445"/>
                  <a:pt x="147" y="447"/>
                  <a:pt x="145" y="449"/>
                </a:cubicBezTo>
                <a:cubicBezTo>
                  <a:pt x="143" y="451"/>
                  <a:pt x="139" y="452"/>
                  <a:pt x="135" y="452"/>
                </a:cubicBezTo>
                <a:cubicBezTo>
                  <a:pt x="132" y="452"/>
                  <a:pt x="128" y="451"/>
                  <a:pt x="126" y="449"/>
                </a:cubicBezTo>
                <a:cubicBezTo>
                  <a:pt x="124" y="447"/>
                  <a:pt x="124" y="443"/>
                  <a:pt x="124" y="443"/>
                </a:cubicBezTo>
                <a:cubicBezTo>
                  <a:pt x="124" y="442"/>
                  <a:pt x="124" y="442"/>
                  <a:pt x="124" y="441"/>
                </a:cubicBezTo>
                <a:cubicBezTo>
                  <a:pt x="124" y="441"/>
                  <a:pt x="124" y="341"/>
                  <a:pt x="124" y="340"/>
                </a:cubicBezTo>
                <a:cubicBezTo>
                  <a:pt x="124" y="336"/>
                  <a:pt x="121" y="332"/>
                  <a:pt x="116" y="332"/>
                </a:cubicBezTo>
                <a:cubicBezTo>
                  <a:pt x="96" y="332"/>
                  <a:pt x="96" y="332"/>
                  <a:pt x="96" y="332"/>
                </a:cubicBezTo>
                <a:cubicBezTo>
                  <a:pt x="92" y="332"/>
                  <a:pt x="88" y="336"/>
                  <a:pt x="88" y="340"/>
                </a:cubicBezTo>
                <a:cubicBezTo>
                  <a:pt x="88" y="341"/>
                  <a:pt x="88" y="441"/>
                  <a:pt x="88" y="441"/>
                </a:cubicBezTo>
                <a:cubicBezTo>
                  <a:pt x="88" y="442"/>
                  <a:pt x="88" y="442"/>
                  <a:pt x="88" y="442"/>
                </a:cubicBezTo>
                <a:cubicBezTo>
                  <a:pt x="88" y="442"/>
                  <a:pt x="89" y="447"/>
                  <a:pt x="87" y="449"/>
                </a:cubicBezTo>
                <a:cubicBezTo>
                  <a:pt x="85" y="451"/>
                  <a:pt x="81" y="452"/>
                  <a:pt x="78" y="452"/>
                </a:cubicBezTo>
                <a:cubicBezTo>
                  <a:pt x="74" y="452"/>
                  <a:pt x="70" y="451"/>
                  <a:pt x="68" y="449"/>
                </a:cubicBezTo>
                <a:cubicBezTo>
                  <a:pt x="66" y="447"/>
                  <a:pt x="66" y="445"/>
                  <a:pt x="66" y="442"/>
                </a:cubicBezTo>
                <a:cubicBezTo>
                  <a:pt x="66" y="442"/>
                  <a:pt x="66" y="441"/>
                  <a:pt x="66" y="441"/>
                </a:cubicBezTo>
                <a:cubicBezTo>
                  <a:pt x="66" y="441"/>
                  <a:pt x="66" y="441"/>
                  <a:pt x="62" y="340"/>
                </a:cubicBezTo>
                <a:cubicBezTo>
                  <a:pt x="62" y="336"/>
                  <a:pt x="58" y="332"/>
                  <a:pt x="54" y="332"/>
                </a:cubicBezTo>
                <a:cubicBezTo>
                  <a:pt x="54" y="332"/>
                  <a:pt x="54" y="332"/>
                  <a:pt x="54" y="332"/>
                </a:cubicBezTo>
                <a:cubicBezTo>
                  <a:pt x="54" y="332"/>
                  <a:pt x="49" y="332"/>
                  <a:pt x="45" y="332"/>
                </a:cubicBezTo>
                <a:cubicBezTo>
                  <a:pt x="52" y="267"/>
                  <a:pt x="52" y="267"/>
                  <a:pt x="52" y="267"/>
                </a:cubicBezTo>
                <a:cubicBezTo>
                  <a:pt x="53" y="263"/>
                  <a:pt x="53" y="260"/>
                  <a:pt x="53" y="257"/>
                </a:cubicBezTo>
                <a:cubicBezTo>
                  <a:pt x="53" y="256"/>
                  <a:pt x="53" y="256"/>
                  <a:pt x="53" y="255"/>
                </a:cubicBezTo>
                <a:cubicBezTo>
                  <a:pt x="62" y="172"/>
                  <a:pt x="62" y="172"/>
                  <a:pt x="62" y="172"/>
                </a:cubicBezTo>
                <a:cubicBezTo>
                  <a:pt x="62" y="167"/>
                  <a:pt x="59" y="163"/>
                  <a:pt x="55" y="163"/>
                </a:cubicBezTo>
                <a:cubicBezTo>
                  <a:pt x="51" y="162"/>
                  <a:pt x="47" y="165"/>
                  <a:pt x="46" y="170"/>
                </a:cubicBezTo>
                <a:cubicBezTo>
                  <a:pt x="36" y="264"/>
                  <a:pt x="36" y="264"/>
                  <a:pt x="36" y="264"/>
                </a:cubicBezTo>
                <a:cubicBezTo>
                  <a:pt x="35" y="269"/>
                  <a:pt x="33" y="273"/>
                  <a:pt x="28" y="274"/>
                </a:cubicBezTo>
                <a:cubicBezTo>
                  <a:pt x="24" y="274"/>
                  <a:pt x="24" y="274"/>
                  <a:pt x="24" y="274"/>
                </a:cubicBezTo>
                <a:cubicBezTo>
                  <a:pt x="23" y="273"/>
                  <a:pt x="16" y="271"/>
                  <a:pt x="16" y="256"/>
                </a:cubicBezTo>
                <a:cubicBezTo>
                  <a:pt x="16" y="231"/>
                  <a:pt x="20" y="181"/>
                  <a:pt x="20" y="180"/>
                </a:cubicBezTo>
                <a:cubicBezTo>
                  <a:pt x="20" y="178"/>
                  <a:pt x="22" y="122"/>
                  <a:pt x="88" y="120"/>
                </a:cubicBezTo>
                <a:cubicBezTo>
                  <a:pt x="94" y="122"/>
                  <a:pt x="100" y="123"/>
                  <a:pt x="107" y="123"/>
                </a:cubicBezTo>
                <a:cubicBezTo>
                  <a:pt x="113" y="123"/>
                  <a:pt x="120" y="122"/>
                  <a:pt x="126" y="120"/>
                </a:cubicBezTo>
                <a:cubicBezTo>
                  <a:pt x="191" y="122"/>
                  <a:pt x="193" y="178"/>
                  <a:pt x="194" y="180"/>
                </a:cubicBezTo>
                <a:cubicBezTo>
                  <a:pt x="194" y="180"/>
                  <a:pt x="194" y="180"/>
                  <a:pt x="194" y="180"/>
                </a:cubicBezTo>
                <a:cubicBezTo>
                  <a:pt x="194" y="181"/>
                  <a:pt x="197" y="231"/>
                  <a:pt x="197" y="256"/>
                </a:cubicBezTo>
                <a:cubicBezTo>
                  <a:pt x="197" y="271"/>
                  <a:pt x="190" y="273"/>
                  <a:pt x="189" y="27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91FB91-3B8F-4C00-B5C0-274B215539D7}"/>
              </a:ext>
            </a:extLst>
          </p:cNvPr>
          <p:cNvCxnSpPr>
            <a:cxnSpLocks/>
          </p:cNvCxnSpPr>
          <p:nvPr/>
        </p:nvCxnSpPr>
        <p:spPr bwMode="auto">
          <a:xfrm flipV="1">
            <a:off x="1233244" y="5022753"/>
            <a:ext cx="9759979" cy="142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8363044-222B-45A4-B596-FF52F280DCD6}"/>
              </a:ext>
            </a:extLst>
          </p:cNvPr>
          <p:cNvCxnSpPr>
            <a:cxnSpLocks/>
          </p:cNvCxnSpPr>
          <p:nvPr/>
        </p:nvCxnSpPr>
        <p:spPr bwMode="auto">
          <a:xfrm>
            <a:off x="1233244" y="5037021"/>
            <a:ext cx="10024369" cy="4129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5FF654-A19A-4773-B552-42722A9AA44C}"/>
              </a:ext>
            </a:extLst>
          </p:cNvPr>
          <p:cNvGrpSpPr/>
          <p:nvPr/>
        </p:nvGrpSpPr>
        <p:grpSpPr>
          <a:xfrm>
            <a:off x="1150999" y="4082421"/>
            <a:ext cx="10568319" cy="1880664"/>
            <a:chOff x="1150999" y="4082421"/>
            <a:chExt cx="10568319" cy="1880664"/>
          </a:xfrm>
          <a:gradFill>
            <a:gsLst>
              <a:gs pos="100000">
                <a:srgbClr val="00B050">
                  <a:alpha val="40000"/>
                </a:srgbClr>
              </a:gs>
              <a:gs pos="0">
                <a:schemeClr val="accent1">
                  <a:lumMod val="20000"/>
                  <a:lumOff val="80000"/>
                  <a:alpha val="10000"/>
                </a:schemeClr>
              </a:gs>
            </a:gsLst>
            <a:lin ang="0" scaled="1"/>
          </a:gra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AC6EC9-F6DD-41CD-A67D-BD1E9A136A23}"/>
                </a:ext>
              </a:extLst>
            </p:cNvPr>
            <p:cNvGrpSpPr/>
            <p:nvPr/>
          </p:nvGrpSpPr>
          <p:grpSpPr>
            <a:xfrm>
              <a:off x="1150999" y="4966477"/>
              <a:ext cx="1964268" cy="179211"/>
              <a:chOff x="1150999" y="4966477"/>
              <a:chExt cx="1964268" cy="179211"/>
            </a:xfrm>
            <a:grpFill/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166E591-BC96-4E6B-BCEE-303A4203418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21300000">
                <a:off x="1151000" y="4966477"/>
                <a:ext cx="1964267" cy="0"/>
              </a:xfrm>
              <a:prstGeom prst="lin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4B80954-8649-422D-8D05-11FAD942529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300000">
                <a:off x="1150999" y="5145688"/>
                <a:ext cx="1964267" cy="0"/>
              </a:xfrm>
              <a:prstGeom prst="lin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D337C0B-D031-444D-8060-B09FDA3C27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182137" y="5058700"/>
                <a:ext cx="1929393" cy="1389"/>
              </a:xfrm>
              <a:prstGeom prst="lin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F80D4E8-6178-4837-8186-C09E0FC0042C}"/>
                </a:ext>
              </a:extLst>
            </p:cNvPr>
            <p:cNvSpPr/>
            <p:nvPr/>
          </p:nvSpPr>
          <p:spPr bwMode="auto">
            <a:xfrm>
              <a:off x="1183311" y="4082421"/>
              <a:ext cx="10536007" cy="1880664"/>
            </a:xfrm>
            <a:custGeom>
              <a:avLst/>
              <a:gdLst>
                <a:gd name="connsiteX0" fmla="*/ 0 w 9305925"/>
                <a:gd name="connsiteY0" fmla="*/ 2581275 h 4619625"/>
                <a:gd name="connsiteX1" fmla="*/ 3152775 w 9305925"/>
                <a:gd name="connsiteY1" fmla="*/ 4619625 h 4619625"/>
                <a:gd name="connsiteX2" fmla="*/ 8943975 w 9305925"/>
                <a:gd name="connsiteY2" fmla="*/ 4600575 h 4619625"/>
                <a:gd name="connsiteX3" fmla="*/ 9239250 w 9305925"/>
                <a:gd name="connsiteY3" fmla="*/ 3914775 h 4619625"/>
                <a:gd name="connsiteX4" fmla="*/ 9305925 w 9305925"/>
                <a:gd name="connsiteY4" fmla="*/ 2971800 h 4619625"/>
                <a:gd name="connsiteX5" fmla="*/ 9296400 w 9305925"/>
                <a:gd name="connsiteY5" fmla="*/ 1962150 h 4619625"/>
                <a:gd name="connsiteX6" fmla="*/ 9191625 w 9305925"/>
                <a:gd name="connsiteY6" fmla="*/ 1133475 h 4619625"/>
                <a:gd name="connsiteX7" fmla="*/ 8982075 w 9305925"/>
                <a:gd name="connsiteY7" fmla="*/ 323850 h 4619625"/>
                <a:gd name="connsiteX8" fmla="*/ 8839200 w 9305925"/>
                <a:gd name="connsiteY8" fmla="*/ 0 h 4619625"/>
                <a:gd name="connsiteX9" fmla="*/ 0 w 9305925"/>
                <a:gd name="connsiteY9" fmla="*/ 2581275 h 4619625"/>
                <a:gd name="connsiteX0" fmla="*/ 0 w 9305925"/>
                <a:gd name="connsiteY0" fmla="*/ 2581275 h 4619625"/>
                <a:gd name="connsiteX1" fmla="*/ 3152775 w 9305925"/>
                <a:gd name="connsiteY1" fmla="*/ 4619625 h 4619625"/>
                <a:gd name="connsiteX2" fmla="*/ 8943975 w 9305925"/>
                <a:gd name="connsiteY2" fmla="*/ 4600575 h 4619625"/>
                <a:gd name="connsiteX3" fmla="*/ 9239250 w 9305925"/>
                <a:gd name="connsiteY3" fmla="*/ 3914775 h 4619625"/>
                <a:gd name="connsiteX4" fmla="*/ 9305925 w 9305925"/>
                <a:gd name="connsiteY4" fmla="*/ 2971800 h 4619625"/>
                <a:gd name="connsiteX5" fmla="*/ 9296400 w 9305925"/>
                <a:gd name="connsiteY5" fmla="*/ 1962150 h 4619625"/>
                <a:gd name="connsiteX6" fmla="*/ 9191625 w 9305925"/>
                <a:gd name="connsiteY6" fmla="*/ 1133475 h 4619625"/>
                <a:gd name="connsiteX7" fmla="*/ 8982075 w 9305925"/>
                <a:gd name="connsiteY7" fmla="*/ 323850 h 4619625"/>
                <a:gd name="connsiteX8" fmla="*/ 8907366 w 9305925"/>
                <a:gd name="connsiteY8" fmla="*/ 143923 h 4619625"/>
                <a:gd name="connsiteX9" fmla="*/ 8839200 w 9305925"/>
                <a:gd name="connsiteY9" fmla="*/ 0 h 4619625"/>
                <a:gd name="connsiteX10" fmla="*/ 0 w 9305925"/>
                <a:gd name="connsiteY10" fmla="*/ 2581275 h 4619625"/>
                <a:gd name="connsiteX0" fmla="*/ 0 w 9305925"/>
                <a:gd name="connsiteY0" fmla="*/ 2581275 h 4619625"/>
                <a:gd name="connsiteX1" fmla="*/ 3152775 w 9305925"/>
                <a:gd name="connsiteY1" fmla="*/ 4619625 h 4619625"/>
                <a:gd name="connsiteX2" fmla="*/ 8943975 w 9305925"/>
                <a:gd name="connsiteY2" fmla="*/ 4600575 h 4619625"/>
                <a:gd name="connsiteX3" fmla="*/ 9239250 w 9305925"/>
                <a:gd name="connsiteY3" fmla="*/ 3914775 h 4619625"/>
                <a:gd name="connsiteX4" fmla="*/ 9305925 w 9305925"/>
                <a:gd name="connsiteY4" fmla="*/ 2971800 h 4619625"/>
                <a:gd name="connsiteX5" fmla="*/ 9296400 w 9305925"/>
                <a:gd name="connsiteY5" fmla="*/ 1962150 h 4619625"/>
                <a:gd name="connsiteX6" fmla="*/ 9191625 w 9305925"/>
                <a:gd name="connsiteY6" fmla="*/ 1133475 h 4619625"/>
                <a:gd name="connsiteX7" fmla="*/ 8982075 w 9305925"/>
                <a:gd name="connsiteY7" fmla="*/ 323850 h 4619625"/>
                <a:gd name="connsiteX8" fmla="*/ 8907366 w 9305925"/>
                <a:gd name="connsiteY8" fmla="*/ 143923 h 4619625"/>
                <a:gd name="connsiteX9" fmla="*/ 8839200 w 9305925"/>
                <a:gd name="connsiteY9" fmla="*/ 0 h 4619625"/>
                <a:gd name="connsiteX10" fmla="*/ 8740388 w 9305925"/>
                <a:gd name="connsiteY10" fmla="*/ 37948 h 4619625"/>
                <a:gd name="connsiteX11" fmla="*/ 0 w 9305925"/>
                <a:gd name="connsiteY11" fmla="*/ 2581275 h 4619625"/>
                <a:gd name="connsiteX0" fmla="*/ 0 w 9305925"/>
                <a:gd name="connsiteY0" fmla="*/ 2581275 h 4619625"/>
                <a:gd name="connsiteX1" fmla="*/ 3152775 w 9305925"/>
                <a:gd name="connsiteY1" fmla="*/ 4619625 h 4619625"/>
                <a:gd name="connsiteX2" fmla="*/ 8943975 w 9305925"/>
                <a:gd name="connsiteY2" fmla="*/ 4600575 h 4619625"/>
                <a:gd name="connsiteX3" fmla="*/ 9239250 w 9305925"/>
                <a:gd name="connsiteY3" fmla="*/ 3914775 h 4619625"/>
                <a:gd name="connsiteX4" fmla="*/ 9305925 w 9305925"/>
                <a:gd name="connsiteY4" fmla="*/ 2971800 h 4619625"/>
                <a:gd name="connsiteX5" fmla="*/ 9296400 w 9305925"/>
                <a:gd name="connsiteY5" fmla="*/ 1962150 h 4619625"/>
                <a:gd name="connsiteX6" fmla="*/ 9191625 w 9305925"/>
                <a:gd name="connsiteY6" fmla="*/ 1133475 h 4619625"/>
                <a:gd name="connsiteX7" fmla="*/ 8982075 w 9305925"/>
                <a:gd name="connsiteY7" fmla="*/ 323850 h 4619625"/>
                <a:gd name="connsiteX8" fmla="*/ 8907366 w 9305925"/>
                <a:gd name="connsiteY8" fmla="*/ 143923 h 4619625"/>
                <a:gd name="connsiteX9" fmla="*/ 8839200 w 9305925"/>
                <a:gd name="connsiteY9" fmla="*/ 0 h 4619625"/>
                <a:gd name="connsiteX10" fmla="*/ 8740388 w 9305925"/>
                <a:gd name="connsiteY10" fmla="*/ 37948 h 4619625"/>
                <a:gd name="connsiteX11" fmla="*/ 8557508 w 9305925"/>
                <a:gd name="connsiteY11" fmla="*/ 90936 h 4619625"/>
                <a:gd name="connsiteX12" fmla="*/ 0 w 9305925"/>
                <a:gd name="connsiteY12" fmla="*/ 2581275 h 4619625"/>
                <a:gd name="connsiteX0" fmla="*/ 0 w 9305925"/>
                <a:gd name="connsiteY0" fmla="*/ 2581275 h 4619625"/>
                <a:gd name="connsiteX1" fmla="*/ 3152775 w 9305925"/>
                <a:gd name="connsiteY1" fmla="*/ 4619625 h 4619625"/>
                <a:gd name="connsiteX2" fmla="*/ 8943975 w 9305925"/>
                <a:gd name="connsiteY2" fmla="*/ 4600575 h 4619625"/>
                <a:gd name="connsiteX3" fmla="*/ 9239250 w 9305925"/>
                <a:gd name="connsiteY3" fmla="*/ 3914775 h 4619625"/>
                <a:gd name="connsiteX4" fmla="*/ 9305925 w 9305925"/>
                <a:gd name="connsiteY4" fmla="*/ 2971800 h 4619625"/>
                <a:gd name="connsiteX5" fmla="*/ 9296400 w 9305925"/>
                <a:gd name="connsiteY5" fmla="*/ 1962150 h 4619625"/>
                <a:gd name="connsiteX6" fmla="*/ 9191625 w 9305925"/>
                <a:gd name="connsiteY6" fmla="*/ 1133475 h 4619625"/>
                <a:gd name="connsiteX7" fmla="*/ 8982075 w 9305925"/>
                <a:gd name="connsiteY7" fmla="*/ 323850 h 4619625"/>
                <a:gd name="connsiteX8" fmla="*/ 8907366 w 9305925"/>
                <a:gd name="connsiteY8" fmla="*/ 143923 h 4619625"/>
                <a:gd name="connsiteX9" fmla="*/ 8839200 w 9305925"/>
                <a:gd name="connsiteY9" fmla="*/ 0 h 4619625"/>
                <a:gd name="connsiteX10" fmla="*/ 8756291 w 9305925"/>
                <a:gd name="connsiteY10" fmla="*/ 68226 h 4619625"/>
                <a:gd name="connsiteX11" fmla="*/ 8557508 w 9305925"/>
                <a:gd name="connsiteY11" fmla="*/ 90936 h 4619625"/>
                <a:gd name="connsiteX12" fmla="*/ 0 w 9305925"/>
                <a:gd name="connsiteY12" fmla="*/ 2581275 h 4619625"/>
                <a:gd name="connsiteX0" fmla="*/ 0 w 9305925"/>
                <a:gd name="connsiteY0" fmla="*/ 2581275 h 4619625"/>
                <a:gd name="connsiteX1" fmla="*/ 3152775 w 9305925"/>
                <a:gd name="connsiteY1" fmla="*/ 4619625 h 4619625"/>
                <a:gd name="connsiteX2" fmla="*/ 8943975 w 9305925"/>
                <a:gd name="connsiteY2" fmla="*/ 4600575 h 4619625"/>
                <a:gd name="connsiteX3" fmla="*/ 9239250 w 9305925"/>
                <a:gd name="connsiteY3" fmla="*/ 3914775 h 4619625"/>
                <a:gd name="connsiteX4" fmla="*/ 9305925 w 9305925"/>
                <a:gd name="connsiteY4" fmla="*/ 2971800 h 4619625"/>
                <a:gd name="connsiteX5" fmla="*/ 9296400 w 9305925"/>
                <a:gd name="connsiteY5" fmla="*/ 1962150 h 4619625"/>
                <a:gd name="connsiteX6" fmla="*/ 9191625 w 9305925"/>
                <a:gd name="connsiteY6" fmla="*/ 1133475 h 4619625"/>
                <a:gd name="connsiteX7" fmla="*/ 8982075 w 9305925"/>
                <a:gd name="connsiteY7" fmla="*/ 323850 h 4619625"/>
                <a:gd name="connsiteX8" fmla="*/ 8883512 w 9305925"/>
                <a:gd name="connsiteY8" fmla="*/ 166632 h 4619625"/>
                <a:gd name="connsiteX9" fmla="*/ 8839200 w 9305925"/>
                <a:gd name="connsiteY9" fmla="*/ 0 h 4619625"/>
                <a:gd name="connsiteX10" fmla="*/ 8756291 w 9305925"/>
                <a:gd name="connsiteY10" fmla="*/ 68226 h 4619625"/>
                <a:gd name="connsiteX11" fmla="*/ 8557508 w 9305925"/>
                <a:gd name="connsiteY11" fmla="*/ 90936 h 4619625"/>
                <a:gd name="connsiteX12" fmla="*/ 0 w 9305925"/>
                <a:gd name="connsiteY12" fmla="*/ 2581275 h 4619625"/>
                <a:gd name="connsiteX0" fmla="*/ 0 w 9305925"/>
                <a:gd name="connsiteY0" fmla="*/ 2513049 h 4551399"/>
                <a:gd name="connsiteX1" fmla="*/ 3152775 w 9305925"/>
                <a:gd name="connsiteY1" fmla="*/ 4551399 h 4551399"/>
                <a:gd name="connsiteX2" fmla="*/ 8943975 w 9305925"/>
                <a:gd name="connsiteY2" fmla="*/ 4532349 h 4551399"/>
                <a:gd name="connsiteX3" fmla="*/ 9239250 w 9305925"/>
                <a:gd name="connsiteY3" fmla="*/ 3846549 h 4551399"/>
                <a:gd name="connsiteX4" fmla="*/ 9305925 w 9305925"/>
                <a:gd name="connsiteY4" fmla="*/ 2903574 h 4551399"/>
                <a:gd name="connsiteX5" fmla="*/ 9296400 w 9305925"/>
                <a:gd name="connsiteY5" fmla="*/ 1893924 h 4551399"/>
                <a:gd name="connsiteX6" fmla="*/ 9191625 w 9305925"/>
                <a:gd name="connsiteY6" fmla="*/ 1065249 h 4551399"/>
                <a:gd name="connsiteX7" fmla="*/ 8982075 w 9305925"/>
                <a:gd name="connsiteY7" fmla="*/ 255624 h 4551399"/>
                <a:gd name="connsiteX8" fmla="*/ 8883512 w 9305925"/>
                <a:gd name="connsiteY8" fmla="*/ 98406 h 4551399"/>
                <a:gd name="connsiteX9" fmla="*/ 8823297 w 9305925"/>
                <a:gd name="connsiteY9" fmla="*/ 52887 h 4551399"/>
                <a:gd name="connsiteX10" fmla="*/ 8756291 w 9305925"/>
                <a:gd name="connsiteY10" fmla="*/ 0 h 4551399"/>
                <a:gd name="connsiteX11" fmla="*/ 8557508 w 9305925"/>
                <a:gd name="connsiteY11" fmla="*/ 22710 h 4551399"/>
                <a:gd name="connsiteX12" fmla="*/ 0 w 9305925"/>
                <a:gd name="connsiteY12" fmla="*/ 2513049 h 4551399"/>
                <a:gd name="connsiteX0" fmla="*/ 0 w 9305925"/>
                <a:gd name="connsiteY0" fmla="*/ 2513049 h 4551399"/>
                <a:gd name="connsiteX1" fmla="*/ 3152775 w 9305925"/>
                <a:gd name="connsiteY1" fmla="*/ 4551399 h 4551399"/>
                <a:gd name="connsiteX2" fmla="*/ 8943975 w 9305925"/>
                <a:gd name="connsiteY2" fmla="*/ 4532349 h 4551399"/>
                <a:gd name="connsiteX3" fmla="*/ 9239250 w 9305925"/>
                <a:gd name="connsiteY3" fmla="*/ 3846549 h 4551399"/>
                <a:gd name="connsiteX4" fmla="*/ 9305925 w 9305925"/>
                <a:gd name="connsiteY4" fmla="*/ 2903574 h 4551399"/>
                <a:gd name="connsiteX5" fmla="*/ 9296400 w 9305925"/>
                <a:gd name="connsiteY5" fmla="*/ 1893924 h 4551399"/>
                <a:gd name="connsiteX6" fmla="*/ 9191625 w 9305925"/>
                <a:gd name="connsiteY6" fmla="*/ 1065249 h 4551399"/>
                <a:gd name="connsiteX7" fmla="*/ 8982075 w 9305925"/>
                <a:gd name="connsiteY7" fmla="*/ 255624 h 4551399"/>
                <a:gd name="connsiteX8" fmla="*/ 8883512 w 9305925"/>
                <a:gd name="connsiteY8" fmla="*/ 98406 h 4551399"/>
                <a:gd name="connsiteX9" fmla="*/ 8823297 w 9305925"/>
                <a:gd name="connsiteY9" fmla="*/ 52887 h 4551399"/>
                <a:gd name="connsiteX10" fmla="*/ 8700632 w 9305925"/>
                <a:gd name="connsiteY10" fmla="*/ 0 h 4551399"/>
                <a:gd name="connsiteX11" fmla="*/ 8557508 w 9305925"/>
                <a:gd name="connsiteY11" fmla="*/ 22710 h 4551399"/>
                <a:gd name="connsiteX12" fmla="*/ 0 w 9305925"/>
                <a:gd name="connsiteY12" fmla="*/ 2513049 h 4551399"/>
                <a:gd name="connsiteX0" fmla="*/ 0 w 9305925"/>
                <a:gd name="connsiteY0" fmla="*/ 2513049 h 4551399"/>
                <a:gd name="connsiteX1" fmla="*/ 3152775 w 9305925"/>
                <a:gd name="connsiteY1" fmla="*/ 4551399 h 4551399"/>
                <a:gd name="connsiteX2" fmla="*/ 8943975 w 9305925"/>
                <a:gd name="connsiteY2" fmla="*/ 4532349 h 4551399"/>
                <a:gd name="connsiteX3" fmla="*/ 9239250 w 9305925"/>
                <a:gd name="connsiteY3" fmla="*/ 3846549 h 4551399"/>
                <a:gd name="connsiteX4" fmla="*/ 9305925 w 9305925"/>
                <a:gd name="connsiteY4" fmla="*/ 2903574 h 4551399"/>
                <a:gd name="connsiteX5" fmla="*/ 9296400 w 9305925"/>
                <a:gd name="connsiteY5" fmla="*/ 1893924 h 4551399"/>
                <a:gd name="connsiteX6" fmla="*/ 9191625 w 9305925"/>
                <a:gd name="connsiteY6" fmla="*/ 1065249 h 4551399"/>
                <a:gd name="connsiteX7" fmla="*/ 8982075 w 9305925"/>
                <a:gd name="connsiteY7" fmla="*/ 255624 h 4551399"/>
                <a:gd name="connsiteX8" fmla="*/ 8907366 w 9305925"/>
                <a:gd name="connsiteY8" fmla="*/ 151393 h 4551399"/>
                <a:gd name="connsiteX9" fmla="*/ 8823297 w 9305925"/>
                <a:gd name="connsiteY9" fmla="*/ 52887 h 4551399"/>
                <a:gd name="connsiteX10" fmla="*/ 8700632 w 9305925"/>
                <a:gd name="connsiteY10" fmla="*/ 0 h 4551399"/>
                <a:gd name="connsiteX11" fmla="*/ 8557508 w 9305925"/>
                <a:gd name="connsiteY11" fmla="*/ 22710 h 4551399"/>
                <a:gd name="connsiteX12" fmla="*/ 0 w 9305925"/>
                <a:gd name="connsiteY12" fmla="*/ 2513049 h 4551399"/>
                <a:gd name="connsiteX0" fmla="*/ 0 w 9305925"/>
                <a:gd name="connsiteY0" fmla="*/ 2513049 h 4551399"/>
                <a:gd name="connsiteX1" fmla="*/ 3152775 w 9305925"/>
                <a:gd name="connsiteY1" fmla="*/ 4551399 h 4551399"/>
                <a:gd name="connsiteX2" fmla="*/ 8943975 w 9305925"/>
                <a:gd name="connsiteY2" fmla="*/ 4532349 h 4551399"/>
                <a:gd name="connsiteX3" fmla="*/ 9239250 w 9305925"/>
                <a:gd name="connsiteY3" fmla="*/ 3846549 h 4551399"/>
                <a:gd name="connsiteX4" fmla="*/ 9305925 w 9305925"/>
                <a:gd name="connsiteY4" fmla="*/ 2903574 h 4551399"/>
                <a:gd name="connsiteX5" fmla="*/ 9296400 w 9305925"/>
                <a:gd name="connsiteY5" fmla="*/ 1893924 h 4551399"/>
                <a:gd name="connsiteX6" fmla="*/ 9191625 w 9305925"/>
                <a:gd name="connsiteY6" fmla="*/ 1065249 h 4551399"/>
                <a:gd name="connsiteX7" fmla="*/ 9029782 w 9305925"/>
                <a:gd name="connsiteY7" fmla="*/ 384308 h 4551399"/>
                <a:gd name="connsiteX8" fmla="*/ 8907366 w 9305925"/>
                <a:gd name="connsiteY8" fmla="*/ 151393 h 4551399"/>
                <a:gd name="connsiteX9" fmla="*/ 8823297 w 9305925"/>
                <a:gd name="connsiteY9" fmla="*/ 52887 h 4551399"/>
                <a:gd name="connsiteX10" fmla="*/ 8700632 w 9305925"/>
                <a:gd name="connsiteY10" fmla="*/ 0 h 4551399"/>
                <a:gd name="connsiteX11" fmla="*/ 8557508 w 9305925"/>
                <a:gd name="connsiteY11" fmla="*/ 22710 h 4551399"/>
                <a:gd name="connsiteX12" fmla="*/ 0 w 9305925"/>
                <a:gd name="connsiteY12" fmla="*/ 2513049 h 4551399"/>
                <a:gd name="connsiteX0" fmla="*/ 0 w 9305925"/>
                <a:gd name="connsiteY0" fmla="*/ 2513049 h 4551399"/>
                <a:gd name="connsiteX1" fmla="*/ 3152775 w 9305925"/>
                <a:gd name="connsiteY1" fmla="*/ 4551399 h 4551399"/>
                <a:gd name="connsiteX2" fmla="*/ 8943975 w 9305925"/>
                <a:gd name="connsiteY2" fmla="*/ 4532349 h 4551399"/>
                <a:gd name="connsiteX3" fmla="*/ 9239250 w 9305925"/>
                <a:gd name="connsiteY3" fmla="*/ 3846549 h 4551399"/>
                <a:gd name="connsiteX4" fmla="*/ 9305925 w 9305925"/>
                <a:gd name="connsiteY4" fmla="*/ 2903574 h 4551399"/>
                <a:gd name="connsiteX5" fmla="*/ 9296400 w 9305925"/>
                <a:gd name="connsiteY5" fmla="*/ 1893924 h 4551399"/>
                <a:gd name="connsiteX6" fmla="*/ 9191625 w 9305925"/>
                <a:gd name="connsiteY6" fmla="*/ 1065249 h 4551399"/>
                <a:gd name="connsiteX7" fmla="*/ 9029782 w 9305925"/>
                <a:gd name="connsiteY7" fmla="*/ 384308 h 4551399"/>
                <a:gd name="connsiteX8" fmla="*/ 8907366 w 9305925"/>
                <a:gd name="connsiteY8" fmla="*/ 151393 h 4551399"/>
                <a:gd name="connsiteX9" fmla="*/ 8823297 w 9305925"/>
                <a:gd name="connsiteY9" fmla="*/ 52887 h 4551399"/>
                <a:gd name="connsiteX10" fmla="*/ 8700632 w 9305925"/>
                <a:gd name="connsiteY10" fmla="*/ 0 h 4551399"/>
                <a:gd name="connsiteX11" fmla="*/ 8557508 w 9305925"/>
                <a:gd name="connsiteY11" fmla="*/ 22710 h 4551399"/>
                <a:gd name="connsiteX12" fmla="*/ 0 w 9305925"/>
                <a:gd name="connsiteY12" fmla="*/ 2513049 h 4551399"/>
                <a:gd name="connsiteX0" fmla="*/ 0 w 9305925"/>
                <a:gd name="connsiteY0" fmla="*/ 2513049 h 4551399"/>
                <a:gd name="connsiteX1" fmla="*/ 3152775 w 9305925"/>
                <a:gd name="connsiteY1" fmla="*/ 4551399 h 4551399"/>
                <a:gd name="connsiteX2" fmla="*/ 8943975 w 9305925"/>
                <a:gd name="connsiteY2" fmla="*/ 4532349 h 4551399"/>
                <a:gd name="connsiteX3" fmla="*/ 9239250 w 9305925"/>
                <a:gd name="connsiteY3" fmla="*/ 3846549 h 4551399"/>
                <a:gd name="connsiteX4" fmla="*/ 9305925 w 9305925"/>
                <a:gd name="connsiteY4" fmla="*/ 2903574 h 4551399"/>
                <a:gd name="connsiteX5" fmla="*/ 9296400 w 9305925"/>
                <a:gd name="connsiteY5" fmla="*/ 1893924 h 4551399"/>
                <a:gd name="connsiteX6" fmla="*/ 9191625 w 9305925"/>
                <a:gd name="connsiteY6" fmla="*/ 1065249 h 4551399"/>
                <a:gd name="connsiteX7" fmla="*/ 9029782 w 9305925"/>
                <a:gd name="connsiteY7" fmla="*/ 384308 h 4551399"/>
                <a:gd name="connsiteX8" fmla="*/ 8907366 w 9305925"/>
                <a:gd name="connsiteY8" fmla="*/ 151393 h 4551399"/>
                <a:gd name="connsiteX9" fmla="*/ 8823297 w 9305925"/>
                <a:gd name="connsiteY9" fmla="*/ 52887 h 4551399"/>
                <a:gd name="connsiteX10" fmla="*/ 8700632 w 9305925"/>
                <a:gd name="connsiteY10" fmla="*/ 0 h 4551399"/>
                <a:gd name="connsiteX11" fmla="*/ 8557508 w 9305925"/>
                <a:gd name="connsiteY11" fmla="*/ 22710 h 4551399"/>
                <a:gd name="connsiteX12" fmla="*/ 0 w 9305925"/>
                <a:gd name="connsiteY12" fmla="*/ 2513049 h 4551399"/>
                <a:gd name="connsiteX0" fmla="*/ 0 w 9307181"/>
                <a:gd name="connsiteY0" fmla="*/ 2513049 h 4551399"/>
                <a:gd name="connsiteX1" fmla="*/ 3152775 w 9307181"/>
                <a:gd name="connsiteY1" fmla="*/ 4551399 h 4551399"/>
                <a:gd name="connsiteX2" fmla="*/ 8943975 w 9307181"/>
                <a:gd name="connsiteY2" fmla="*/ 4532349 h 4551399"/>
                <a:gd name="connsiteX3" fmla="*/ 9239250 w 9307181"/>
                <a:gd name="connsiteY3" fmla="*/ 3846549 h 4551399"/>
                <a:gd name="connsiteX4" fmla="*/ 9305925 w 9307181"/>
                <a:gd name="connsiteY4" fmla="*/ 2903574 h 4551399"/>
                <a:gd name="connsiteX5" fmla="*/ 9296400 w 9307181"/>
                <a:gd name="connsiteY5" fmla="*/ 1893924 h 4551399"/>
                <a:gd name="connsiteX6" fmla="*/ 9191625 w 9307181"/>
                <a:gd name="connsiteY6" fmla="*/ 1065249 h 4551399"/>
                <a:gd name="connsiteX7" fmla="*/ 9029782 w 9307181"/>
                <a:gd name="connsiteY7" fmla="*/ 384308 h 4551399"/>
                <a:gd name="connsiteX8" fmla="*/ 8907366 w 9307181"/>
                <a:gd name="connsiteY8" fmla="*/ 151393 h 4551399"/>
                <a:gd name="connsiteX9" fmla="*/ 8823297 w 9307181"/>
                <a:gd name="connsiteY9" fmla="*/ 52887 h 4551399"/>
                <a:gd name="connsiteX10" fmla="*/ 8700632 w 9307181"/>
                <a:gd name="connsiteY10" fmla="*/ 0 h 4551399"/>
                <a:gd name="connsiteX11" fmla="*/ 8557508 w 9307181"/>
                <a:gd name="connsiteY11" fmla="*/ 22710 h 4551399"/>
                <a:gd name="connsiteX12" fmla="*/ 0 w 9307181"/>
                <a:gd name="connsiteY12" fmla="*/ 2513049 h 4551399"/>
                <a:gd name="connsiteX0" fmla="*/ 0 w 9313565"/>
                <a:gd name="connsiteY0" fmla="*/ 2513049 h 4551399"/>
                <a:gd name="connsiteX1" fmla="*/ 3152775 w 9313565"/>
                <a:gd name="connsiteY1" fmla="*/ 4551399 h 4551399"/>
                <a:gd name="connsiteX2" fmla="*/ 8943975 w 9313565"/>
                <a:gd name="connsiteY2" fmla="*/ 4532349 h 4551399"/>
                <a:gd name="connsiteX3" fmla="*/ 9239250 w 9313565"/>
                <a:gd name="connsiteY3" fmla="*/ 3846549 h 4551399"/>
                <a:gd name="connsiteX4" fmla="*/ 9305925 w 9313565"/>
                <a:gd name="connsiteY4" fmla="*/ 2903574 h 4551399"/>
                <a:gd name="connsiteX5" fmla="*/ 9296400 w 9313565"/>
                <a:gd name="connsiteY5" fmla="*/ 1893924 h 4551399"/>
                <a:gd name="connsiteX6" fmla="*/ 9191625 w 9313565"/>
                <a:gd name="connsiteY6" fmla="*/ 1065249 h 4551399"/>
                <a:gd name="connsiteX7" fmla="*/ 9029782 w 9313565"/>
                <a:gd name="connsiteY7" fmla="*/ 384308 h 4551399"/>
                <a:gd name="connsiteX8" fmla="*/ 8907366 w 9313565"/>
                <a:gd name="connsiteY8" fmla="*/ 151393 h 4551399"/>
                <a:gd name="connsiteX9" fmla="*/ 8823297 w 9313565"/>
                <a:gd name="connsiteY9" fmla="*/ 52887 h 4551399"/>
                <a:gd name="connsiteX10" fmla="*/ 8700632 w 9313565"/>
                <a:gd name="connsiteY10" fmla="*/ 0 h 4551399"/>
                <a:gd name="connsiteX11" fmla="*/ 8557508 w 9313565"/>
                <a:gd name="connsiteY11" fmla="*/ 22710 h 4551399"/>
                <a:gd name="connsiteX12" fmla="*/ 0 w 9313565"/>
                <a:gd name="connsiteY12" fmla="*/ 2513049 h 4551399"/>
                <a:gd name="connsiteX0" fmla="*/ 0 w 9313565"/>
                <a:gd name="connsiteY0" fmla="*/ 2513049 h 4551399"/>
                <a:gd name="connsiteX1" fmla="*/ 3152775 w 9313565"/>
                <a:gd name="connsiteY1" fmla="*/ 4551399 h 4551399"/>
                <a:gd name="connsiteX2" fmla="*/ 8943975 w 9313565"/>
                <a:gd name="connsiteY2" fmla="*/ 4532349 h 4551399"/>
                <a:gd name="connsiteX3" fmla="*/ 9223348 w 9313565"/>
                <a:gd name="connsiteY3" fmla="*/ 3816270 h 4551399"/>
                <a:gd name="connsiteX4" fmla="*/ 9305925 w 9313565"/>
                <a:gd name="connsiteY4" fmla="*/ 2903574 h 4551399"/>
                <a:gd name="connsiteX5" fmla="*/ 9296400 w 9313565"/>
                <a:gd name="connsiteY5" fmla="*/ 1893924 h 4551399"/>
                <a:gd name="connsiteX6" fmla="*/ 9191625 w 9313565"/>
                <a:gd name="connsiteY6" fmla="*/ 1065249 h 4551399"/>
                <a:gd name="connsiteX7" fmla="*/ 9029782 w 9313565"/>
                <a:gd name="connsiteY7" fmla="*/ 384308 h 4551399"/>
                <a:gd name="connsiteX8" fmla="*/ 8907366 w 9313565"/>
                <a:gd name="connsiteY8" fmla="*/ 151393 h 4551399"/>
                <a:gd name="connsiteX9" fmla="*/ 8823297 w 9313565"/>
                <a:gd name="connsiteY9" fmla="*/ 52887 h 4551399"/>
                <a:gd name="connsiteX10" fmla="*/ 8700632 w 9313565"/>
                <a:gd name="connsiteY10" fmla="*/ 0 h 4551399"/>
                <a:gd name="connsiteX11" fmla="*/ 8557508 w 9313565"/>
                <a:gd name="connsiteY11" fmla="*/ 22710 h 4551399"/>
                <a:gd name="connsiteX12" fmla="*/ 0 w 9313565"/>
                <a:gd name="connsiteY12" fmla="*/ 2513049 h 4551399"/>
                <a:gd name="connsiteX0" fmla="*/ 0 w 9313565"/>
                <a:gd name="connsiteY0" fmla="*/ 2513049 h 4551399"/>
                <a:gd name="connsiteX1" fmla="*/ 3152775 w 9313565"/>
                <a:gd name="connsiteY1" fmla="*/ 4551399 h 4551399"/>
                <a:gd name="connsiteX2" fmla="*/ 8943975 w 9313565"/>
                <a:gd name="connsiteY2" fmla="*/ 4532349 h 4551399"/>
                <a:gd name="connsiteX3" fmla="*/ 9223348 w 9313565"/>
                <a:gd name="connsiteY3" fmla="*/ 3816270 h 4551399"/>
                <a:gd name="connsiteX4" fmla="*/ 9305925 w 9313565"/>
                <a:gd name="connsiteY4" fmla="*/ 2903574 h 4551399"/>
                <a:gd name="connsiteX5" fmla="*/ 9296400 w 9313565"/>
                <a:gd name="connsiteY5" fmla="*/ 1893924 h 4551399"/>
                <a:gd name="connsiteX6" fmla="*/ 9191625 w 9313565"/>
                <a:gd name="connsiteY6" fmla="*/ 1065249 h 4551399"/>
                <a:gd name="connsiteX7" fmla="*/ 9029782 w 9313565"/>
                <a:gd name="connsiteY7" fmla="*/ 384308 h 4551399"/>
                <a:gd name="connsiteX8" fmla="*/ 8907366 w 9313565"/>
                <a:gd name="connsiteY8" fmla="*/ 151393 h 4551399"/>
                <a:gd name="connsiteX9" fmla="*/ 8823297 w 9313565"/>
                <a:gd name="connsiteY9" fmla="*/ 52887 h 4551399"/>
                <a:gd name="connsiteX10" fmla="*/ 8700632 w 9313565"/>
                <a:gd name="connsiteY10" fmla="*/ 0 h 4551399"/>
                <a:gd name="connsiteX11" fmla="*/ 8557508 w 9313565"/>
                <a:gd name="connsiteY11" fmla="*/ 22710 h 4551399"/>
                <a:gd name="connsiteX12" fmla="*/ 0 w 9313565"/>
                <a:gd name="connsiteY12" fmla="*/ 2513049 h 4551399"/>
                <a:gd name="connsiteX0" fmla="*/ 0 w 9313565"/>
                <a:gd name="connsiteY0" fmla="*/ 2513049 h 4551399"/>
                <a:gd name="connsiteX1" fmla="*/ 3152775 w 9313565"/>
                <a:gd name="connsiteY1" fmla="*/ 4551399 h 4551399"/>
                <a:gd name="connsiteX2" fmla="*/ 8943975 w 9313565"/>
                <a:gd name="connsiteY2" fmla="*/ 4532349 h 4551399"/>
                <a:gd name="connsiteX3" fmla="*/ 9223348 w 9313565"/>
                <a:gd name="connsiteY3" fmla="*/ 3816270 h 4551399"/>
                <a:gd name="connsiteX4" fmla="*/ 9305925 w 9313565"/>
                <a:gd name="connsiteY4" fmla="*/ 2903574 h 4551399"/>
                <a:gd name="connsiteX5" fmla="*/ 9296400 w 9313565"/>
                <a:gd name="connsiteY5" fmla="*/ 1893924 h 4551399"/>
                <a:gd name="connsiteX6" fmla="*/ 9191625 w 9313565"/>
                <a:gd name="connsiteY6" fmla="*/ 1065249 h 4551399"/>
                <a:gd name="connsiteX7" fmla="*/ 9029782 w 9313565"/>
                <a:gd name="connsiteY7" fmla="*/ 384308 h 4551399"/>
                <a:gd name="connsiteX8" fmla="*/ 8907366 w 9313565"/>
                <a:gd name="connsiteY8" fmla="*/ 151393 h 4551399"/>
                <a:gd name="connsiteX9" fmla="*/ 8823297 w 9313565"/>
                <a:gd name="connsiteY9" fmla="*/ 52887 h 4551399"/>
                <a:gd name="connsiteX10" fmla="*/ 8700632 w 9313565"/>
                <a:gd name="connsiteY10" fmla="*/ 0 h 4551399"/>
                <a:gd name="connsiteX11" fmla="*/ 8557508 w 9313565"/>
                <a:gd name="connsiteY11" fmla="*/ 22710 h 4551399"/>
                <a:gd name="connsiteX12" fmla="*/ 0 w 9313565"/>
                <a:gd name="connsiteY12" fmla="*/ 2513049 h 4551399"/>
                <a:gd name="connsiteX0" fmla="*/ 0 w 9313565"/>
                <a:gd name="connsiteY0" fmla="*/ 2513049 h 4532411"/>
                <a:gd name="connsiteX1" fmla="*/ 5111891 w 9313565"/>
                <a:gd name="connsiteY1" fmla="*/ 4068638 h 4532411"/>
                <a:gd name="connsiteX2" fmla="*/ 8943975 w 9313565"/>
                <a:gd name="connsiteY2" fmla="*/ 4532349 h 4532411"/>
                <a:gd name="connsiteX3" fmla="*/ 9223348 w 9313565"/>
                <a:gd name="connsiteY3" fmla="*/ 3816270 h 4532411"/>
                <a:gd name="connsiteX4" fmla="*/ 9305925 w 9313565"/>
                <a:gd name="connsiteY4" fmla="*/ 2903574 h 4532411"/>
                <a:gd name="connsiteX5" fmla="*/ 9296400 w 9313565"/>
                <a:gd name="connsiteY5" fmla="*/ 1893924 h 4532411"/>
                <a:gd name="connsiteX6" fmla="*/ 9191625 w 9313565"/>
                <a:gd name="connsiteY6" fmla="*/ 1065249 h 4532411"/>
                <a:gd name="connsiteX7" fmla="*/ 9029782 w 9313565"/>
                <a:gd name="connsiteY7" fmla="*/ 384308 h 4532411"/>
                <a:gd name="connsiteX8" fmla="*/ 8907366 w 9313565"/>
                <a:gd name="connsiteY8" fmla="*/ 151393 h 4532411"/>
                <a:gd name="connsiteX9" fmla="*/ 8823297 w 9313565"/>
                <a:gd name="connsiteY9" fmla="*/ 52887 h 4532411"/>
                <a:gd name="connsiteX10" fmla="*/ 8700632 w 9313565"/>
                <a:gd name="connsiteY10" fmla="*/ 0 h 4532411"/>
                <a:gd name="connsiteX11" fmla="*/ 8557508 w 9313565"/>
                <a:gd name="connsiteY11" fmla="*/ 22710 h 4532411"/>
                <a:gd name="connsiteX12" fmla="*/ 0 w 9313565"/>
                <a:gd name="connsiteY12" fmla="*/ 2513049 h 4532411"/>
                <a:gd name="connsiteX0" fmla="*/ 0 w 9671481"/>
                <a:gd name="connsiteY0" fmla="*/ 2587320 h 4532411"/>
                <a:gd name="connsiteX1" fmla="*/ 5469807 w 9671481"/>
                <a:gd name="connsiteY1" fmla="*/ 4068638 h 4532411"/>
                <a:gd name="connsiteX2" fmla="*/ 9301891 w 9671481"/>
                <a:gd name="connsiteY2" fmla="*/ 4532349 h 4532411"/>
                <a:gd name="connsiteX3" fmla="*/ 9581264 w 9671481"/>
                <a:gd name="connsiteY3" fmla="*/ 3816270 h 4532411"/>
                <a:gd name="connsiteX4" fmla="*/ 9663841 w 9671481"/>
                <a:gd name="connsiteY4" fmla="*/ 2903574 h 4532411"/>
                <a:gd name="connsiteX5" fmla="*/ 9654316 w 9671481"/>
                <a:gd name="connsiteY5" fmla="*/ 1893924 h 4532411"/>
                <a:gd name="connsiteX6" fmla="*/ 9549541 w 9671481"/>
                <a:gd name="connsiteY6" fmla="*/ 1065249 h 4532411"/>
                <a:gd name="connsiteX7" fmla="*/ 9387698 w 9671481"/>
                <a:gd name="connsiteY7" fmla="*/ 384308 h 4532411"/>
                <a:gd name="connsiteX8" fmla="*/ 9265282 w 9671481"/>
                <a:gd name="connsiteY8" fmla="*/ 151393 h 4532411"/>
                <a:gd name="connsiteX9" fmla="*/ 9181213 w 9671481"/>
                <a:gd name="connsiteY9" fmla="*/ 52887 h 4532411"/>
                <a:gd name="connsiteX10" fmla="*/ 9058548 w 9671481"/>
                <a:gd name="connsiteY10" fmla="*/ 0 h 4532411"/>
                <a:gd name="connsiteX11" fmla="*/ 8915424 w 9671481"/>
                <a:gd name="connsiteY11" fmla="*/ 22710 h 4532411"/>
                <a:gd name="connsiteX12" fmla="*/ 0 w 9671481"/>
                <a:gd name="connsiteY12" fmla="*/ 2587320 h 4532411"/>
                <a:gd name="connsiteX0" fmla="*/ 0 w 9671481"/>
                <a:gd name="connsiteY0" fmla="*/ 2587320 h 4532411"/>
                <a:gd name="connsiteX1" fmla="*/ 5469807 w 9671481"/>
                <a:gd name="connsiteY1" fmla="*/ 4068638 h 4532411"/>
                <a:gd name="connsiteX2" fmla="*/ 9301891 w 9671481"/>
                <a:gd name="connsiteY2" fmla="*/ 4532349 h 4532411"/>
                <a:gd name="connsiteX3" fmla="*/ 9581264 w 9671481"/>
                <a:gd name="connsiteY3" fmla="*/ 3816270 h 4532411"/>
                <a:gd name="connsiteX4" fmla="*/ 9663841 w 9671481"/>
                <a:gd name="connsiteY4" fmla="*/ 2903574 h 4532411"/>
                <a:gd name="connsiteX5" fmla="*/ 9654316 w 9671481"/>
                <a:gd name="connsiteY5" fmla="*/ 1893924 h 4532411"/>
                <a:gd name="connsiteX6" fmla="*/ 9549541 w 9671481"/>
                <a:gd name="connsiteY6" fmla="*/ 1065249 h 4532411"/>
                <a:gd name="connsiteX7" fmla="*/ 9387698 w 9671481"/>
                <a:gd name="connsiteY7" fmla="*/ 384308 h 4532411"/>
                <a:gd name="connsiteX8" fmla="*/ 9265282 w 9671481"/>
                <a:gd name="connsiteY8" fmla="*/ 151393 h 4532411"/>
                <a:gd name="connsiteX9" fmla="*/ 9181213 w 9671481"/>
                <a:gd name="connsiteY9" fmla="*/ 52887 h 4532411"/>
                <a:gd name="connsiteX10" fmla="*/ 9058548 w 9671481"/>
                <a:gd name="connsiteY10" fmla="*/ 0 h 4532411"/>
                <a:gd name="connsiteX11" fmla="*/ 8915424 w 9671481"/>
                <a:gd name="connsiteY11" fmla="*/ 22710 h 4532411"/>
                <a:gd name="connsiteX12" fmla="*/ 0 w 9671481"/>
                <a:gd name="connsiteY12" fmla="*/ 2587320 h 4532411"/>
                <a:gd name="connsiteX0" fmla="*/ 0 w 9671481"/>
                <a:gd name="connsiteY0" fmla="*/ 2587320 h 4569967"/>
                <a:gd name="connsiteX1" fmla="*/ 7372411 w 9671481"/>
                <a:gd name="connsiteY1" fmla="*/ 4569967 h 4569967"/>
                <a:gd name="connsiteX2" fmla="*/ 9301891 w 9671481"/>
                <a:gd name="connsiteY2" fmla="*/ 4532349 h 4569967"/>
                <a:gd name="connsiteX3" fmla="*/ 9581264 w 9671481"/>
                <a:gd name="connsiteY3" fmla="*/ 3816270 h 4569967"/>
                <a:gd name="connsiteX4" fmla="*/ 9663841 w 9671481"/>
                <a:gd name="connsiteY4" fmla="*/ 2903574 h 4569967"/>
                <a:gd name="connsiteX5" fmla="*/ 9654316 w 9671481"/>
                <a:gd name="connsiteY5" fmla="*/ 1893924 h 4569967"/>
                <a:gd name="connsiteX6" fmla="*/ 9549541 w 9671481"/>
                <a:gd name="connsiteY6" fmla="*/ 1065249 h 4569967"/>
                <a:gd name="connsiteX7" fmla="*/ 9387698 w 9671481"/>
                <a:gd name="connsiteY7" fmla="*/ 384308 h 4569967"/>
                <a:gd name="connsiteX8" fmla="*/ 9265282 w 9671481"/>
                <a:gd name="connsiteY8" fmla="*/ 151393 h 4569967"/>
                <a:gd name="connsiteX9" fmla="*/ 9181213 w 9671481"/>
                <a:gd name="connsiteY9" fmla="*/ 52887 h 4569967"/>
                <a:gd name="connsiteX10" fmla="*/ 9058548 w 9671481"/>
                <a:gd name="connsiteY10" fmla="*/ 0 h 4569967"/>
                <a:gd name="connsiteX11" fmla="*/ 8915424 w 9671481"/>
                <a:gd name="connsiteY11" fmla="*/ 22710 h 4569967"/>
                <a:gd name="connsiteX12" fmla="*/ 0 w 9671481"/>
                <a:gd name="connsiteY12" fmla="*/ 2587320 h 4569967"/>
                <a:gd name="connsiteX0" fmla="*/ 0 w 9671481"/>
                <a:gd name="connsiteY0" fmla="*/ 2587320 h 4532394"/>
                <a:gd name="connsiteX1" fmla="*/ 6821218 w 9671481"/>
                <a:gd name="connsiteY1" fmla="*/ 3877266 h 4532394"/>
                <a:gd name="connsiteX2" fmla="*/ 9301891 w 9671481"/>
                <a:gd name="connsiteY2" fmla="*/ 4532349 h 4532394"/>
                <a:gd name="connsiteX3" fmla="*/ 9581264 w 9671481"/>
                <a:gd name="connsiteY3" fmla="*/ 3816270 h 4532394"/>
                <a:gd name="connsiteX4" fmla="*/ 9663841 w 9671481"/>
                <a:gd name="connsiteY4" fmla="*/ 2903574 h 4532394"/>
                <a:gd name="connsiteX5" fmla="*/ 9654316 w 9671481"/>
                <a:gd name="connsiteY5" fmla="*/ 1893924 h 4532394"/>
                <a:gd name="connsiteX6" fmla="*/ 9549541 w 9671481"/>
                <a:gd name="connsiteY6" fmla="*/ 1065249 h 4532394"/>
                <a:gd name="connsiteX7" fmla="*/ 9387698 w 9671481"/>
                <a:gd name="connsiteY7" fmla="*/ 384308 h 4532394"/>
                <a:gd name="connsiteX8" fmla="*/ 9265282 w 9671481"/>
                <a:gd name="connsiteY8" fmla="*/ 151393 h 4532394"/>
                <a:gd name="connsiteX9" fmla="*/ 9181213 w 9671481"/>
                <a:gd name="connsiteY9" fmla="*/ 52887 h 4532394"/>
                <a:gd name="connsiteX10" fmla="*/ 9058548 w 9671481"/>
                <a:gd name="connsiteY10" fmla="*/ 0 h 4532394"/>
                <a:gd name="connsiteX11" fmla="*/ 8915424 w 9671481"/>
                <a:gd name="connsiteY11" fmla="*/ 22710 h 4532394"/>
                <a:gd name="connsiteX12" fmla="*/ 0 w 9671481"/>
                <a:gd name="connsiteY12" fmla="*/ 2587320 h 4532394"/>
                <a:gd name="connsiteX0" fmla="*/ 0 w 9671481"/>
                <a:gd name="connsiteY0" fmla="*/ 2587320 h 4532349"/>
                <a:gd name="connsiteX1" fmla="*/ 9301891 w 9671481"/>
                <a:gd name="connsiteY1" fmla="*/ 4532349 h 4532349"/>
                <a:gd name="connsiteX2" fmla="*/ 9581264 w 9671481"/>
                <a:gd name="connsiteY2" fmla="*/ 3816270 h 4532349"/>
                <a:gd name="connsiteX3" fmla="*/ 9663841 w 9671481"/>
                <a:gd name="connsiteY3" fmla="*/ 2903574 h 4532349"/>
                <a:gd name="connsiteX4" fmla="*/ 9654316 w 9671481"/>
                <a:gd name="connsiteY4" fmla="*/ 1893924 h 4532349"/>
                <a:gd name="connsiteX5" fmla="*/ 9549541 w 9671481"/>
                <a:gd name="connsiteY5" fmla="*/ 1065249 h 4532349"/>
                <a:gd name="connsiteX6" fmla="*/ 9387698 w 9671481"/>
                <a:gd name="connsiteY6" fmla="*/ 384308 h 4532349"/>
                <a:gd name="connsiteX7" fmla="*/ 9265282 w 9671481"/>
                <a:gd name="connsiteY7" fmla="*/ 151393 h 4532349"/>
                <a:gd name="connsiteX8" fmla="*/ 9181213 w 9671481"/>
                <a:gd name="connsiteY8" fmla="*/ 52887 h 4532349"/>
                <a:gd name="connsiteX9" fmla="*/ 9058548 w 9671481"/>
                <a:gd name="connsiteY9" fmla="*/ 0 h 4532349"/>
                <a:gd name="connsiteX10" fmla="*/ 8915424 w 9671481"/>
                <a:gd name="connsiteY10" fmla="*/ 22710 h 4532349"/>
                <a:gd name="connsiteX11" fmla="*/ 0 w 9671481"/>
                <a:gd name="connsiteY11" fmla="*/ 2587320 h 4532349"/>
                <a:gd name="connsiteX0" fmla="*/ 0 w 9671481"/>
                <a:gd name="connsiteY0" fmla="*/ 2587320 h 3816270"/>
                <a:gd name="connsiteX1" fmla="*/ 9581264 w 9671481"/>
                <a:gd name="connsiteY1" fmla="*/ 3816270 h 3816270"/>
                <a:gd name="connsiteX2" fmla="*/ 9663841 w 9671481"/>
                <a:gd name="connsiteY2" fmla="*/ 2903574 h 3816270"/>
                <a:gd name="connsiteX3" fmla="*/ 9654316 w 9671481"/>
                <a:gd name="connsiteY3" fmla="*/ 1893924 h 3816270"/>
                <a:gd name="connsiteX4" fmla="*/ 9549541 w 9671481"/>
                <a:gd name="connsiteY4" fmla="*/ 1065249 h 3816270"/>
                <a:gd name="connsiteX5" fmla="*/ 9387698 w 9671481"/>
                <a:gd name="connsiteY5" fmla="*/ 384308 h 3816270"/>
                <a:gd name="connsiteX6" fmla="*/ 9265282 w 9671481"/>
                <a:gd name="connsiteY6" fmla="*/ 151393 h 3816270"/>
                <a:gd name="connsiteX7" fmla="*/ 9181213 w 9671481"/>
                <a:gd name="connsiteY7" fmla="*/ 52887 h 3816270"/>
                <a:gd name="connsiteX8" fmla="*/ 9058548 w 9671481"/>
                <a:gd name="connsiteY8" fmla="*/ 0 h 3816270"/>
                <a:gd name="connsiteX9" fmla="*/ 8915424 w 9671481"/>
                <a:gd name="connsiteY9" fmla="*/ 22710 h 3816270"/>
                <a:gd name="connsiteX10" fmla="*/ 0 w 9671481"/>
                <a:gd name="connsiteY10" fmla="*/ 2587320 h 3816270"/>
                <a:gd name="connsiteX0" fmla="*/ 0 w 9796333"/>
                <a:gd name="connsiteY0" fmla="*/ 2587320 h 3449545"/>
                <a:gd name="connsiteX1" fmla="*/ 9787961 w 9796333"/>
                <a:gd name="connsiteY1" fmla="*/ 3449545 h 3449545"/>
                <a:gd name="connsiteX2" fmla="*/ 9663841 w 9796333"/>
                <a:gd name="connsiteY2" fmla="*/ 2903574 h 3449545"/>
                <a:gd name="connsiteX3" fmla="*/ 9654316 w 9796333"/>
                <a:gd name="connsiteY3" fmla="*/ 1893924 h 3449545"/>
                <a:gd name="connsiteX4" fmla="*/ 9549541 w 9796333"/>
                <a:gd name="connsiteY4" fmla="*/ 1065249 h 3449545"/>
                <a:gd name="connsiteX5" fmla="*/ 9387698 w 9796333"/>
                <a:gd name="connsiteY5" fmla="*/ 384308 h 3449545"/>
                <a:gd name="connsiteX6" fmla="*/ 9265282 w 9796333"/>
                <a:gd name="connsiteY6" fmla="*/ 151393 h 3449545"/>
                <a:gd name="connsiteX7" fmla="*/ 9181213 w 9796333"/>
                <a:gd name="connsiteY7" fmla="*/ 52887 h 3449545"/>
                <a:gd name="connsiteX8" fmla="*/ 9058548 w 9796333"/>
                <a:gd name="connsiteY8" fmla="*/ 0 h 3449545"/>
                <a:gd name="connsiteX9" fmla="*/ 8915424 w 9796333"/>
                <a:gd name="connsiteY9" fmla="*/ 22710 h 3449545"/>
                <a:gd name="connsiteX10" fmla="*/ 0 w 9796333"/>
                <a:gd name="connsiteY10" fmla="*/ 2587320 h 3449545"/>
                <a:gd name="connsiteX0" fmla="*/ 0 w 9671481"/>
                <a:gd name="connsiteY0" fmla="*/ 2587320 h 3449545"/>
                <a:gd name="connsiteX1" fmla="*/ 9553704 w 9671481"/>
                <a:gd name="connsiteY1" fmla="*/ 3449545 h 3449545"/>
                <a:gd name="connsiteX2" fmla="*/ 9663841 w 9671481"/>
                <a:gd name="connsiteY2" fmla="*/ 2903574 h 3449545"/>
                <a:gd name="connsiteX3" fmla="*/ 9654316 w 9671481"/>
                <a:gd name="connsiteY3" fmla="*/ 1893924 h 3449545"/>
                <a:gd name="connsiteX4" fmla="*/ 9549541 w 9671481"/>
                <a:gd name="connsiteY4" fmla="*/ 1065249 h 3449545"/>
                <a:gd name="connsiteX5" fmla="*/ 9387698 w 9671481"/>
                <a:gd name="connsiteY5" fmla="*/ 384308 h 3449545"/>
                <a:gd name="connsiteX6" fmla="*/ 9265282 w 9671481"/>
                <a:gd name="connsiteY6" fmla="*/ 151393 h 3449545"/>
                <a:gd name="connsiteX7" fmla="*/ 9181213 w 9671481"/>
                <a:gd name="connsiteY7" fmla="*/ 52887 h 3449545"/>
                <a:gd name="connsiteX8" fmla="*/ 9058548 w 9671481"/>
                <a:gd name="connsiteY8" fmla="*/ 0 h 3449545"/>
                <a:gd name="connsiteX9" fmla="*/ 8915424 w 9671481"/>
                <a:gd name="connsiteY9" fmla="*/ 22710 h 3449545"/>
                <a:gd name="connsiteX10" fmla="*/ 0 w 9671481"/>
                <a:gd name="connsiteY10" fmla="*/ 2587320 h 3449545"/>
                <a:gd name="connsiteX0" fmla="*/ 0 w 9671481"/>
                <a:gd name="connsiteY0" fmla="*/ 2587320 h 3449545"/>
                <a:gd name="connsiteX1" fmla="*/ 9553704 w 9671481"/>
                <a:gd name="connsiteY1" fmla="*/ 3449545 h 3449545"/>
                <a:gd name="connsiteX2" fmla="*/ 9663841 w 9671481"/>
                <a:gd name="connsiteY2" fmla="*/ 2903574 h 3449545"/>
                <a:gd name="connsiteX3" fmla="*/ 9654316 w 9671481"/>
                <a:gd name="connsiteY3" fmla="*/ 1893924 h 3449545"/>
                <a:gd name="connsiteX4" fmla="*/ 9549541 w 9671481"/>
                <a:gd name="connsiteY4" fmla="*/ 1065249 h 3449545"/>
                <a:gd name="connsiteX5" fmla="*/ 9387698 w 9671481"/>
                <a:gd name="connsiteY5" fmla="*/ 384308 h 3449545"/>
                <a:gd name="connsiteX6" fmla="*/ 9265282 w 9671481"/>
                <a:gd name="connsiteY6" fmla="*/ 151393 h 3449545"/>
                <a:gd name="connsiteX7" fmla="*/ 9181213 w 9671481"/>
                <a:gd name="connsiteY7" fmla="*/ 52887 h 3449545"/>
                <a:gd name="connsiteX8" fmla="*/ 9058548 w 9671481"/>
                <a:gd name="connsiteY8" fmla="*/ 0 h 3449545"/>
                <a:gd name="connsiteX9" fmla="*/ 0 w 9671481"/>
                <a:gd name="connsiteY9" fmla="*/ 2587320 h 3449545"/>
                <a:gd name="connsiteX0" fmla="*/ 0 w 9671481"/>
                <a:gd name="connsiteY0" fmla="*/ 2534433 h 3396658"/>
                <a:gd name="connsiteX1" fmla="*/ 9553704 w 9671481"/>
                <a:gd name="connsiteY1" fmla="*/ 3396658 h 3396658"/>
                <a:gd name="connsiteX2" fmla="*/ 9663841 w 9671481"/>
                <a:gd name="connsiteY2" fmla="*/ 2850687 h 3396658"/>
                <a:gd name="connsiteX3" fmla="*/ 9654316 w 9671481"/>
                <a:gd name="connsiteY3" fmla="*/ 1841037 h 3396658"/>
                <a:gd name="connsiteX4" fmla="*/ 9549541 w 9671481"/>
                <a:gd name="connsiteY4" fmla="*/ 1012362 h 3396658"/>
                <a:gd name="connsiteX5" fmla="*/ 9387698 w 9671481"/>
                <a:gd name="connsiteY5" fmla="*/ 331421 h 3396658"/>
                <a:gd name="connsiteX6" fmla="*/ 9265282 w 9671481"/>
                <a:gd name="connsiteY6" fmla="*/ 98506 h 3396658"/>
                <a:gd name="connsiteX7" fmla="*/ 9181213 w 9671481"/>
                <a:gd name="connsiteY7" fmla="*/ 0 h 3396658"/>
                <a:gd name="connsiteX8" fmla="*/ 0 w 9671481"/>
                <a:gd name="connsiteY8" fmla="*/ 2534433 h 3396658"/>
                <a:gd name="connsiteX0" fmla="*/ 0 w 9671481"/>
                <a:gd name="connsiteY0" fmla="*/ 2435927 h 3298152"/>
                <a:gd name="connsiteX1" fmla="*/ 9553704 w 9671481"/>
                <a:gd name="connsiteY1" fmla="*/ 3298152 h 3298152"/>
                <a:gd name="connsiteX2" fmla="*/ 9663841 w 9671481"/>
                <a:gd name="connsiteY2" fmla="*/ 2752181 h 3298152"/>
                <a:gd name="connsiteX3" fmla="*/ 9654316 w 9671481"/>
                <a:gd name="connsiteY3" fmla="*/ 1742531 h 3298152"/>
                <a:gd name="connsiteX4" fmla="*/ 9549541 w 9671481"/>
                <a:gd name="connsiteY4" fmla="*/ 913856 h 3298152"/>
                <a:gd name="connsiteX5" fmla="*/ 9387698 w 9671481"/>
                <a:gd name="connsiteY5" fmla="*/ 232915 h 3298152"/>
                <a:gd name="connsiteX6" fmla="*/ 9265282 w 9671481"/>
                <a:gd name="connsiteY6" fmla="*/ 0 h 3298152"/>
                <a:gd name="connsiteX7" fmla="*/ 0 w 9671481"/>
                <a:gd name="connsiteY7" fmla="*/ 2435927 h 3298152"/>
                <a:gd name="connsiteX0" fmla="*/ 0 w 9671481"/>
                <a:gd name="connsiteY0" fmla="*/ 2203012 h 3065237"/>
                <a:gd name="connsiteX1" fmla="*/ 9553704 w 9671481"/>
                <a:gd name="connsiteY1" fmla="*/ 3065237 h 3065237"/>
                <a:gd name="connsiteX2" fmla="*/ 9663841 w 9671481"/>
                <a:gd name="connsiteY2" fmla="*/ 2519266 h 3065237"/>
                <a:gd name="connsiteX3" fmla="*/ 9654316 w 9671481"/>
                <a:gd name="connsiteY3" fmla="*/ 1509616 h 3065237"/>
                <a:gd name="connsiteX4" fmla="*/ 9549541 w 9671481"/>
                <a:gd name="connsiteY4" fmla="*/ 680941 h 3065237"/>
                <a:gd name="connsiteX5" fmla="*/ 9387698 w 9671481"/>
                <a:gd name="connsiteY5" fmla="*/ 0 h 3065237"/>
                <a:gd name="connsiteX6" fmla="*/ 0 w 9671481"/>
                <a:gd name="connsiteY6" fmla="*/ 2203012 h 3065237"/>
                <a:gd name="connsiteX0" fmla="*/ 0 w 9671481"/>
                <a:gd name="connsiteY0" fmla="*/ 1522071 h 2384296"/>
                <a:gd name="connsiteX1" fmla="*/ 9553704 w 9671481"/>
                <a:gd name="connsiteY1" fmla="*/ 2384296 h 2384296"/>
                <a:gd name="connsiteX2" fmla="*/ 9663841 w 9671481"/>
                <a:gd name="connsiteY2" fmla="*/ 1838325 h 2384296"/>
                <a:gd name="connsiteX3" fmla="*/ 9654316 w 9671481"/>
                <a:gd name="connsiteY3" fmla="*/ 828675 h 2384296"/>
                <a:gd name="connsiteX4" fmla="*/ 9549541 w 9671481"/>
                <a:gd name="connsiteY4" fmla="*/ 0 h 2384296"/>
                <a:gd name="connsiteX5" fmla="*/ 0 w 9671481"/>
                <a:gd name="connsiteY5" fmla="*/ 1522071 h 2384296"/>
                <a:gd name="connsiteX0" fmla="*/ 0 w 9671481"/>
                <a:gd name="connsiteY0" fmla="*/ 910864 h 1773089"/>
                <a:gd name="connsiteX1" fmla="*/ 9553704 w 9671481"/>
                <a:gd name="connsiteY1" fmla="*/ 1773089 h 1773089"/>
                <a:gd name="connsiteX2" fmla="*/ 9663841 w 9671481"/>
                <a:gd name="connsiteY2" fmla="*/ 1227118 h 1773089"/>
                <a:gd name="connsiteX3" fmla="*/ 9654316 w 9671481"/>
                <a:gd name="connsiteY3" fmla="*/ 217468 h 1773089"/>
                <a:gd name="connsiteX4" fmla="*/ 9618441 w 9671481"/>
                <a:gd name="connsiteY4" fmla="*/ 0 h 1773089"/>
                <a:gd name="connsiteX5" fmla="*/ 0 w 9671481"/>
                <a:gd name="connsiteY5" fmla="*/ 910864 h 1773089"/>
                <a:gd name="connsiteX0" fmla="*/ 0 w 9671481"/>
                <a:gd name="connsiteY0" fmla="*/ 910864 h 1773089"/>
                <a:gd name="connsiteX1" fmla="*/ 9553704 w 9671481"/>
                <a:gd name="connsiteY1" fmla="*/ 1773089 h 1773089"/>
                <a:gd name="connsiteX2" fmla="*/ 9663841 w 9671481"/>
                <a:gd name="connsiteY2" fmla="*/ 1227118 h 1773089"/>
                <a:gd name="connsiteX3" fmla="*/ 9654316 w 9671481"/>
                <a:gd name="connsiteY3" fmla="*/ 570610 h 1773089"/>
                <a:gd name="connsiteX4" fmla="*/ 9618441 w 9671481"/>
                <a:gd name="connsiteY4" fmla="*/ 0 h 1773089"/>
                <a:gd name="connsiteX5" fmla="*/ 0 w 9671481"/>
                <a:gd name="connsiteY5" fmla="*/ 910864 h 1773089"/>
                <a:gd name="connsiteX0" fmla="*/ 0 w 9671481"/>
                <a:gd name="connsiteY0" fmla="*/ 910864 h 1773089"/>
                <a:gd name="connsiteX1" fmla="*/ 9553704 w 9671481"/>
                <a:gd name="connsiteY1" fmla="*/ 1773089 h 1773089"/>
                <a:gd name="connsiteX2" fmla="*/ 9663841 w 9671481"/>
                <a:gd name="connsiteY2" fmla="*/ 1227118 h 1773089"/>
                <a:gd name="connsiteX3" fmla="*/ 9654316 w 9671481"/>
                <a:gd name="connsiteY3" fmla="*/ 570610 h 1773089"/>
                <a:gd name="connsiteX4" fmla="*/ 9501695 w 9671481"/>
                <a:gd name="connsiteY4" fmla="*/ 0 h 1773089"/>
                <a:gd name="connsiteX5" fmla="*/ 0 w 9671481"/>
                <a:gd name="connsiteY5" fmla="*/ 910864 h 1773089"/>
                <a:gd name="connsiteX0" fmla="*/ 0 w 9671481"/>
                <a:gd name="connsiteY0" fmla="*/ 910864 h 1773089"/>
                <a:gd name="connsiteX1" fmla="*/ 9553704 w 9671481"/>
                <a:gd name="connsiteY1" fmla="*/ 1773089 h 1773089"/>
                <a:gd name="connsiteX2" fmla="*/ 9663841 w 9671481"/>
                <a:gd name="connsiteY2" fmla="*/ 1227118 h 1773089"/>
                <a:gd name="connsiteX3" fmla="*/ 9654316 w 9671481"/>
                <a:gd name="connsiteY3" fmla="*/ 570610 h 1773089"/>
                <a:gd name="connsiteX4" fmla="*/ 9466671 w 9671481"/>
                <a:gd name="connsiteY4" fmla="*/ 0 h 1773089"/>
                <a:gd name="connsiteX5" fmla="*/ 0 w 9671481"/>
                <a:gd name="connsiteY5" fmla="*/ 910864 h 1773089"/>
                <a:gd name="connsiteX0" fmla="*/ 0 w 9671481"/>
                <a:gd name="connsiteY0" fmla="*/ 910864 h 1773089"/>
                <a:gd name="connsiteX1" fmla="*/ 9553704 w 9671481"/>
                <a:gd name="connsiteY1" fmla="*/ 1773089 h 1773089"/>
                <a:gd name="connsiteX2" fmla="*/ 9663841 w 9671481"/>
                <a:gd name="connsiteY2" fmla="*/ 1227118 h 1773089"/>
                <a:gd name="connsiteX3" fmla="*/ 9654316 w 9671481"/>
                <a:gd name="connsiteY3" fmla="*/ 570610 h 1773089"/>
                <a:gd name="connsiteX4" fmla="*/ 9466671 w 9671481"/>
                <a:gd name="connsiteY4" fmla="*/ 0 h 1773089"/>
                <a:gd name="connsiteX5" fmla="*/ 0 w 9671481"/>
                <a:gd name="connsiteY5" fmla="*/ 910864 h 1773089"/>
                <a:gd name="connsiteX0" fmla="*/ 0 w 9671481"/>
                <a:gd name="connsiteY0" fmla="*/ 910864 h 1727060"/>
                <a:gd name="connsiteX1" fmla="*/ 9553704 w 9671481"/>
                <a:gd name="connsiteY1" fmla="*/ 1727060 h 1727060"/>
                <a:gd name="connsiteX2" fmla="*/ 9663841 w 9671481"/>
                <a:gd name="connsiteY2" fmla="*/ 1227118 h 1727060"/>
                <a:gd name="connsiteX3" fmla="*/ 9654316 w 9671481"/>
                <a:gd name="connsiteY3" fmla="*/ 570610 h 1727060"/>
                <a:gd name="connsiteX4" fmla="*/ 9466671 w 9671481"/>
                <a:gd name="connsiteY4" fmla="*/ 0 h 1727060"/>
                <a:gd name="connsiteX5" fmla="*/ 0 w 9671481"/>
                <a:gd name="connsiteY5" fmla="*/ 910864 h 1727060"/>
                <a:gd name="connsiteX0" fmla="*/ 0 w 9680261"/>
                <a:gd name="connsiteY0" fmla="*/ 910864 h 1727060"/>
                <a:gd name="connsiteX1" fmla="*/ 9553704 w 9680261"/>
                <a:gd name="connsiteY1" fmla="*/ 1727060 h 1727060"/>
                <a:gd name="connsiteX2" fmla="*/ 9675516 w 9680261"/>
                <a:gd name="connsiteY2" fmla="*/ 1054509 h 1727060"/>
                <a:gd name="connsiteX3" fmla="*/ 9654316 w 9680261"/>
                <a:gd name="connsiteY3" fmla="*/ 570610 h 1727060"/>
                <a:gd name="connsiteX4" fmla="*/ 9466671 w 9680261"/>
                <a:gd name="connsiteY4" fmla="*/ 0 h 1727060"/>
                <a:gd name="connsiteX5" fmla="*/ 0 w 9680261"/>
                <a:gd name="connsiteY5" fmla="*/ 910864 h 1727060"/>
                <a:gd name="connsiteX0" fmla="*/ 0 w 9680261"/>
                <a:gd name="connsiteY0" fmla="*/ 910864 h 1727060"/>
                <a:gd name="connsiteX1" fmla="*/ 9553704 w 9680261"/>
                <a:gd name="connsiteY1" fmla="*/ 1727060 h 1727060"/>
                <a:gd name="connsiteX2" fmla="*/ 9675516 w 9680261"/>
                <a:gd name="connsiteY2" fmla="*/ 1054509 h 1727060"/>
                <a:gd name="connsiteX3" fmla="*/ 9654316 w 9680261"/>
                <a:gd name="connsiteY3" fmla="*/ 570610 h 1727060"/>
                <a:gd name="connsiteX4" fmla="*/ 9466671 w 9680261"/>
                <a:gd name="connsiteY4" fmla="*/ 0 h 1727060"/>
                <a:gd name="connsiteX5" fmla="*/ 0 w 9680261"/>
                <a:gd name="connsiteY5" fmla="*/ 910864 h 1727060"/>
                <a:gd name="connsiteX0" fmla="*/ 0 w 9685321"/>
                <a:gd name="connsiteY0" fmla="*/ 910864 h 1727060"/>
                <a:gd name="connsiteX1" fmla="*/ 9553704 w 9685321"/>
                <a:gd name="connsiteY1" fmla="*/ 1727060 h 1727060"/>
                <a:gd name="connsiteX2" fmla="*/ 9675516 w 9685321"/>
                <a:gd name="connsiteY2" fmla="*/ 1054509 h 1727060"/>
                <a:gd name="connsiteX3" fmla="*/ 9654316 w 9685321"/>
                <a:gd name="connsiteY3" fmla="*/ 570610 h 1727060"/>
                <a:gd name="connsiteX4" fmla="*/ 9466671 w 9685321"/>
                <a:gd name="connsiteY4" fmla="*/ 0 h 1727060"/>
                <a:gd name="connsiteX5" fmla="*/ 0 w 9685321"/>
                <a:gd name="connsiteY5" fmla="*/ 910864 h 1727060"/>
                <a:gd name="connsiteX0" fmla="*/ 0 w 9685321"/>
                <a:gd name="connsiteY0" fmla="*/ 910864 h 1704045"/>
                <a:gd name="connsiteX1" fmla="*/ 9483657 w 9685321"/>
                <a:gd name="connsiteY1" fmla="*/ 1704045 h 1704045"/>
                <a:gd name="connsiteX2" fmla="*/ 9675516 w 9685321"/>
                <a:gd name="connsiteY2" fmla="*/ 1054509 h 1704045"/>
                <a:gd name="connsiteX3" fmla="*/ 9654316 w 9685321"/>
                <a:gd name="connsiteY3" fmla="*/ 570610 h 1704045"/>
                <a:gd name="connsiteX4" fmla="*/ 9466671 w 9685321"/>
                <a:gd name="connsiteY4" fmla="*/ 0 h 1704045"/>
                <a:gd name="connsiteX5" fmla="*/ 0 w 9685321"/>
                <a:gd name="connsiteY5" fmla="*/ 910864 h 1704045"/>
                <a:gd name="connsiteX0" fmla="*/ 0 w 9685321"/>
                <a:gd name="connsiteY0" fmla="*/ 910864 h 1704045"/>
                <a:gd name="connsiteX1" fmla="*/ 9483657 w 9685321"/>
                <a:gd name="connsiteY1" fmla="*/ 1704045 h 1704045"/>
                <a:gd name="connsiteX2" fmla="*/ 9675516 w 9685321"/>
                <a:gd name="connsiteY2" fmla="*/ 1054509 h 1704045"/>
                <a:gd name="connsiteX3" fmla="*/ 9654316 w 9685321"/>
                <a:gd name="connsiteY3" fmla="*/ 570610 h 1704045"/>
                <a:gd name="connsiteX4" fmla="*/ 9466671 w 9685321"/>
                <a:gd name="connsiteY4" fmla="*/ 0 h 1704045"/>
                <a:gd name="connsiteX5" fmla="*/ 0 w 9685321"/>
                <a:gd name="connsiteY5" fmla="*/ 910864 h 1704045"/>
                <a:gd name="connsiteX0" fmla="*/ 0 w 9685321"/>
                <a:gd name="connsiteY0" fmla="*/ 910864 h 1704045"/>
                <a:gd name="connsiteX1" fmla="*/ 9483657 w 9685321"/>
                <a:gd name="connsiteY1" fmla="*/ 1704045 h 1704045"/>
                <a:gd name="connsiteX2" fmla="*/ 9675516 w 9685321"/>
                <a:gd name="connsiteY2" fmla="*/ 1054509 h 1704045"/>
                <a:gd name="connsiteX3" fmla="*/ 9654316 w 9685321"/>
                <a:gd name="connsiteY3" fmla="*/ 570610 h 1704045"/>
                <a:gd name="connsiteX4" fmla="*/ 9396623 w 9685321"/>
                <a:gd name="connsiteY4" fmla="*/ 0 h 1704045"/>
                <a:gd name="connsiteX5" fmla="*/ 0 w 9685321"/>
                <a:gd name="connsiteY5" fmla="*/ 910864 h 1704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85321" h="1704045">
                  <a:moveTo>
                    <a:pt x="0" y="910864"/>
                  </a:moveTo>
                  <a:lnTo>
                    <a:pt x="9483657" y="1704045"/>
                  </a:lnTo>
                  <a:cubicBezTo>
                    <a:pt x="9628434" y="1460983"/>
                    <a:pt x="9671340" y="1358741"/>
                    <a:pt x="9675516" y="1054509"/>
                  </a:cubicBezTo>
                  <a:cubicBezTo>
                    <a:pt x="9699918" y="806081"/>
                    <a:pt x="9673394" y="922299"/>
                    <a:pt x="9654316" y="570610"/>
                  </a:cubicBezTo>
                  <a:cubicBezTo>
                    <a:pt x="9643245" y="294385"/>
                    <a:pt x="9517498" y="218689"/>
                    <a:pt x="9396623" y="0"/>
                  </a:cubicBezTo>
                  <a:lnTo>
                    <a:pt x="0" y="910864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76E80827-788F-4836-B6B4-0B90CDA216C4}"/>
              </a:ext>
            </a:extLst>
          </p:cNvPr>
          <p:cNvSpPr/>
          <p:nvPr/>
        </p:nvSpPr>
        <p:spPr bwMode="auto">
          <a:xfrm>
            <a:off x="513504" y="6092508"/>
            <a:ext cx="11140016" cy="420687"/>
          </a:xfrm>
          <a:prstGeom prst="rect">
            <a:avLst/>
          </a:prstGeom>
          <a:solidFill>
            <a:srgbClr val="00285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宏单元形状未充分利用 64T64R 的全部潜力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80ABA8B-7D90-4EDE-AA69-C8E1616FA1E9}"/>
              </a:ext>
            </a:extLst>
          </p:cNvPr>
          <p:cNvCxnSpPr>
            <a:cxnSpLocks/>
          </p:cNvCxnSpPr>
          <p:nvPr/>
        </p:nvCxnSpPr>
        <p:spPr bwMode="auto">
          <a:xfrm flipV="1">
            <a:off x="1158092" y="2245363"/>
            <a:ext cx="9680756" cy="27916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3C08CD4-E1A8-4902-B752-F9CB2CB85F64}"/>
              </a:ext>
            </a:extLst>
          </p:cNvPr>
          <p:cNvCxnSpPr>
            <a:cxnSpLocks/>
          </p:cNvCxnSpPr>
          <p:nvPr/>
        </p:nvCxnSpPr>
        <p:spPr bwMode="auto">
          <a:xfrm>
            <a:off x="1158092" y="5037021"/>
            <a:ext cx="3631622" cy="9850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Arc 34">
            <a:extLst>
              <a:ext uri="{FF2B5EF4-FFF2-40B4-BE49-F238E27FC236}">
                <a16:creationId xmlns:a16="http://schemas.microsoft.com/office/drawing/2014/main" id="{5AF8B3CC-F107-4859-9C3D-3F75841F3873}"/>
              </a:ext>
            </a:extLst>
          </p:cNvPr>
          <p:cNvSpPr>
            <a:spLocks noChangeAspect="1"/>
          </p:cNvSpPr>
          <p:nvPr/>
        </p:nvSpPr>
        <p:spPr bwMode="auto">
          <a:xfrm rot="2891976">
            <a:off x="5835443" y="4977421"/>
            <a:ext cx="348840" cy="353054"/>
          </a:xfrm>
          <a:prstGeom prst="arc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0DACC0-AB5A-4A29-B08F-56880C63FFDF}"/>
              </a:ext>
            </a:extLst>
          </p:cNvPr>
          <p:cNvSpPr txBox="1"/>
          <p:nvPr/>
        </p:nvSpPr>
        <p:spPr>
          <a:xfrm>
            <a:off x="5921190" y="3044754"/>
            <a:ext cx="202642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垂直域用户角展度小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7F5711F-6F07-4B2D-B0C3-DB5518DB00A8}"/>
              </a:ext>
            </a:extLst>
          </p:cNvPr>
          <p:cNvSpPr/>
          <p:nvPr/>
        </p:nvSpPr>
        <p:spPr bwMode="auto">
          <a:xfrm rot="464982">
            <a:off x="6303539" y="3853576"/>
            <a:ext cx="263240" cy="1317750"/>
          </a:xfrm>
          <a:custGeom>
            <a:avLst/>
            <a:gdLst>
              <a:gd name="connsiteX0" fmla="*/ 400050 w 581926"/>
              <a:gd name="connsiteY0" fmla="*/ 0 h 1485900"/>
              <a:gd name="connsiteX1" fmla="*/ 581025 w 581926"/>
              <a:gd name="connsiteY1" fmla="*/ 581025 h 1485900"/>
              <a:gd name="connsiteX2" fmla="*/ 447675 w 581926"/>
              <a:gd name="connsiteY2" fmla="*/ 1190625 h 1485900"/>
              <a:gd name="connsiteX3" fmla="*/ 0 w 581926"/>
              <a:gd name="connsiteY3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926" h="1485900">
                <a:moveTo>
                  <a:pt x="400050" y="0"/>
                </a:moveTo>
                <a:cubicBezTo>
                  <a:pt x="486569" y="191294"/>
                  <a:pt x="573088" y="382588"/>
                  <a:pt x="581025" y="581025"/>
                </a:cubicBezTo>
                <a:cubicBezTo>
                  <a:pt x="588962" y="779462"/>
                  <a:pt x="544512" y="1039813"/>
                  <a:pt x="447675" y="1190625"/>
                </a:cubicBezTo>
                <a:cubicBezTo>
                  <a:pt x="350838" y="1341437"/>
                  <a:pt x="175419" y="1413668"/>
                  <a:pt x="0" y="1485900"/>
                </a:cubicBez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2165B573-D1B2-4488-B2FB-CBF74DF5CAC0}"/>
              </a:ext>
            </a:extLst>
          </p:cNvPr>
          <p:cNvSpPr>
            <a:spLocks noChangeAspect="1"/>
          </p:cNvSpPr>
          <p:nvPr/>
        </p:nvSpPr>
        <p:spPr bwMode="auto">
          <a:xfrm rot="2891976">
            <a:off x="7088485" y="2439536"/>
            <a:ext cx="2156635" cy="2182694"/>
          </a:xfrm>
          <a:prstGeom prst="arc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0CDEF6A-D805-4E36-AD21-D663C20B1652}"/>
              </a:ext>
            </a:extLst>
          </p:cNvPr>
          <p:cNvSpPr txBox="1"/>
          <p:nvPr/>
        </p:nvSpPr>
        <p:spPr>
          <a:xfrm>
            <a:off x="8783052" y="1599992"/>
            <a:ext cx="2026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垂直领域未利用的巨大潜力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97BFA9F2-1EF4-4F54-A3F0-536DC96A3B19}"/>
              </a:ext>
            </a:extLst>
          </p:cNvPr>
          <p:cNvSpPr/>
          <p:nvPr/>
        </p:nvSpPr>
        <p:spPr bwMode="auto">
          <a:xfrm rot="464982">
            <a:off x="9274751" y="2372367"/>
            <a:ext cx="179873" cy="1536069"/>
          </a:xfrm>
          <a:custGeom>
            <a:avLst/>
            <a:gdLst>
              <a:gd name="connsiteX0" fmla="*/ 400050 w 581926"/>
              <a:gd name="connsiteY0" fmla="*/ 0 h 1485900"/>
              <a:gd name="connsiteX1" fmla="*/ 581025 w 581926"/>
              <a:gd name="connsiteY1" fmla="*/ 581025 h 1485900"/>
              <a:gd name="connsiteX2" fmla="*/ 447675 w 581926"/>
              <a:gd name="connsiteY2" fmla="*/ 1190625 h 1485900"/>
              <a:gd name="connsiteX3" fmla="*/ 0 w 581926"/>
              <a:gd name="connsiteY3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926" h="1485900">
                <a:moveTo>
                  <a:pt x="400050" y="0"/>
                </a:moveTo>
                <a:cubicBezTo>
                  <a:pt x="486569" y="191294"/>
                  <a:pt x="573088" y="382588"/>
                  <a:pt x="581025" y="581025"/>
                </a:cubicBezTo>
                <a:cubicBezTo>
                  <a:pt x="588962" y="779462"/>
                  <a:pt x="544512" y="1039813"/>
                  <a:pt x="447675" y="1190625"/>
                </a:cubicBezTo>
                <a:cubicBezTo>
                  <a:pt x="350838" y="1341437"/>
                  <a:pt x="175419" y="1413668"/>
                  <a:pt x="0" y="1485900"/>
                </a:cubicBez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A4F15E-A66D-4D79-BF64-CA2D233BE526}"/>
              </a:ext>
            </a:extLst>
          </p:cNvPr>
          <p:cNvSpPr txBox="1"/>
          <p:nvPr/>
        </p:nvSpPr>
        <p:spPr>
          <a:xfrm>
            <a:off x="542146" y="1816181"/>
            <a:ext cx="51830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 rtl="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空气 6468/6488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细胞形状：</a:t>
            </a:r>
            <a:r>
              <a:rPr lang="pt-BR" dirty="0">
                <a:solidFill>
                  <a:srgbClr val="58585A"/>
                </a:solidFill>
              </a:rPr>
              <a:t>微距（HPBW：水平= 65°，垂直= 10°）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8879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7AFC4C-555A-47F2-AB8C-084290C10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l" rtl="0"/>
            <a:r>
              <a:rPr lang="en-US" dirty="0">
                <a:solidFill>
                  <a:srgbClr val="58585A"/>
                </a:solidFill>
              </a:rPr>
              <a:t>天线配置</a:t>
            </a:r>
            <a:br>
              <a:rPr lang="en-US" dirty="0">
                <a:solidFill>
                  <a:srgbClr val="58585A"/>
                </a:solidFill>
              </a:rPr>
            </a:br>
            <a:r>
              <a:rPr lang="en-US" sz="2800" dirty="0">
                <a:solidFill>
                  <a:srgbClr val="58585A"/>
                </a:solidFill>
                <a:latin typeface="Arial"/>
              </a:rPr>
              <a:t>产品定位</a:t>
            </a:r>
            <a:endParaRPr lang="en-US" dirty="0"/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3167BE18-8786-40F7-A8D5-0EB268095A3D}"/>
              </a:ext>
            </a:extLst>
          </p:cNvPr>
          <p:cNvGrpSpPr/>
          <p:nvPr/>
        </p:nvGrpSpPr>
        <p:grpSpPr>
          <a:xfrm rot="-60000">
            <a:off x="2276955" y="2101331"/>
            <a:ext cx="1964267" cy="508390"/>
            <a:chOff x="928483" y="1628530"/>
            <a:chExt cx="1964267" cy="508390"/>
          </a:xfrm>
        </p:grpSpPr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354FD139-A01D-4915-A9FB-0160BFF08316}"/>
                </a:ext>
              </a:extLst>
            </p:cNvPr>
            <p:cNvCxnSpPr>
              <a:cxnSpLocks/>
            </p:cNvCxnSpPr>
            <p:nvPr/>
          </p:nvCxnSpPr>
          <p:spPr bwMode="auto">
            <a:xfrm rot="-900000">
              <a:off x="928483" y="1628530"/>
              <a:ext cx="196426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862F128-AA0B-4D42-8F12-DB76B7063705}"/>
                </a:ext>
              </a:extLst>
            </p:cNvPr>
            <p:cNvCxnSpPr>
              <a:cxnSpLocks/>
            </p:cNvCxnSpPr>
            <p:nvPr/>
          </p:nvCxnSpPr>
          <p:spPr bwMode="auto">
            <a:xfrm rot="900000">
              <a:off x="928483" y="2136920"/>
              <a:ext cx="196426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17" name="TextBox 216">
            <a:extLst>
              <a:ext uri="{FF2B5EF4-FFF2-40B4-BE49-F238E27FC236}">
                <a16:creationId xmlns:a16="http://schemas.microsoft.com/office/drawing/2014/main" id="{784A88F2-6845-49BC-B90B-4E80A7511CED}"/>
              </a:ext>
            </a:extLst>
          </p:cNvPr>
          <p:cNvSpPr txBox="1"/>
          <p:nvPr/>
        </p:nvSpPr>
        <p:spPr>
          <a:xfrm>
            <a:off x="2026598" y="1702439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V=30°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0F02FE30-12EE-4A3F-A8E8-6EEF0E00B98F}"/>
              </a:ext>
            </a:extLst>
          </p:cNvPr>
          <p:cNvSpPr/>
          <p:nvPr/>
        </p:nvSpPr>
        <p:spPr bwMode="auto">
          <a:xfrm>
            <a:off x="2045787" y="2635368"/>
            <a:ext cx="9631863" cy="720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0" name="Freeform 3">
            <a:extLst>
              <a:ext uri="{FF2B5EF4-FFF2-40B4-BE49-F238E27FC236}">
                <a16:creationId xmlns:a16="http://schemas.microsoft.com/office/drawing/2014/main" id="{6B46EF02-89B8-4DBF-9460-6CAE8F5E5D9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041919" y="2281083"/>
            <a:ext cx="278370" cy="376389"/>
          </a:xfrm>
          <a:custGeom>
            <a:avLst/>
            <a:gdLst>
              <a:gd name="T0" fmla="*/ 2147483646 w 363"/>
              <a:gd name="T1" fmla="*/ 2147483646 h 447"/>
              <a:gd name="T2" fmla="*/ 2147483646 w 363"/>
              <a:gd name="T3" fmla="*/ 2147483646 h 447"/>
              <a:gd name="T4" fmla="*/ 2147483646 w 363"/>
              <a:gd name="T5" fmla="*/ 2147483646 h 447"/>
              <a:gd name="T6" fmla="*/ 2147483646 w 363"/>
              <a:gd name="T7" fmla="*/ 2147483646 h 447"/>
              <a:gd name="T8" fmla="*/ 2147483646 w 363"/>
              <a:gd name="T9" fmla="*/ 2147483646 h 447"/>
              <a:gd name="T10" fmla="*/ 2147483646 w 363"/>
              <a:gd name="T11" fmla="*/ 2147483646 h 447"/>
              <a:gd name="T12" fmla="*/ 2147483646 w 363"/>
              <a:gd name="T13" fmla="*/ 2147483646 h 447"/>
              <a:gd name="T14" fmla="*/ 2147483646 w 363"/>
              <a:gd name="T15" fmla="*/ 2147483646 h 447"/>
              <a:gd name="T16" fmla="*/ 2147483646 w 363"/>
              <a:gd name="T17" fmla="*/ 2147483646 h 447"/>
              <a:gd name="T18" fmla="*/ 2147483646 w 363"/>
              <a:gd name="T19" fmla="*/ 2147483646 h 447"/>
              <a:gd name="T20" fmla="*/ 2147483646 w 363"/>
              <a:gd name="T21" fmla="*/ 2147483646 h 447"/>
              <a:gd name="T22" fmla="*/ 2147483646 w 363"/>
              <a:gd name="T23" fmla="*/ 2147483646 h 447"/>
              <a:gd name="T24" fmla="*/ 2147483646 w 363"/>
              <a:gd name="T25" fmla="*/ 2147483646 h 447"/>
              <a:gd name="T26" fmla="*/ 2147483646 w 363"/>
              <a:gd name="T27" fmla="*/ 2147483646 h 447"/>
              <a:gd name="T28" fmla="*/ 2147483646 w 363"/>
              <a:gd name="T29" fmla="*/ 2147483646 h 447"/>
              <a:gd name="T30" fmla="*/ 2147483646 w 363"/>
              <a:gd name="T31" fmla="*/ 2147483646 h 447"/>
              <a:gd name="T32" fmla="*/ 2147483646 w 363"/>
              <a:gd name="T33" fmla="*/ 2147483646 h 447"/>
              <a:gd name="T34" fmla="*/ 2147483646 w 363"/>
              <a:gd name="T35" fmla="*/ 2147483646 h 447"/>
              <a:gd name="T36" fmla="*/ 2147483646 w 363"/>
              <a:gd name="T37" fmla="*/ 2147483646 h 447"/>
              <a:gd name="T38" fmla="*/ 2147483646 w 363"/>
              <a:gd name="T39" fmla="*/ 2147483646 h 447"/>
              <a:gd name="T40" fmla="*/ 2147483646 w 363"/>
              <a:gd name="T41" fmla="*/ 2147483646 h 447"/>
              <a:gd name="T42" fmla="*/ 0 w 363"/>
              <a:gd name="T43" fmla="*/ 2147483646 h 447"/>
              <a:gd name="T44" fmla="*/ 0 w 363"/>
              <a:gd name="T45" fmla="*/ 2147483646 h 447"/>
              <a:gd name="T46" fmla="*/ 2147483646 w 363"/>
              <a:gd name="T47" fmla="*/ 2147483646 h 447"/>
              <a:gd name="T48" fmla="*/ 2147483646 w 363"/>
              <a:gd name="T49" fmla="*/ 2147483646 h 447"/>
              <a:gd name="T50" fmla="*/ 2147483646 w 363"/>
              <a:gd name="T51" fmla="*/ 2147483646 h 447"/>
              <a:gd name="T52" fmla="*/ 2147483646 w 363"/>
              <a:gd name="T53" fmla="*/ 2147483646 h 447"/>
              <a:gd name="T54" fmla="*/ 2147483646 w 363"/>
              <a:gd name="T55" fmla="*/ 2147483646 h 447"/>
              <a:gd name="T56" fmla="*/ 2147483646 w 363"/>
              <a:gd name="T57" fmla="*/ 2147483646 h 447"/>
              <a:gd name="T58" fmla="*/ 2147483646 w 363"/>
              <a:gd name="T59" fmla="*/ 2147483646 h 447"/>
              <a:gd name="T60" fmla="*/ 2147483646 w 363"/>
              <a:gd name="T61" fmla="*/ 2147483646 h 447"/>
              <a:gd name="T62" fmla="*/ 2147483646 w 363"/>
              <a:gd name="T63" fmla="*/ 2147483646 h 447"/>
              <a:gd name="T64" fmla="*/ 2147483646 w 363"/>
              <a:gd name="T65" fmla="*/ 2147483646 h 447"/>
              <a:gd name="T66" fmla="*/ 2147483646 w 363"/>
              <a:gd name="T67" fmla="*/ 2147483646 h 447"/>
              <a:gd name="T68" fmla="*/ 2147483646 w 363"/>
              <a:gd name="T69" fmla="*/ 2147483646 h 447"/>
              <a:gd name="T70" fmla="*/ 2147483646 w 363"/>
              <a:gd name="T71" fmla="*/ 2147483646 h 447"/>
              <a:gd name="T72" fmla="*/ 2147483646 w 363"/>
              <a:gd name="T73" fmla="*/ 2147483646 h 447"/>
              <a:gd name="T74" fmla="*/ 2147483646 w 363"/>
              <a:gd name="T75" fmla="*/ 2147483646 h 447"/>
              <a:gd name="T76" fmla="*/ 2147483646 w 363"/>
              <a:gd name="T77" fmla="*/ 2147483646 h 447"/>
              <a:gd name="T78" fmla="*/ 2147483646 w 363"/>
              <a:gd name="T79" fmla="*/ 2147483646 h 447"/>
              <a:gd name="T80" fmla="*/ 2147483646 w 363"/>
              <a:gd name="T81" fmla="*/ 2147483646 h 447"/>
              <a:gd name="T82" fmla="*/ 2147483646 w 363"/>
              <a:gd name="T83" fmla="*/ 2147483646 h 447"/>
              <a:gd name="T84" fmla="*/ 2147483646 w 363"/>
              <a:gd name="T85" fmla="*/ 2147483646 h 447"/>
              <a:gd name="T86" fmla="*/ 2147483646 w 363"/>
              <a:gd name="T87" fmla="*/ 2147483646 h 447"/>
              <a:gd name="T88" fmla="*/ 2147483646 w 363"/>
              <a:gd name="T89" fmla="*/ 2147483646 h 447"/>
              <a:gd name="T90" fmla="*/ 2147483646 w 363"/>
              <a:gd name="T91" fmla="*/ 2147483646 h 447"/>
              <a:gd name="T92" fmla="*/ 2147483646 w 363"/>
              <a:gd name="T93" fmla="*/ 2147483646 h 447"/>
              <a:gd name="T94" fmla="*/ 2147483646 w 363"/>
              <a:gd name="T95" fmla="*/ 2147483646 h 447"/>
              <a:gd name="T96" fmla="*/ 2147483646 w 363"/>
              <a:gd name="T97" fmla="*/ 2147483646 h 447"/>
              <a:gd name="T98" fmla="*/ 2147483646 w 363"/>
              <a:gd name="T99" fmla="*/ 2147483646 h 44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63" h="447">
                <a:moveTo>
                  <a:pt x="85" y="38"/>
                </a:moveTo>
                <a:cubicBezTo>
                  <a:pt x="85" y="38"/>
                  <a:pt x="85" y="38"/>
                  <a:pt x="85" y="38"/>
                </a:cubicBezTo>
                <a:cubicBezTo>
                  <a:pt x="85" y="36"/>
                  <a:pt x="84" y="34"/>
                  <a:pt x="83" y="32"/>
                </a:cubicBezTo>
                <a:cubicBezTo>
                  <a:pt x="80" y="29"/>
                  <a:pt x="75" y="29"/>
                  <a:pt x="72" y="32"/>
                </a:cubicBezTo>
                <a:cubicBezTo>
                  <a:pt x="51" y="53"/>
                  <a:pt x="41" y="79"/>
                  <a:pt x="41" y="106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41" y="132"/>
                  <a:pt x="51" y="159"/>
                  <a:pt x="72" y="179"/>
                </a:cubicBezTo>
                <a:cubicBezTo>
                  <a:pt x="75" y="182"/>
                  <a:pt x="80" y="182"/>
                  <a:pt x="83" y="179"/>
                </a:cubicBezTo>
                <a:cubicBezTo>
                  <a:pt x="84" y="178"/>
                  <a:pt x="85" y="176"/>
                  <a:pt x="85" y="174"/>
                </a:cubicBezTo>
                <a:cubicBezTo>
                  <a:pt x="85" y="174"/>
                  <a:pt x="85" y="174"/>
                  <a:pt x="85" y="174"/>
                </a:cubicBezTo>
                <a:cubicBezTo>
                  <a:pt x="85" y="172"/>
                  <a:pt x="84" y="169"/>
                  <a:pt x="83" y="168"/>
                </a:cubicBezTo>
                <a:cubicBezTo>
                  <a:pt x="66" y="151"/>
                  <a:pt x="57" y="128"/>
                  <a:pt x="57" y="106"/>
                </a:cubicBezTo>
                <a:cubicBezTo>
                  <a:pt x="57" y="83"/>
                  <a:pt x="66" y="61"/>
                  <a:pt x="83" y="44"/>
                </a:cubicBezTo>
                <a:cubicBezTo>
                  <a:pt x="84" y="42"/>
                  <a:pt x="85" y="40"/>
                  <a:pt x="85" y="38"/>
                </a:cubicBezTo>
                <a:close/>
                <a:moveTo>
                  <a:pt x="48" y="191"/>
                </a:moveTo>
                <a:cubicBezTo>
                  <a:pt x="48" y="191"/>
                  <a:pt x="47" y="191"/>
                  <a:pt x="47" y="190"/>
                </a:cubicBezTo>
                <a:cubicBezTo>
                  <a:pt x="45" y="188"/>
                  <a:pt x="44" y="186"/>
                  <a:pt x="42" y="184"/>
                </a:cubicBezTo>
                <a:cubicBezTo>
                  <a:pt x="42" y="184"/>
                  <a:pt x="42" y="184"/>
                  <a:pt x="42" y="184"/>
                </a:cubicBezTo>
                <a:cubicBezTo>
                  <a:pt x="41" y="182"/>
                  <a:pt x="40" y="181"/>
                  <a:pt x="39" y="180"/>
                </a:cubicBezTo>
                <a:cubicBezTo>
                  <a:pt x="33" y="171"/>
                  <a:pt x="28" y="162"/>
                  <a:pt x="24" y="152"/>
                </a:cubicBezTo>
                <a:cubicBezTo>
                  <a:pt x="24" y="151"/>
                  <a:pt x="23" y="149"/>
                  <a:pt x="23" y="148"/>
                </a:cubicBezTo>
                <a:cubicBezTo>
                  <a:pt x="22" y="147"/>
                  <a:pt x="22" y="147"/>
                  <a:pt x="22" y="146"/>
                </a:cubicBezTo>
                <a:cubicBezTo>
                  <a:pt x="22" y="145"/>
                  <a:pt x="21" y="143"/>
                  <a:pt x="21" y="142"/>
                </a:cubicBezTo>
                <a:cubicBezTo>
                  <a:pt x="21" y="141"/>
                  <a:pt x="20" y="141"/>
                  <a:pt x="20" y="140"/>
                </a:cubicBezTo>
                <a:cubicBezTo>
                  <a:pt x="20" y="139"/>
                  <a:pt x="20" y="137"/>
                  <a:pt x="19" y="136"/>
                </a:cubicBezTo>
                <a:cubicBezTo>
                  <a:pt x="19" y="135"/>
                  <a:pt x="19" y="135"/>
                  <a:pt x="19" y="134"/>
                </a:cubicBezTo>
                <a:cubicBezTo>
                  <a:pt x="18" y="133"/>
                  <a:pt x="18" y="131"/>
                  <a:pt x="18" y="130"/>
                </a:cubicBezTo>
                <a:cubicBezTo>
                  <a:pt x="18" y="129"/>
                  <a:pt x="18" y="128"/>
                  <a:pt x="17" y="127"/>
                </a:cubicBezTo>
                <a:cubicBezTo>
                  <a:pt x="17" y="126"/>
                  <a:pt x="17" y="125"/>
                  <a:pt x="17" y="124"/>
                </a:cubicBezTo>
                <a:cubicBezTo>
                  <a:pt x="17" y="123"/>
                  <a:pt x="17" y="122"/>
                  <a:pt x="17" y="121"/>
                </a:cubicBezTo>
                <a:cubicBezTo>
                  <a:pt x="16" y="120"/>
                  <a:pt x="16" y="119"/>
                  <a:pt x="16" y="118"/>
                </a:cubicBezTo>
                <a:cubicBezTo>
                  <a:pt x="16" y="117"/>
                  <a:pt x="16" y="116"/>
                  <a:pt x="16" y="114"/>
                </a:cubicBezTo>
                <a:cubicBezTo>
                  <a:pt x="16" y="113"/>
                  <a:pt x="16" y="113"/>
                  <a:pt x="16" y="112"/>
                </a:cubicBezTo>
                <a:cubicBezTo>
                  <a:pt x="16" y="110"/>
                  <a:pt x="16" y="108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4"/>
                  <a:pt x="16" y="102"/>
                  <a:pt x="16" y="100"/>
                </a:cubicBezTo>
                <a:cubicBezTo>
                  <a:pt x="16" y="99"/>
                  <a:pt x="16" y="98"/>
                  <a:pt x="16" y="97"/>
                </a:cubicBezTo>
                <a:cubicBezTo>
                  <a:pt x="16" y="96"/>
                  <a:pt x="16" y="95"/>
                  <a:pt x="16" y="93"/>
                </a:cubicBezTo>
                <a:cubicBezTo>
                  <a:pt x="16" y="92"/>
                  <a:pt x="16" y="92"/>
                  <a:pt x="17" y="91"/>
                </a:cubicBezTo>
                <a:cubicBezTo>
                  <a:pt x="17" y="90"/>
                  <a:pt x="17" y="88"/>
                  <a:pt x="17" y="87"/>
                </a:cubicBezTo>
                <a:cubicBezTo>
                  <a:pt x="17" y="86"/>
                  <a:pt x="17" y="85"/>
                  <a:pt x="17" y="84"/>
                </a:cubicBezTo>
                <a:cubicBezTo>
                  <a:pt x="18" y="83"/>
                  <a:pt x="18" y="82"/>
                  <a:pt x="18" y="81"/>
                </a:cubicBezTo>
                <a:cubicBezTo>
                  <a:pt x="18" y="80"/>
                  <a:pt x="18" y="79"/>
                  <a:pt x="19" y="78"/>
                </a:cubicBezTo>
                <a:cubicBezTo>
                  <a:pt x="19" y="77"/>
                  <a:pt x="19" y="76"/>
                  <a:pt x="19" y="75"/>
                </a:cubicBezTo>
                <a:cubicBezTo>
                  <a:pt x="20" y="74"/>
                  <a:pt x="20" y="73"/>
                  <a:pt x="20" y="71"/>
                </a:cubicBezTo>
                <a:cubicBezTo>
                  <a:pt x="20" y="71"/>
                  <a:pt x="21" y="70"/>
                  <a:pt x="21" y="70"/>
                </a:cubicBezTo>
                <a:cubicBezTo>
                  <a:pt x="21" y="68"/>
                  <a:pt x="22" y="67"/>
                  <a:pt x="22" y="65"/>
                </a:cubicBezTo>
                <a:cubicBezTo>
                  <a:pt x="22" y="65"/>
                  <a:pt x="22" y="65"/>
                  <a:pt x="23" y="64"/>
                </a:cubicBezTo>
                <a:cubicBezTo>
                  <a:pt x="23" y="63"/>
                  <a:pt x="24" y="61"/>
                  <a:pt x="24" y="60"/>
                </a:cubicBezTo>
                <a:cubicBezTo>
                  <a:pt x="28" y="50"/>
                  <a:pt x="33" y="40"/>
                  <a:pt x="39" y="32"/>
                </a:cubicBezTo>
                <a:cubicBezTo>
                  <a:pt x="40" y="30"/>
                  <a:pt x="41" y="29"/>
                  <a:pt x="42" y="28"/>
                </a:cubicBezTo>
                <a:cubicBezTo>
                  <a:pt x="42" y="28"/>
                  <a:pt x="42" y="27"/>
                  <a:pt x="42" y="27"/>
                </a:cubicBezTo>
                <a:cubicBezTo>
                  <a:pt x="44" y="25"/>
                  <a:pt x="45" y="23"/>
                  <a:pt x="47" y="21"/>
                </a:cubicBezTo>
                <a:cubicBezTo>
                  <a:pt x="47" y="21"/>
                  <a:pt x="48" y="21"/>
                  <a:pt x="48" y="20"/>
                </a:cubicBezTo>
                <a:cubicBezTo>
                  <a:pt x="50" y="18"/>
                  <a:pt x="52" y="16"/>
                  <a:pt x="54" y="14"/>
                </a:cubicBezTo>
                <a:cubicBezTo>
                  <a:pt x="55" y="13"/>
                  <a:pt x="56" y="11"/>
                  <a:pt x="56" y="9"/>
                </a:cubicBezTo>
                <a:cubicBezTo>
                  <a:pt x="56" y="8"/>
                  <a:pt x="56" y="7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5"/>
                  <a:pt x="54" y="4"/>
                  <a:pt x="54" y="3"/>
                </a:cubicBezTo>
                <a:cubicBezTo>
                  <a:pt x="52" y="2"/>
                  <a:pt x="51" y="1"/>
                  <a:pt x="49" y="1"/>
                </a:cubicBezTo>
                <a:cubicBezTo>
                  <a:pt x="47" y="0"/>
                  <a:pt x="44" y="1"/>
                  <a:pt x="42" y="3"/>
                </a:cubicBezTo>
                <a:cubicBezTo>
                  <a:pt x="40" y="5"/>
                  <a:pt x="38" y="7"/>
                  <a:pt x="36" y="10"/>
                </a:cubicBezTo>
                <a:cubicBezTo>
                  <a:pt x="36" y="10"/>
                  <a:pt x="35" y="11"/>
                  <a:pt x="35" y="11"/>
                </a:cubicBezTo>
                <a:cubicBezTo>
                  <a:pt x="33" y="13"/>
                  <a:pt x="31" y="15"/>
                  <a:pt x="30" y="17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8" y="20"/>
                  <a:pt x="27" y="21"/>
                  <a:pt x="26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19" y="33"/>
                  <a:pt x="14" y="4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5"/>
                  <a:pt x="8" y="57"/>
                  <a:pt x="7" y="59"/>
                </a:cubicBezTo>
                <a:cubicBezTo>
                  <a:pt x="7" y="59"/>
                  <a:pt x="7" y="60"/>
                  <a:pt x="7" y="60"/>
                </a:cubicBezTo>
                <a:cubicBezTo>
                  <a:pt x="6" y="62"/>
                  <a:pt x="6" y="64"/>
                  <a:pt x="5" y="65"/>
                </a:cubicBezTo>
                <a:cubicBezTo>
                  <a:pt x="5" y="66"/>
                  <a:pt x="5" y="66"/>
                  <a:pt x="5" y="67"/>
                </a:cubicBezTo>
                <a:cubicBezTo>
                  <a:pt x="4" y="69"/>
                  <a:pt x="4" y="70"/>
                  <a:pt x="4" y="72"/>
                </a:cubicBezTo>
                <a:cubicBezTo>
                  <a:pt x="3" y="73"/>
                  <a:pt x="3" y="73"/>
                  <a:pt x="3" y="74"/>
                </a:cubicBezTo>
                <a:cubicBezTo>
                  <a:pt x="3" y="75"/>
                  <a:pt x="3" y="77"/>
                  <a:pt x="2" y="78"/>
                </a:cubicBezTo>
                <a:cubicBezTo>
                  <a:pt x="2" y="79"/>
                  <a:pt x="2" y="80"/>
                  <a:pt x="2" y="81"/>
                </a:cubicBezTo>
                <a:cubicBezTo>
                  <a:pt x="2" y="82"/>
                  <a:pt x="1" y="84"/>
                  <a:pt x="1" y="85"/>
                </a:cubicBezTo>
                <a:cubicBezTo>
                  <a:pt x="1" y="86"/>
                  <a:pt x="1" y="87"/>
                  <a:pt x="1" y="89"/>
                </a:cubicBezTo>
                <a:cubicBezTo>
                  <a:pt x="1" y="90"/>
                  <a:pt x="0" y="91"/>
                  <a:pt x="0" y="92"/>
                </a:cubicBezTo>
                <a:cubicBezTo>
                  <a:pt x="0" y="93"/>
                  <a:pt x="0" y="95"/>
                  <a:pt x="0" y="96"/>
                </a:cubicBezTo>
                <a:cubicBezTo>
                  <a:pt x="0" y="97"/>
                  <a:pt x="0" y="98"/>
                  <a:pt x="0" y="99"/>
                </a:cubicBezTo>
                <a:cubicBezTo>
                  <a:pt x="0" y="101"/>
                  <a:pt x="0" y="103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8"/>
                  <a:pt x="0" y="111"/>
                  <a:pt x="0" y="113"/>
                </a:cubicBezTo>
                <a:cubicBezTo>
                  <a:pt x="0" y="114"/>
                  <a:pt x="0" y="115"/>
                  <a:pt x="0" y="115"/>
                </a:cubicBezTo>
                <a:cubicBezTo>
                  <a:pt x="0" y="117"/>
                  <a:pt x="0" y="118"/>
                  <a:pt x="0" y="120"/>
                </a:cubicBezTo>
                <a:cubicBezTo>
                  <a:pt x="0" y="121"/>
                  <a:pt x="1" y="122"/>
                  <a:pt x="1" y="123"/>
                </a:cubicBezTo>
                <a:cubicBezTo>
                  <a:pt x="1" y="124"/>
                  <a:pt x="1" y="125"/>
                  <a:pt x="1" y="127"/>
                </a:cubicBezTo>
                <a:cubicBezTo>
                  <a:pt x="1" y="128"/>
                  <a:pt x="2" y="129"/>
                  <a:pt x="2" y="130"/>
                </a:cubicBezTo>
                <a:cubicBezTo>
                  <a:pt x="2" y="131"/>
                  <a:pt x="2" y="132"/>
                  <a:pt x="2" y="133"/>
                </a:cubicBezTo>
                <a:cubicBezTo>
                  <a:pt x="3" y="135"/>
                  <a:pt x="3" y="136"/>
                  <a:pt x="3" y="138"/>
                </a:cubicBezTo>
                <a:cubicBezTo>
                  <a:pt x="3" y="138"/>
                  <a:pt x="3" y="139"/>
                  <a:pt x="4" y="140"/>
                </a:cubicBezTo>
                <a:cubicBezTo>
                  <a:pt x="4" y="141"/>
                  <a:pt x="4" y="143"/>
                  <a:pt x="5" y="145"/>
                </a:cubicBezTo>
                <a:cubicBezTo>
                  <a:pt x="5" y="145"/>
                  <a:pt x="5" y="146"/>
                  <a:pt x="5" y="146"/>
                </a:cubicBezTo>
                <a:cubicBezTo>
                  <a:pt x="6" y="148"/>
                  <a:pt x="6" y="150"/>
                  <a:pt x="7" y="152"/>
                </a:cubicBezTo>
                <a:cubicBezTo>
                  <a:pt x="7" y="152"/>
                  <a:pt x="7" y="152"/>
                  <a:pt x="7" y="152"/>
                </a:cubicBezTo>
                <a:cubicBezTo>
                  <a:pt x="8" y="154"/>
                  <a:pt x="9" y="156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14" y="169"/>
                  <a:pt x="19" y="179"/>
                  <a:pt x="25" y="188"/>
                </a:cubicBezTo>
                <a:cubicBezTo>
                  <a:pt x="25" y="188"/>
                  <a:pt x="25" y="188"/>
                  <a:pt x="25" y="188"/>
                </a:cubicBezTo>
                <a:cubicBezTo>
                  <a:pt x="25" y="188"/>
                  <a:pt x="25" y="189"/>
                  <a:pt x="26" y="189"/>
                </a:cubicBezTo>
                <a:cubicBezTo>
                  <a:pt x="27" y="190"/>
                  <a:pt x="28" y="192"/>
                  <a:pt x="29" y="193"/>
                </a:cubicBezTo>
                <a:cubicBezTo>
                  <a:pt x="29" y="193"/>
                  <a:pt x="29" y="194"/>
                  <a:pt x="29" y="194"/>
                </a:cubicBezTo>
                <a:cubicBezTo>
                  <a:pt x="29" y="194"/>
                  <a:pt x="29" y="194"/>
                  <a:pt x="30" y="194"/>
                </a:cubicBezTo>
                <a:cubicBezTo>
                  <a:pt x="31" y="196"/>
                  <a:pt x="33" y="198"/>
                  <a:pt x="35" y="201"/>
                </a:cubicBezTo>
                <a:cubicBezTo>
                  <a:pt x="35" y="201"/>
                  <a:pt x="36" y="201"/>
                  <a:pt x="36" y="202"/>
                </a:cubicBezTo>
                <a:cubicBezTo>
                  <a:pt x="38" y="204"/>
                  <a:pt x="40" y="206"/>
                  <a:pt x="42" y="209"/>
                </a:cubicBezTo>
                <a:cubicBezTo>
                  <a:pt x="44" y="211"/>
                  <a:pt x="47" y="211"/>
                  <a:pt x="49" y="211"/>
                </a:cubicBezTo>
                <a:cubicBezTo>
                  <a:pt x="51" y="211"/>
                  <a:pt x="52" y="210"/>
                  <a:pt x="54" y="209"/>
                </a:cubicBezTo>
                <a:cubicBezTo>
                  <a:pt x="54" y="208"/>
                  <a:pt x="55" y="207"/>
                  <a:pt x="55" y="206"/>
                </a:cubicBezTo>
                <a:cubicBezTo>
                  <a:pt x="55" y="206"/>
                  <a:pt x="55" y="206"/>
                  <a:pt x="55" y="206"/>
                </a:cubicBezTo>
                <a:cubicBezTo>
                  <a:pt x="55" y="206"/>
                  <a:pt x="55" y="206"/>
                  <a:pt x="56" y="205"/>
                </a:cubicBezTo>
                <a:cubicBezTo>
                  <a:pt x="56" y="205"/>
                  <a:pt x="56" y="204"/>
                  <a:pt x="56" y="203"/>
                </a:cubicBezTo>
                <a:cubicBezTo>
                  <a:pt x="56" y="201"/>
                  <a:pt x="55" y="199"/>
                  <a:pt x="54" y="197"/>
                </a:cubicBezTo>
                <a:cubicBezTo>
                  <a:pt x="52" y="195"/>
                  <a:pt x="50" y="193"/>
                  <a:pt x="48" y="191"/>
                </a:cubicBezTo>
                <a:close/>
                <a:moveTo>
                  <a:pt x="207" y="60"/>
                </a:moveTo>
                <a:cubicBezTo>
                  <a:pt x="158" y="60"/>
                  <a:pt x="158" y="60"/>
                  <a:pt x="158" y="60"/>
                </a:cubicBezTo>
                <a:cubicBezTo>
                  <a:pt x="147" y="60"/>
                  <a:pt x="138" y="69"/>
                  <a:pt x="138" y="80"/>
                </a:cubicBezTo>
                <a:cubicBezTo>
                  <a:pt x="138" y="439"/>
                  <a:pt x="138" y="439"/>
                  <a:pt x="138" y="439"/>
                </a:cubicBezTo>
                <a:cubicBezTo>
                  <a:pt x="138" y="443"/>
                  <a:pt x="142" y="447"/>
                  <a:pt x="146" y="447"/>
                </a:cubicBezTo>
                <a:cubicBezTo>
                  <a:pt x="151" y="447"/>
                  <a:pt x="154" y="443"/>
                  <a:pt x="154" y="439"/>
                </a:cubicBezTo>
                <a:cubicBezTo>
                  <a:pt x="154" y="420"/>
                  <a:pt x="154" y="420"/>
                  <a:pt x="154" y="420"/>
                </a:cubicBezTo>
                <a:cubicBezTo>
                  <a:pt x="211" y="363"/>
                  <a:pt x="211" y="363"/>
                  <a:pt x="211" y="363"/>
                </a:cubicBezTo>
                <a:cubicBezTo>
                  <a:pt x="211" y="439"/>
                  <a:pt x="211" y="439"/>
                  <a:pt x="211" y="439"/>
                </a:cubicBezTo>
                <a:cubicBezTo>
                  <a:pt x="211" y="443"/>
                  <a:pt x="215" y="447"/>
                  <a:pt x="219" y="447"/>
                </a:cubicBezTo>
                <a:cubicBezTo>
                  <a:pt x="223" y="447"/>
                  <a:pt x="227" y="443"/>
                  <a:pt x="227" y="439"/>
                </a:cubicBezTo>
                <a:cubicBezTo>
                  <a:pt x="227" y="80"/>
                  <a:pt x="227" y="80"/>
                  <a:pt x="227" y="80"/>
                </a:cubicBezTo>
                <a:cubicBezTo>
                  <a:pt x="227" y="69"/>
                  <a:pt x="218" y="60"/>
                  <a:pt x="207" y="60"/>
                </a:cubicBezTo>
                <a:close/>
                <a:moveTo>
                  <a:pt x="154" y="80"/>
                </a:moveTo>
                <a:cubicBezTo>
                  <a:pt x="154" y="78"/>
                  <a:pt x="156" y="76"/>
                  <a:pt x="158" y="76"/>
                </a:cubicBezTo>
                <a:cubicBezTo>
                  <a:pt x="198" y="76"/>
                  <a:pt x="198" y="76"/>
                  <a:pt x="198" y="76"/>
                </a:cubicBezTo>
                <a:cubicBezTo>
                  <a:pt x="154" y="120"/>
                  <a:pt x="154" y="120"/>
                  <a:pt x="154" y="120"/>
                </a:cubicBezTo>
                <a:lnTo>
                  <a:pt x="154" y="80"/>
                </a:lnTo>
                <a:close/>
                <a:moveTo>
                  <a:pt x="154" y="155"/>
                </a:moveTo>
                <a:cubicBezTo>
                  <a:pt x="207" y="207"/>
                  <a:pt x="207" y="207"/>
                  <a:pt x="207" y="207"/>
                </a:cubicBezTo>
                <a:cubicBezTo>
                  <a:pt x="154" y="260"/>
                  <a:pt x="154" y="260"/>
                  <a:pt x="154" y="260"/>
                </a:cubicBezTo>
                <a:lnTo>
                  <a:pt x="154" y="155"/>
                </a:lnTo>
                <a:close/>
                <a:moveTo>
                  <a:pt x="154" y="397"/>
                </a:moveTo>
                <a:cubicBezTo>
                  <a:pt x="154" y="294"/>
                  <a:pt x="154" y="294"/>
                  <a:pt x="154" y="294"/>
                </a:cubicBezTo>
                <a:cubicBezTo>
                  <a:pt x="206" y="346"/>
                  <a:pt x="206" y="346"/>
                  <a:pt x="206" y="346"/>
                </a:cubicBezTo>
                <a:lnTo>
                  <a:pt x="154" y="397"/>
                </a:lnTo>
                <a:close/>
                <a:moveTo>
                  <a:pt x="211" y="328"/>
                </a:moveTo>
                <a:cubicBezTo>
                  <a:pt x="160" y="277"/>
                  <a:pt x="160" y="277"/>
                  <a:pt x="160" y="277"/>
                </a:cubicBezTo>
                <a:cubicBezTo>
                  <a:pt x="211" y="226"/>
                  <a:pt x="211" y="226"/>
                  <a:pt x="211" y="226"/>
                </a:cubicBezTo>
                <a:lnTo>
                  <a:pt x="211" y="328"/>
                </a:lnTo>
                <a:close/>
                <a:moveTo>
                  <a:pt x="211" y="189"/>
                </a:moveTo>
                <a:cubicBezTo>
                  <a:pt x="159" y="137"/>
                  <a:pt x="159" y="137"/>
                  <a:pt x="159" y="137"/>
                </a:cubicBezTo>
                <a:cubicBezTo>
                  <a:pt x="211" y="86"/>
                  <a:pt x="211" y="86"/>
                  <a:pt x="211" y="86"/>
                </a:cubicBezTo>
                <a:lnTo>
                  <a:pt x="211" y="189"/>
                </a:lnTo>
                <a:close/>
                <a:moveTo>
                  <a:pt x="107" y="58"/>
                </a:moveTo>
                <a:cubicBezTo>
                  <a:pt x="103" y="58"/>
                  <a:pt x="99" y="62"/>
                  <a:pt x="99" y="66"/>
                </a:cubicBezTo>
                <a:cubicBezTo>
                  <a:pt x="99" y="144"/>
                  <a:pt x="99" y="144"/>
                  <a:pt x="99" y="144"/>
                </a:cubicBezTo>
                <a:cubicBezTo>
                  <a:pt x="99" y="148"/>
                  <a:pt x="103" y="152"/>
                  <a:pt x="107" y="152"/>
                </a:cubicBezTo>
                <a:cubicBezTo>
                  <a:pt x="111" y="152"/>
                  <a:pt x="115" y="148"/>
                  <a:pt x="115" y="144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5" y="62"/>
                  <a:pt x="111" y="58"/>
                  <a:pt x="107" y="58"/>
                </a:cubicBezTo>
                <a:close/>
                <a:moveTo>
                  <a:pt x="320" y="28"/>
                </a:moveTo>
                <a:cubicBezTo>
                  <a:pt x="322" y="29"/>
                  <a:pt x="323" y="31"/>
                  <a:pt x="324" y="33"/>
                </a:cubicBezTo>
                <a:cubicBezTo>
                  <a:pt x="327" y="36"/>
                  <a:pt x="332" y="37"/>
                  <a:pt x="335" y="35"/>
                </a:cubicBezTo>
                <a:cubicBezTo>
                  <a:pt x="339" y="32"/>
                  <a:pt x="340" y="27"/>
                  <a:pt x="337" y="23"/>
                </a:cubicBezTo>
                <a:cubicBezTo>
                  <a:pt x="336" y="22"/>
                  <a:pt x="335" y="20"/>
                  <a:pt x="333" y="18"/>
                </a:cubicBezTo>
                <a:cubicBezTo>
                  <a:pt x="329" y="13"/>
                  <a:pt x="325" y="8"/>
                  <a:pt x="320" y="3"/>
                </a:cubicBezTo>
                <a:cubicBezTo>
                  <a:pt x="317" y="0"/>
                  <a:pt x="312" y="0"/>
                  <a:pt x="309" y="3"/>
                </a:cubicBezTo>
                <a:cubicBezTo>
                  <a:pt x="307" y="4"/>
                  <a:pt x="306" y="7"/>
                  <a:pt x="306" y="9"/>
                </a:cubicBezTo>
                <a:cubicBezTo>
                  <a:pt x="306" y="11"/>
                  <a:pt x="307" y="13"/>
                  <a:pt x="309" y="14"/>
                </a:cubicBezTo>
                <a:cubicBezTo>
                  <a:pt x="313" y="18"/>
                  <a:pt x="317" y="23"/>
                  <a:pt x="320" y="28"/>
                </a:cubicBezTo>
                <a:close/>
                <a:moveTo>
                  <a:pt x="257" y="59"/>
                </a:moveTo>
                <a:cubicBezTo>
                  <a:pt x="252" y="59"/>
                  <a:pt x="249" y="63"/>
                  <a:pt x="249" y="67"/>
                </a:cubicBezTo>
                <a:cubicBezTo>
                  <a:pt x="249" y="145"/>
                  <a:pt x="249" y="145"/>
                  <a:pt x="249" y="145"/>
                </a:cubicBezTo>
                <a:cubicBezTo>
                  <a:pt x="249" y="149"/>
                  <a:pt x="252" y="153"/>
                  <a:pt x="257" y="153"/>
                </a:cubicBezTo>
                <a:cubicBezTo>
                  <a:pt x="261" y="153"/>
                  <a:pt x="265" y="149"/>
                  <a:pt x="265" y="145"/>
                </a:cubicBezTo>
                <a:cubicBezTo>
                  <a:pt x="265" y="67"/>
                  <a:pt x="265" y="67"/>
                  <a:pt x="265" y="67"/>
                </a:cubicBezTo>
                <a:cubicBezTo>
                  <a:pt x="265" y="63"/>
                  <a:pt x="261" y="59"/>
                  <a:pt x="257" y="59"/>
                </a:cubicBezTo>
                <a:close/>
                <a:moveTo>
                  <a:pt x="291" y="32"/>
                </a:moveTo>
                <a:cubicBezTo>
                  <a:pt x="288" y="29"/>
                  <a:pt x="283" y="29"/>
                  <a:pt x="279" y="32"/>
                </a:cubicBezTo>
                <a:cubicBezTo>
                  <a:pt x="278" y="34"/>
                  <a:pt x="277" y="36"/>
                  <a:pt x="277" y="38"/>
                </a:cubicBezTo>
                <a:cubicBezTo>
                  <a:pt x="277" y="40"/>
                  <a:pt x="278" y="42"/>
                  <a:pt x="279" y="44"/>
                </a:cubicBezTo>
                <a:cubicBezTo>
                  <a:pt x="297" y="61"/>
                  <a:pt x="305" y="83"/>
                  <a:pt x="305" y="106"/>
                </a:cubicBezTo>
                <a:cubicBezTo>
                  <a:pt x="305" y="128"/>
                  <a:pt x="297" y="151"/>
                  <a:pt x="279" y="168"/>
                </a:cubicBezTo>
                <a:cubicBezTo>
                  <a:pt x="279" y="168"/>
                  <a:pt x="279" y="168"/>
                  <a:pt x="279" y="168"/>
                </a:cubicBezTo>
                <a:cubicBezTo>
                  <a:pt x="276" y="171"/>
                  <a:pt x="276" y="176"/>
                  <a:pt x="279" y="179"/>
                </a:cubicBezTo>
                <a:cubicBezTo>
                  <a:pt x="283" y="182"/>
                  <a:pt x="288" y="182"/>
                  <a:pt x="291" y="179"/>
                </a:cubicBezTo>
                <a:cubicBezTo>
                  <a:pt x="311" y="159"/>
                  <a:pt x="321" y="132"/>
                  <a:pt x="321" y="106"/>
                </a:cubicBezTo>
                <a:cubicBezTo>
                  <a:pt x="321" y="79"/>
                  <a:pt x="311" y="53"/>
                  <a:pt x="291" y="32"/>
                </a:cubicBezTo>
                <a:close/>
                <a:moveTo>
                  <a:pt x="353" y="53"/>
                </a:moveTo>
                <a:cubicBezTo>
                  <a:pt x="351" y="49"/>
                  <a:pt x="347" y="47"/>
                  <a:pt x="343" y="49"/>
                </a:cubicBezTo>
                <a:cubicBezTo>
                  <a:pt x="338" y="50"/>
                  <a:pt x="336" y="55"/>
                  <a:pt x="338" y="59"/>
                </a:cubicBezTo>
                <a:cubicBezTo>
                  <a:pt x="344" y="74"/>
                  <a:pt x="347" y="90"/>
                  <a:pt x="347" y="106"/>
                </a:cubicBezTo>
                <a:cubicBezTo>
                  <a:pt x="347" y="140"/>
                  <a:pt x="333" y="173"/>
                  <a:pt x="309" y="197"/>
                </a:cubicBezTo>
                <a:cubicBezTo>
                  <a:pt x="307" y="199"/>
                  <a:pt x="306" y="201"/>
                  <a:pt x="306" y="203"/>
                </a:cubicBezTo>
                <a:cubicBezTo>
                  <a:pt x="306" y="205"/>
                  <a:pt x="307" y="207"/>
                  <a:pt x="309" y="209"/>
                </a:cubicBezTo>
                <a:cubicBezTo>
                  <a:pt x="312" y="212"/>
                  <a:pt x="317" y="212"/>
                  <a:pt x="320" y="209"/>
                </a:cubicBezTo>
                <a:cubicBezTo>
                  <a:pt x="348" y="181"/>
                  <a:pt x="363" y="145"/>
                  <a:pt x="363" y="106"/>
                </a:cubicBezTo>
                <a:cubicBezTo>
                  <a:pt x="363" y="88"/>
                  <a:pt x="359" y="70"/>
                  <a:pt x="353" y="53"/>
                </a:cubicBezTo>
                <a:close/>
              </a:path>
            </a:pathLst>
          </a:custGeom>
          <a:solidFill>
            <a:srgbClr val="5858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5A9E2D52-E729-4849-A989-9AF3467E9217}"/>
              </a:ext>
            </a:extLst>
          </p:cNvPr>
          <p:cNvCxnSpPr>
            <a:cxnSpLocks/>
          </p:cNvCxnSpPr>
          <p:nvPr/>
        </p:nvCxnSpPr>
        <p:spPr bwMode="auto">
          <a:xfrm flipV="1">
            <a:off x="2296146" y="1692357"/>
            <a:ext cx="2367212" cy="6754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930DDCA6-EA08-4419-A9A1-5F93A98658E8}"/>
              </a:ext>
            </a:extLst>
          </p:cNvPr>
          <p:cNvCxnSpPr>
            <a:cxnSpLocks/>
          </p:cNvCxnSpPr>
          <p:nvPr/>
        </p:nvCxnSpPr>
        <p:spPr bwMode="auto">
          <a:xfrm>
            <a:off x="2318148" y="2368104"/>
            <a:ext cx="2483523" cy="63319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C952280D-EA8F-4CE6-90E4-EE24360CBE99}"/>
              </a:ext>
            </a:extLst>
          </p:cNvPr>
          <p:cNvGrpSpPr/>
          <p:nvPr/>
        </p:nvGrpSpPr>
        <p:grpSpPr>
          <a:xfrm rot="-60000">
            <a:off x="2313222" y="3922904"/>
            <a:ext cx="1964267" cy="274964"/>
            <a:chOff x="8057088" y="3685521"/>
            <a:chExt cx="1964267" cy="274964"/>
          </a:xfrm>
        </p:grpSpPr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3FADD12D-F514-4C35-92A0-5C32CB1585DE}"/>
                </a:ext>
              </a:extLst>
            </p:cNvPr>
            <p:cNvCxnSpPr>
              <a:cxnSpLocks/>
            </p:cNvCxnSpPr>
            <p:nvPr/>
          </p:nvCxnSpPr>
          <p:spPr bwMode="auto">
            <a:xfrm rot="-480000">
              <a:off x="8057088" y="3685521"/>
              <a:ext cx="196426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alpha val="9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BF810C93-45BD-480A-AD15-6A99215C0FF0}"/>
                </a:ext>
              </a:extLst>
            </p:cNvPr>
            <p:cNvCxnSpPr>
              <a:cxnSpLocks/>
            </p:cNvCxnSpPr>
            <p:nvPr/>
          </p:nvCxnSpPr>
          <p:spPr bwMode="auto">
            <a:xfrm rot="480000">
              <a:off x="8057088" y="3960485"/>
              <a:ext cx="196426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alpha val="9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70" name="TextBox 369">
            <a:extLst>
              <a:ext uri="{FF2B5EF4-FFF2-40B4-BE49-F238E27FC236}">
                <a16:creationId xmlns:a16="http://schemas.microsoft.com/office/drawing/2014/main" id="{204886E8-0ECD-43CA-9F01-FD60D5615F88}"/>
              </a:ext>
            </a:extLst>
          </p:cNvPr>
          <p:cNvSpPr txBox="1"/>
          <p:nvPr/>
        </p:nvSpPr>
        <p:spPr>
          <a:xfrm>
            <a:off x="2076935" y="3267002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V=15°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2" name="Rectangle 371">
            <a:extLst>
              <a:ext uri="{FF2B5EF4-FFF2-40B4-BE49-F238E27FC236}">
                <a16:creationId xmlns:a16="http://schemas.microsoft.com/office/drawing/2014/main" id="{35986E0B-8DBB-42D7-ABB6-6180B42D5D98}"/>
              </a:ext>
            </a:extLst>
          </p:cNvPr>
          <p:cNvSpPr/>
          <p:nvPr/>
        </p:nvSpPr>
        <p:spPr bwMode="auto">
          <a:xfrm>
            <a:off x="2045787" y="4322283"/>
            <a:ext cx="9631863" cy="720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3" name="Freeform 3">
            <a:extLst>
              <a:ext uri="{FF2B5EF4-FFF2-40B4-BE49-F238E27FC236}">
                <a16:creationId xmlns:a16="http://schemas.microsoft.com/office/drawing/2014/main" id="{8E96D575-F859-4EC3-88CA-C78EB603CF2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041919" y="3967998"/>
            <a:ext cx="278370" cy="376389"/>
          </a:xfrm>
          <a:custGeom>
            <a:avLst/>
            <a:gdLst>
              <a:gd name="T0" fmla="*/ 2147483646 w 363"/>
              <a:gd name="T1" fmla="*/ 2147483646 h 447"/>
              <a:gd name="T2" fmla="*/ 2147483646 w 363"/>
              <a:gd name="T3" fmla="*/ 2147483646 h 447"/>
              <a:gd name="T4" fmla="*/ 2147483646 w 363"/>
              <a:gd name="T5" fmla="*/ 2147483646 h 447"/>
              <a:gd name="T6" fmla="*/ 2147483646 w 363"/>
              <a:gd name="T7" fmla="*/ 2147483646 h 447"/>
              <a:gd name="T8" fmla="*/ 2147483646 w 363"/>
              <a:gd name="T9" fmla="*/ 2147483646 h 447"/>
              <a:gd name="T10" fmla="*/ 2147483646 w 363"/>
              <a:gd name="T11" fmla="*/ 2147483646 h 447"/>
              <a:gd name="T12" fmla="*/ 2147483646 w 363"/>
              <a:gd name="T13" fmla="*/ 2147483646 h 447"/>
              <a:gd name="T14" fmla="*/ 2147483646 w 363"/>
              <a:gd name="T15" fmla="*/ 2147483646 h 447"/>
              <a:gd name="T16" fmla="*/ 2147483646 w 363"/>
              <a:gd name="T17" fmla="*/ 2147483646 h 447"/>
              <a:gd name="T18" fmla="*/ 2147483646 w 363"/>
              <a:gd name="T19" fmla="*/ 2147483646 h 447"/>
              <a:gd name="T20" fmla="*/ 2147483646 w 363"/>
              <a:gd name="T21" fmla="*/ 2147483646 h 447"/>
              <a:gd name="T22" fmla="*/ 2147483646 w 363"/>
              <a:gd name="T23" fmla="*/ 2147483646 h 447"/>
              <a:gd name="T24" fmla="*/ 2147483646 w 363"/>
              <a:gd name="T25" fmla="*/ 2147483646 h 447"/>
              <a:gd name="T26" fmla="*/ 2147483646 w 363"/>
              <a:gd name="T27" fmla="*/ 2147483646 h 447"/>
              <a:gd name="T28" fmla="*/ 2147483646 w 363"/>
              <a:gd name="T29" fmla="*/ 2147483646 h 447"/>
              <a:gd name="T30" fmla="*/ 2147483646 w 363"/>
              <a:gd name="T31" fmla="*/ 2147483646 h 447"/>
              <a:gd name="T32" fmla="*/ 2147483646 w 363"/>
              <a:gd name="T33" fmla="*/ 2147483646 h 447"/>
              <a:gd name="T34" fmla="*/ 2147483646 w 363"/>
              <a:gd name="T35" fmla="*/ 2147483646 h 447"/>
              <a:gd name="T36" fmla="*/ 2147483646 w 363"/>
              <a:gd name="T37" fmla="*/ 2147483646 h 447"/>
              <a:gd name="T38" fmla="*/ 2147483646 w 363"/>
              <a:gd name="T39" fmla="*/ 2147483646 h 447"/>
              <a:gd name="T40" fmla="*/ 2147483646 w 363"/>
              <a:gd name="T41" fmla="*/ 2147483646 h 447"/>
              <a:gd name="T42" fmla="*/ 0 w 363"/>
              <a:gd name="T43" fmla="*/ 2147483646 h 447"/>
              <a:gd name="T44" fmla="*/ 0 w 363"/>
              <a:gd name="T45" fmla="*/ 2147483646 h 447"/>
              <a:gd name="T46" fmla="*/ 2147483646 w 363"/>
              <a:gd name="T47" fmla="*/ 2147483646 h 447"/>
              <a:gd name="T48" fmla="*/ 2147483646 w 363"/>
              <a:gd name="T49" fmla="*/ 2147483646 h 447"/>
              <a:gd name="T50" fmla="*/ 2147483646 w 363"/>
              <a:gd name="T51" fmla="*/ 2147483646 h 447"/>
              <a:gd name="T52" fmla="*/ 2147483646 w 363"/>
              <a:gd name="T53" fmla="*/ 2147483646 h 447"/>
              <a:gd name="T54" fmla="*/ 2147483646 w 363"/>
              <a:gd name="T55" fmla="*/ 2147483646 h 447"/>
              <a:gd name="T56" fmla="*/ 2147483646 w 363"/>
              <a:gd name="T57" fmla="*/ 2147483646 h 447"/>
              <a:gd name="T58" fmla="*/ 2147483646 w 363"/>
              <a:gd name="T59" fmla="*/ 2147483646 h 447"/>
              <a:gd name="T60" fmla="*/ 2147483646 w 363"/>
              <a:gd name="T61" fmla="*/ 2147483646 h 447"/>
              <a:gd name="T62" fmla="*/ 2147483646 w 363"/>
              <a:gd name="T63" fmla="*/ 2147483646 h 447"/>
              <a:gd name="T64" fmla="*/ 2147483646 w 363"/>
              <a:gd name="T65" fmla="*/ 2147483646 h 447"/>
              <a:gd name="T66" fmla="*/ 2147483646 w 363"/>
              <a:gd name="T67" fmla="*/ 2147483646 h 447"/>
              <a:gd name="T68" fmla="*/ 2147483646 w 363"/>
              <a:gd name="T69" fmla="*/ 2147483646 h 447"/>
              <a:gd name="T70" fmla="*/ 2147483646 w 363"/>
              <a:gd name="T71" fmla="*/ 2147483646 h 447"/>
              <a:gd name="T72" fmla="*/ 2147483646 w 363"/>
              <a:gd name="T73" fmla="*/ 2147483646 h 447"/>
              <a:gd name="T74" fmla="*/ 2147483646 w 363"/>
              <a:gd name="T75" fmla="*/ 2147483646 h 447"/>
              <a:gd name="T76" fmla="*/ 2147483646 w 363"/>
              <a:gd name="T77" fmla="*/ 2147483646 h 447"/>
              <a:gd name="T78" fmla="*/ 2147483646 w 363"/>
              <a:gd name="T79" fmla="*/ 2147483646 h 447"/>
              <a:gd name="T80" fmla="*/ 2147483646 w 363"/>
              <a:gd name="T81" fmla="*/ 2147483646 h 447"/>
              <a:gd name="T82" fmla="*/ 2147483646 w 363"/>
              <a:gd name="T83" fmla="*/ 2147483646 h 447"/>
              <a:gd name="T84" fmla="*/ 2147483646 w 363"/>
              <a:gd name="T85" fmla="*/ 2147483646 h 447"/>
              <a:gd name="T86" fmla="*/ 2147483646 w 363"/>
              <a:gd name="T87" fmla="*/ 2147483646 h 447"/>
              <a:gd name="T88" fmla="*/ 2147483646 w 363"/>
              <a:gd name="T89" fmla="*/ 2147483646 h 447"/>
              <a:gd name="T90" fmla="*/ 2147483646 w 363"/>
              <a:gd name="T91" fmla="*/ 2147483646 h 447"/>
              <a:gd name="T92" fmla="*/ 2147483646 w 363"/>
              <a:gd name="T93" fmla="*/ 2147483646 h 447"/>
              <a:gd name="T94" fmla="*/ 2147483646 w 363"/>
              <a:gd name="T95" fmla="*/ 2147483646 h 447"/>
              <a:gd name="T96" fmla="*/ 2147483646 w 363"/>
              <a:gd name="T97" fmla="*/ 2147483646 h 447"/>
              <a:gd name="T98" fmla="*/ 2147483646 w 363"/>
              <a:gd name="T99" fmla="*/ 2147483646 h 44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63" h="447">
                <a:moveTo>
                  <a:pt x="85" y="38"/>
                </a:moveTo>
                <a:cubicBezTo>
                  <a:pt x="85" y="38"/>
                  <a:pt x="85" y="38"/>
                  <a:pt x="85" y="38"/>
                </a:cubicBezTo>
                <a:cubicBezTo>
                  <a:pt x="85" y="36"/>
                  <a:pt x="84" y="34"/>
                  <a:pt x="83" y="32"/>
                </a:cubicBezTo>
                <a:cubicBezTo>
                  <a:pt x="80" y="29"/>
                  <a:pt x="75" y="29"/>
                  <a:pt x="72" y="32"/>
                </a:cubicBezTo>
                <a:cubicBezTo>
                  <a:pt x="51" y="53"/>
                  <a:pt x="41" y="79"/>
                  <a:pt x="41" y="106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41" y="132"/>
                  <a:pt x="51" y="159"/>
                  <a:pt x="72" y="179"/>
                </a:cubicBezTo>
                <a:cubicBezTo>
                  <a:pt x="75" y="182"/>
                  <a:pt x="80" y="182"/>
                  <a:pt x="83" y="179"/>
                </a:cubicBezTo>
                <a:cubicBezTo>
                  <a:pt x="84" y="178"/>
                  <a:pt x="85" y="176"/>
                  <a:pt x="85" y="174"/>
                </a:cubicBezTo>
                <a:cubicBezTo>
                  <a:pt x="85" y="174"/>
                  <a:pt x="85" y="174"/>
                  <a:pt x="85" y="174"/>
                </a:cubicBezTo>
                <a:cubicBezTo>
                  <a:pt x="85" y="172"/>
                  <a:pt x="84" y="169"/>
                  <a:pt x="83" y="168"/>
                </a:cubicBezTo>
                <a:cubicBezTo>
                  <a:pt x="66" y="151"/>
                  <a:pt x="57" y="128"/>
                  <a:pt x="57" y="106"/>
                </a:cubicBezTo>
                <a:cubicBezTo>
                  <a:pt x="57" y="83"/>
                  <a:pt x="66" y="61"/>
                  <a:pt x="83" y="44"/>
                </a:cubicBezTo>
                <a:cubicBezTo>
                  <a:pt x="84" y="42"/>
                  <a:pt x="85" y="40"/>
                  <a:pt x="85" y="38"/>
                </a:cubicBezTo>
                <a:close/>
                <a:moveTo>
                  <a:pt x="48" y="191"/>
                </a:moveTo>
                <a:cubicBezTo>
                  <a:pt x="48" y="191"/>
                  <a:pt x="47" y="191"/>
                  <a:pt x="47" y="190"/>
                </a:cubicBezTo>
                <a:cubicBezTo>
                  <a:pt x="45" y="188"/>
                  <a:pt x="44" y="186"/>
                  <a:pt x="42" y="184"/>
                </a:cubicBezTo>
                <a:cubicBezTo>
                  <a:pt x="42" y="184"/>
                  <a:pt x="42" y="184"/>
                  <a:pt x="42" y="184"/>
                </a:cubicBezTo>
                <a:cubicBezTo>
                  <a:pt x="41" y="182"/>
                  <a:pt x="40" y="181"/>
                  <a:pt x="39" y="180"/>
                </a:cubicBezTo>
                <a:cubicBezTo>
                  <a:pt x="33" y="171"/>
                  <a:pt x="28" y="162"/>
                  <a:pt x="24" y="152"/>
                </a:cubicBezTo>
                <a:cubicBezTo>
                  <a:pt x="24" y="151"/>
                  <a:pt x="23" y="149"/>
                  <a:pt x="23" y="148"/>
                </a:cubicBezTo>
                <a:cubicBezTo>
                  <a:pt x="22" y="147"/>
                  <a:pt x="22" y="147"/>
                  <a:pt x="22" y="146"/>
                </a:cubicBezTo>
                <a:cubicBezTo>
                  <a:pt x="22" y="145"/>
                  <a:pt x="21" y="143"/>
                  <a:pt x="21" y="142"/>
                </a:cubicBezTo>
                <a:cubicBezTo>
                  <a:pt x="21" y="141"/>
                  <a:pt x="20" y="141"/>
                  <a:pt x="20" y="140"/>
                </a:cubicBezTo>
                <a:cubicBezTo>
                  <a:pt x="20" y="139"/>
                  <a:pt x="20" y="137"/>
                  <a:pt x="19" y="136"/>
                </a:cubicBezTo>
                <a:cubicBezTo>
                  <a:pt x="19" y="135"/>
                  <a:pt x="19" y="135"/>
                  <a:pt x="19" y="134"/>
                </a:cubicBezTo>
                <a:cubicBezTo>
                  <a:pt x="18" y="133"/>
                  <a:pt x="18" y="131"/>
                  <a:pt x="18" y="130"/>
                </a:cubicBezTo>
                <a:cubicBezTo>
                  <a:pt x="18" y="129"/>
                  <a:pt x="18" y="128"/>
                  <a:pt x="17" y="127"/>
                </a:cubicBezTo>
                <a:cubicBezTo>
                  <a:pt x="17" y="126"/>
                  <a:pt x="17" y="125"/>
                  <a:pt x="17" y="124"/>
                </a:cubicBezTo>
                <a:cubicBezTo>
                  <a:pt x="17" y="123"/>
                  <a:pt x="17" y="122"/>
                  <a:pt x="17" y="121"/>
                </a:cubicBezTo>
                <a:cubicBezTo>
                  <a:pt x="16" y="120"/>
                  <a:pt x="16" y="119"/>
                  <a:pt x="16" y="118"/>
                </a:cubicBezTo>
                <a:cubicBezTo>
                  <a:pt x="16" y="117"/>
                  <a:pt x="16" y="116"/>
                  <a:pt x="16" y="114"/>
                </a:cubicBezTo>
                <a:cubicBezTo>
                  <a:pt x="16" y="113"/>
                  <a:pt x="16" y="113"/>
                  <a:pt x="16" y="112"/>
                </a:cubicBezTo>
                <a:cubicBezTo>
                  <a:pt x="16" y="110"/>
                  <a:pt x="16" y="108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4"/>
                  <a:pt x="16" y="102"/>
                  <a:pt x="16" y="100"/>
                </a:cubicBezTo>
                <a:cubicBezTo>
                  <a:pt x="16" y="99"/>
                  <a:pt x="16" y="98"/>
                  <a:pt x="16" y="97"/>
                </a:cubicBezTo>
                <a:cubicBezTo>
                  <a:pt x="16" y="96"/>
                  <a:pt x="16" y="95"/>
                  <a:pt x="16" y="93"/>
                </a:cubicBezTo>
                <a:cubicBezTo>
                  <a:pt x="16" y="92"/>
                  <a:pt x="16" y="92"/>
                  <a:pt x="17" y="91"/>
                </a:cubicBezTo>
                <a:cubicBezTo>
                  <a:pt x="17" y="90"/>
                  <a:pt x="17" y="88"/>
                  <a:pt x="17" y="87"/>
                </a:cubicBezTo>
                <a:cubicBezTo>
                  <a:pt x="17" y="86"/>
                  <a:pt x="17" y="85"/>
                  <a:pt x="17" y="84"/>
                </a:cubicBezTo>
                <a:cubicBezTo>
                  <a:pt x="18" y="83"/>
                  <a:pt x="18" y="82"/>
                  <a:pt x="18" y="81"/>
                </a:cubicBezTo>
                <a:cubicBezTo>
                  <a:pt x="18" y="80"/>
                  <a:pt x="18" y="79"/>
                  <a:pt x="19" y="78"/>
                </a:cubicBezTo>
                <a:cubicBezTo>
                  <a:pt x="19" y="77"/>
                  <a:pt x="19" y="76"/>
                  <a:pt x="19" y="75"/>
                </a:cubicBezTo>
                <a:cubicBezTo>
                  <a:pt x="20" y="74"/>
                  <a:pt x="20" y="73"/>
                  <a:pt x="20" y="71"/>
                </a:cubicBezTo>
                <a:cubicBezTo>
                  <a:pt x="20" y="71"/>
                  <a:pt x="21" y="70"/>
                  <a:pt x="21" y="70"/>
                </a:cubicBezTo>
                <a:cubicBezTo>
                  <a:pt x="21" y="68"/>
                  <a:pt x="22" y="67"/>
                  <a:pt x="22" y="65"/>
                </a:cubicBezTo>
                <a:cubicBezTo>
                  <a:pt x="22" y="65"/>
                  <a:pt x="22" y="65"/>
                  <a:pt x="23" y="64"/>
                </a:cubicBezTo>
                <a:cubicBezTo>
                  <a:pt x="23" y="63"/>
                  <a:pt x="24" y="61"/>
                  <a:pt x="24" y="60"/>
                </a:cubicBezTo>
                <a:cubicBezTo>
                  <a:pt x="28" y="50"/>
                  <a:pt x="33" y="40"/>
                  <a:pt x="39" y="32"/>
                </a:cubicBezTo>
                <a:cubicBezTo>
                  <a:pt x="40" y="30"/>
                  <a:pt x="41" y="29"/>
                  <a:pt x="42" y="28"/>
                </a:cubicBezTo>
                <a:cubicBezTo>
                  <a:pt x="42" y="28"/>
                  <a:pt x="42" y="27"/>
                  <a:pt x="42" y="27"/>
                </a:cubicBezTo>
                <a:cubicBezTo>
                  <a:pt x="44" y="25"/>
                  <a:pt x="45" y="23"/>
                  <a:pt x="47" y="21"/>
                </a:cubicBezTo>
                <a:cubicBezTo>
                  <a:pt x="47" y="21"/>
                  <a:pt x="48" y="21"/>
                  <a:pt x="48" y="20"/>
                </a:cubicBezTo>
                <a:cubicBezTo>
                  <a:pt x="50" y="18"/>
                  <a:pt x="52" y="16"/>
                  <a:pt x="54" y="14"/>
                </a:cubicBezTo>
                <a:cubicBezTo>
                  <a:pt x="55" y="13"/>
                  <a:pt x="56" y="11"/>
                  <a:pt x="56" y="9"/>
                </a:cubicBezTo>
                <a:cubicBezTo>
                  <a:pt x="56" y="8"/>
                  <a:pt x="56" y="7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5"/>
                  <a:pt x="54" y="4"/>
                  <a:pt x="54" y="3"/>
                </a:cubicBezTo>
                <a:cubicBezTo>
                  <a:pt x="52" y="2"/>
                  <a:pt x="51" y="1"/>
                  <a:pt x="49" y="1"/>
                </a:cubicBezTo>
                <a:cubicBezTo>
                  <a:pt x="47" y="0"/>
                  <a:pt x="44" y="1"/>
                  <a:pt x="42" y="3"/>
                </a:cubicBezTo>
                <a:cubicBezTo>
                  <a:pt x="40" y="5"/>
                  <a:pt x="38" y="7"/>
                  <a:pt x="36" y="10"/>
                </a:cubicBezTo>
                <a:cubicBezTo>
                  <a:pt x="36" y="10"/>
                  <a:pt x="35" y="11"/>
                  <a:pt x="35" y="11"/>
                </a:cubicBezTo>
                <a:cubicBezTo>
                  <a:pt x="33" y="13"/>
                  <a:pt x="31" y="15"/>
                  <a:pt x="30" y="17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8" y="20"/>
                  <a:pt x="27" y="21"/>
                  <a:pt x="26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19" y="33"/>
                  <a:pt x="14" y="4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5"/>
                  <a:pt x="8" y="57"/>
                  <a:pt x="7" y="59"/>
                </a:cubicBezTo>
                <a:cubicBezTo>
                  <a:pt x="7" y="59"/>
                  <a:pt x="7" y="60"/>
                  <a:pt x="7" y="60"/>
                </a:cubicBezTo>
                <a:cubicBezTo>
                  <a:pt x="6" y="62"/>
                  <a:pt x="6" y="64"/>
                  <a:pt x="5" y="65"/>
                </a:cubicBezTo>
                <a:cubicBezTo>
                  <a:pt x="5" y="66"/>
                  <a:pt x="5" y="66"/>
                  <a:pt x="5" y="67"/>
                </a:cubicBezTo>
                <a:cubicBezTo>
                  <a:pt x="4" y="69"/>
                  <a:pt x="4" y="70"/>
                  <a:pt x="4" y="72"/>
                </a:cubicBezTo>
                <a:cubicBezTo>
                  <a:pt x="3" y="73"/>
                  <a:pt x="3" y="73"/>
                  <a:pt x="3" y="74"/>
                </a:cubicBezTo>
                <a:cubicBezTo>
                  <a:pt x="3" y="75"/>
                  <a:pt x="3" y="77"/>
                  <a:pt x="2" y="78"/>
                </a:cubicBezTo>
                <a:cubicBezTo>
                  <a:pt x="2" y="79"/>
                  <a:pt x="2" y="80"/>
                  <a:pt x="2" y="81"/>
                </a:cubicBezTo>
                <a:cubicBezTo>
                  <a:pt x="2" y="82"/>
                  <a:pt x="1" y="84"/>
                  <a:pt x="1" y="85"/>
                </a:cubicBezTo>
                <a:cubicBezTo>
                  <a:pt x="1" y="86"/>
                  <a:pt x="1" y="87"/>
                  <a:pt x="1" y="89"/>
                </a:cubicBezTo>
                <a:cubicBezTo>
                  <a:pt x="1" y="90"/>
                  <a:pt x="0" y="91"/>
                  <a:pt x="0" y="92"/>
                </a:cubicBezTo>
                <a:cubicBezTo>
                  <a:pt x="0" y="93"/>
                  <a:pt x="0" y="95"/>
                  <a:pt x="0" y="96"/>
                </a:cubicBezTo>
                <a:cubicBezTo>
                  <a:pt x="0" y="97"/>
                  <a:pt x="0" y="98"/>
                  <a:pt x="0" y="99"/>
                </a:cubicBezTo>
                <a:cubicBezTo>
                  <a:pt x="0" y="101"/>
                  <a:pt x="0" y="103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8"/>
                  <a:pt x="0" y="111"/>
                  <a:pt x="0" y="113"/>
                </a:cubicBezTo>
                <a:cubicBezTo>
                  <a:pt x="0" y="114"/>
                  <a:pt x="0" y="115"/>
                  <a:pt x="0" y="115"/>
                </a:cubicBezTo>
                <a:cubicBezTo>
                  <a:pt x="0" y="117"/>
                  <a:pt x="0" y="118"/>
                  <a:pt x="0" y="120"/>
                </a:cubicBezTo>
                <a:cubicBezTo>
                  <a:pt x="0" y="121"/>
                  <a:pt x="1" y="122"/>
                  <a:pt x="1" y="123"/>
                </a:cubicBezTo>
                <a:cubicBezTo>
                  <a:pt x="1" y="124"/>
                  <a:pt x="1" y="125"/>
                  <a:pt x="1" y="127"/>
                </a:cubicBezTo>
                <a:cubicBezTo>
                  <a:pt x="1" y="128"/>
                  <a:pt x="2" y="129"/>
                  <a:pt x="2" y="130"/>
                </a:cubicBezTo>
                <a:cubicBezTo>
                  <a:pt x="2" y="131"/>
                  <a:pt x="2" y="132"/>
                  <a:pt x="2" y="133"/>
                </a:cubicBezTo>
                <a:cubicBezTo>
                  <a:pt x="3" y="135"/>
                  <a:pt x="3" y="136"/>
                  <a:pt x="3" y="138"/>
                </a:cubicBezTo>
                <a:cubicBezTo>
                  <a:pt x="3" y="138"/>
                  <a:pt x="3" y="139"/>
                  <a:pt x="4" y="140"/>
                </a:cubicBezTo>
                <a:cubicBezTo>
                  <a:pt x="4" y="141"/>
                  <a:pt x="4" y="143"/>
                  <a:pt x="5" y="145"/>
                </a:cubicBezTo>
                <a:cubicBezTo>
                  <a:pt x="5" y="145"/>
                  <a:pt x="5" y="146"/>
                  <a:pt x="5" y="146"/>
                </a:cubicBezTo>
                <a:cubicBezTo>
                  <a:pt x="6" y="148"/>
                  <a:pt x="6" y="150"/>
                  <a:pt x="7" y="152"/>
                </a:cubicBezTo>
                <a:cubicBezTo>
                  <a:pt x="7" y="152"/>
                  <a:pt x="7" y="152"/>
                  <a:pt x="7" y="152"/>
                </a:cubicBezTo>
                <a:cubicBezTo>
                  <a:pt x="8" y="154"/>
                  <a:pt x="9" y="156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14" y="169"/>
                  <a:pt x="19" y="179"/>
                  <a:pt x="25" y="188"/>
                </a:cubicBezTo>
                <a:cubicBezTo>
                  <a:pt x="25" y="188"/>
                  <a:pt x="25" y="188"/>
                  <a:pt x="25" y="188"/>
                </a:cubicBezTo>
                <a:cubicBezTo>
                  <a:pt x="25" y="188"/>
                  <a:pt x="25" y="189"/>
                  <a:pt x="26" y="189"/>
                </a:cubicBezTo>
                <a:cubicBezTo>
                  <a:pt x="27" y="190"/>
                  <a:pt x="28" y="192"/>
                  <a:pt x="29" y="193"/>
                </a:cubicBezTo>
                <a:cubicBezTo>
                  <a:pt x="29" y="193"/>
                  <a:pt x="29" y="194"/>
                  <a:pt x="29" y="194"/>
                </a:cubicBezTo>
                <a:cubicBezTo>
                  <a:pt x="29" y="194"/>
                  <a:pt x="29" y="194"/>
                  <a:pt x="30" y="194"/>
                </a:cubicBezTo>
                <a:cubicBezTo>
                  <a:pt x="31" y="196"/>
                  <a:pt x="33" y="198"/>
                  <a:pt x="35" y="201"/>
                </a:cubicBezTo>
                <a:cubicBezTo>
                  <a:pt x="35" y="201"/>
                  <a:pt x="36" y="201"/>
                  <a:pt x="36" y="202"/>
                </a:cubicBezTo>
                <a:cubicBezTo>
                  <a:pt x="38" y="204"/>
                  <a:pt x="40" y="206"/>
                  <a:pt x="42" y="209"/>
                </a:cubicBezTo>
                <a:cubicBezTo>
                  <a:pt x="44" y="211"/>
                  <a:pt x="47" y="211"/>
                  <a:pt x="49" y="211"/>
                </a:cubicBezTo>
                <a:cubicBezTo>
                  <a:pt x="51" y="211"/>
                  <a:pt x="52" y="210"/>
                  <a:pt x="54" y="209"/>
                </a:cubicBezTo>
                <a:cubicBezTo>
                  <a:pt x="54" y="208"/>
                  <a:pt x="55" y="207"/>
                  <a:pt x="55" y="206"/>
                </a:cubicBezTo>
                <a:cubicBezTo>
                  <a:pt x="55" y="206"/>
                  <a:pt x="55" y="206"/>
                  <a:pt x="55" y="206"/>
                </a:cubicBezTo>
                <a:cubicBezTo>
                  <a:pt x="55" y="206"/>
                  <a:pt x="55" y="206"/>
                  <a:pt x="56" y="205"/>
                </a:cubicBezTo>
                <a:cubicBezTo>
                  <a:pt x="56" y="205"/>
                  <a:pt x="56" y="204"/>
                  <a:pt x="56" y="203"/>
                </a:cubicBezTo>
                <a:cubicBezTo>
                  <a:pt x="56" y="201"/>
                  <a:pt x="55" y="199"/>
                  <a:pt x="54" y="197"/>
                </a:cubicBezTo>
                <a:cubicBezTo>
                  <a:pt x="52" y="195"/>
                  <a:pt x="50" y="193"/>
                  <a:pt x="48" y="191"/>
                </a:cubicBezTo>
                <a:close/>
                <a:moveTo>
                  <a:pt x="207" y="60"/>
                </a:moveTo>
                <a:cubicBezTo>
                  <a:pt x="158" y="60"/>
                  <a:pt x="158" y="60"/>
                  <a:pt x="158" y="60"/>
                </a:cubicBezTo>
                <a:cubicBezTo>
                  <a:pt x="147" y="60"/>
                  <a:pt x="138" y="69"/>
                  <a:pt x="138" y="80"/>
                </a:cubicBezTo>
                <a:cubicBezTo>
                  <a:pt x="138" y="439"/>
                  <a:pt x="138" y="439"/>
                  <a:pt x="138" y="439"/>
                </a:cubicBezTo>
                <a:cubicBezTo>
                  <a:pt x="138" y="443"/>
                  <a:pt x="142" y="447"/>
                  <a:pt x="146" y="447"/>
                </a:cubicBezTo>
                <a:cubicBezTo>
                  <a:pt x="151" y="447"/>
                  <a:pt x="154" y="443"/>
                  <a:pt x="154" y="439"/>
                </a:cubicBezTo>
                <a:cubicBezTo>
                  <a:pt x="154" y="420"/>
                  <a:pt x="154" y="420"/>
                  <a:pt x="154" y="420"/>
                </a:cubicBezTo>
                <a:cubicBezTo>
                  <a:pt x="211" y="363"/>
                  <a:pt x="211" y="363"/>
                  <a:pt x="211" y="363"/>
                </a:cubicBezTo>
                <a:cubicBezTo>
                  <a:pt x="211" y="439"/>
                  <a:pt x="211" y="439"/>
                  <a:pt x="211" y="439"/>
                </a:cubicBezTo>
                <a:cubicBezTo>
                  <a:pt x="211" y="443"/>
                  <a:pt x="215" y="447"/>
                  <a:pt x="219" y="447"/>
                </a:cubicBezTo>
                <a:cubicBezTo>
                  <a:pt x="223" y="447"/>
                  <a:pt x="227" y="443"/>
                  <a:pt x="227" y="439"/>
                </a:cubicBezTo>
                <a:cubicBezTo>
                  <a:pt x="227" y="80"/>
                  <a:pt x="227" y="80"/>
                  <a:pt x="227" y="80"/>
                </a:cubicBezTo>
                <a:cubicBezTo>
                  <a:pt x="227" y="69"/>
                  <a:pt x="218" y="60"/>
                  <a:pt x="207" y="60"/>
                </a:cubicBezTo>
                <a:close/>
                <a:moveTo>
                  <a:pt x="154" y="80"/>
                </a:moveTo>
                <a:cubicBezTo>
                  <a:pt x="154" y="78"/>
                  <a:pt x="156" y="76"/>
                  <a:pt x="158" y="76"/>
                </a:cubicBezTo>
                <a:cubicBezTo>
                  <a:pt x="198" y="76"/>
                  <a:pt x="198" y="76"/>
                  <a:pt x="198" y="76"/>
                </a:cubicBezTo>
                <a:cubicBezTo>
                  <a:pt x="154" y="120"/>
                  <a:pt x="154" y="120"/>
                  <a:pt x="154" y="120"/>
                </a:cubicBezTo>
                <a:lnTo>
                  <a:pt x="154" y="80"/>
                </a:lnTo>
                <a:close/>
                <a:moveTo>
                  <a:pt x="154" y="155"/>
                </a:moveTo>
                <a:cubicBezTo>
                  <a:pt x="207" y="207"/>
                  <a:pt x="207" y="207"/>
                  <a:pt x="207" y="207"/>
                </a:cubicBezTo>
                <a:cubicBezTo>
                  <a:pt x="154" y="260"/>
                  <a:pt x="154" y="260"/>
                  <a:pt x="154" y="260"/>
                </a:cubicBezTo>
                <a:lnTo>
                  <a:pt x="154" y="155"/>
                </a:lnTo>
                <a:close/>
                <a:moveTo>
                  <a:pt x="154" y="397"/>
                </a:moveTo>
                <a:cubicBezTo>
                  <a:pt x="154" y="294"/>
                  <a:pt x="154" y="294"/>
                  <a:pt x="154" y="294"/>
                </a:cubicBezTo>
                <a:cubicBezTo>
                  <a:pt x="206" y="346"/>
                  <a:pt x="206" y="346"/>
                  <a:pt x="206" y="346"/>
                </a:cubicBezTo>
                <a:lnTo>
                  <a:pt x="154" y="397"/>
                </a:lnTo>
                <a:close/>
                <a:moveTo>
                  <a:pt x="211" y="328"/>
                </a:moveTo>
                <a:cubicBezTo>
                  <a:pt x="160" y="277"/>
                  <a:pt x="160" y="277"/>
                  <a:pt x="160" y="277"/>
                </a:cubicBezTo>
                <a:cubicBezTo>
                  <a:pt x="211" y="226"/>
                  <a:pt x="211" y="226"/>
                  <a:pt x="211" y="226"/>
                </a:cubicBezTo>
                <a:lnTo>
                  <a:pt x="211" y="328"/>
                </a:lnTo>
                <a:close/>
                <a:moveTo>
                  <a:pt x="211" y="189"/>
                </a:moveTo>
                <a:cubicBezTo>
                  <a:pt x="159" y="137"/>
                  <a:pt x="159" y="137"/>
                  <a:pt x="159" y="137"/>
                </a:cubicBezTo>
                <a:cubicBezTo>
                  <a:pt x="211" y="86"/>
                  <a:pt x="211" y="86"/>
                  <a:pt x="211" y="86"/>
                </a:cubicBezTo>
                <a:lnTo>
                  <a:pt x="211" y="189"/>
                </a:lnTo>
                <a:close/>
                <a:moveTo>
                  <a:pt x="107" y="58"/>
                </a:moveTo>
                <a:cubicBezTo>
                  <a:pt x="103" y="58"/>
                  <a:pt x="99" y="62"/>
                  <a:pt x="99" y="66"/>
                </a:cubicBezTo>
                <a:cubicBezTo>
                  <a:pt x="99" y="144"/>
                  <a:pt x="99" y="144"/>
                  <a:pt x="99" y="144"/>
                </a:cubicBezTo>
                <a:cubicBezTo>
                  <a:pt x="99" y="148"/>
                  <a:pt x="103" y="152"/>
                  <a:pt x="107" y="152"/>
                </a:cubicBezTo>
                <a:cubicBezTo>
                  <a:pt x="111" y="152"/>
                  <a:pt x="115" y="148"/>
                  <a:pt x="115" y="144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5" y="62"/>
                  <a:pt x="111" y="58"/>
                  <a:pt x="107" y="58"/>
                </a:cubicBezTo>
                <a:close/>
                <a:moveTo>
                  <a:pt x="320" y="28"/>
                </a:moveTo>
                <a:cubicBezTo>
                  <a:pt x="322" y="29"/>
                  <a:pt x="323" y="31"/>
                  <a:pt x="324" y="33"/>
                </a:cubicBezTo>
                <a:cubicBezTo>
                  <a:pt x="327" y="36"/>
                  <a:pt x="332" y="37"/>
                  <a:pt x="335" y="35"/>
                </a:cubicBezTo>
                <a:cubicBezTo>
                  <a:pt x="339" y="32"/>
                  <a:pt x="340" y="27"/>
                  <a:pt x="337" y="23"/>
                </a:cubicBezTo>
                <a:cubicBezTo>
                  <a:pt x="336" y="22"/>
                  <a:pt x="335" y="20"/>
                  <a:pt x="333" y="18"/>
                </a:cubicBezTo>
                <a:cubicBezTo>
                  <a:pt x="329" y="13"/>
                  <a:pt x="325" y="8"/>
                  <a:pt x="320" y="3"/>
                </a:cubicBezTo>
                <a:cubicBezTo>
                  <a:pt x="317" y="0"/>
                  <a:pt x="312" y="0"/>
                  <a:pt x="309" y="3"/>
                </a:cubicBezTo>
                <a:cubicBezTo>
                  <a:pt x="307" y="4"/>
                  <a:pt x="306" y="7"/>
                  <a:pt x="306" y="9"/>
                </a:cubicBezTo>
                <a:cubicBezTo>
                  <a:pt x="306" y="11"/>
                  <a:pt x="307" y="13"/>
                  <a:pt x="309" y="14"/>
                </a:cubicBezTo>
                <a:cubicBezTo>
                  <a:pt x="313" y="18"/>
                  <a:pt x="317" y="23"/>
                  <a:pt x="320" y="28"/>
                </a:cubicBezTo>
                <a:close/>
                <a:moveTo>
                  <a:pt x="257" y="59"/>
                </a:moveTo>
                <a:cubicBezTo>
                  <a:pt x="252" y="59"/>
                  <a:pt x="249" y="63"/>
                  <a:pt x="249" y="67"/>
                </a:cubicBezTo>
                <a:cubicBezTo>
                  <a:pt x="249" y="145"/>
                  <a:pt x="249" y="145"/>
                  <a:pt x="249" y="145"/>
                </a:cubicBezTo>
                <a:cubicBezTo>
                  <a:pt x="249" y="149"/>
                  <a:pt x="252" y="153"/>
                  <a:pt x="257" y="153"/>
                </a:cubicBezTo>
                <a:cubicBezTo>
                  <a:pt x="261" y="153"/>
                  <a:pt x="265" y="149"/>
                  <a:pt x="265" y="145"/>
                </a:cubicBezTo>
                <a:cubicBezTo>
                  <a:pt x="265" y="67"/>
                  <a:pt x="265" y="67"/>
                  <a:pt x="265" y="67"/>
                </a:cubicBezTo>
                <a:cubicBezTo>
                  <a:pt x="265" y="63"/>
                  <a:pt x="261" y="59"/>
                  <a:pt x="257" y="59"/>
                </a:cubicBezTo>
                <a:close/>
                <a:moveTo>
                  <a:pt x="291" y="32"/>
                </a:moveTo>
                <a:cubicBezTo>
                  <a:pt x="288" y="29"/>
                  <a:pt x="283" y="29"/>
                  <a:pt x="279" y="32"/>
                </a:cubicBezTo>
                <a:cubicBezTo>
                  <a:pt x="278" y="34"/>
                  <a:pt x="277" y="36"/>
                  <a:pt x="277" y="38"/>
                </a:cubicBezTo>
                <a:cubicBezTo>
                  <a:pt x="277" y="40"/>
                  <a:pt x="278" y="42"/>
                  <a:pt x="279" y="44"/>
                </a:cubicBezTo>
                <a:cubicBezTo>
                  <a:pt x="297" y="61"/>
                  <a:pt x="305" y="83"/>
                  <a:pt x="305" y="106"/>
                </a:cubicBezTo>
                <a:cubicBezTo>
                  <a:pt x="305" y="128"/>
                  <a:pt x="297" y="151"/>
                  <a:pt x="279" y="168"/>
                </a:cubicBezTo>
                <a:cubicBezTo>
                  <a:pt x="279" y="168"/>
                  <a:pt x="279" y="168"/>
                  <a:pt x="279" y="168"/>
                </a:cubicBezTo>
                <a:cubicBezTo>
                  <a:pt x="276" y="171"/>
                  <a:pt x="276" y="176"/>
                  <a:pt x="279" y="179"/>
                </a:cubicBezTo>
                <a:cubicBezTo>
                  <a:pt x="283" y="182"/>
                  <a:pt x="288" y="182"/>
                  <a:pt x="291" y="179"/>
                </a:cubicBezTo>
                <a:cubicBezTo>
                  <a:pt x="311" y="159"/>
                  <a:pt x="321" y="132"/>
                  <a:pt x="321" y="106"/>
                </a:cubicBezTo>
                <a:cubicBezTo>
                  <a:pt x="321" y="79"/>
                  <a:pt x="311" y="53"/>
                  <a:pt x="291" y="32"/>
                </a:cubicBezTo>
                <a:close/>
                <a:moveTo>
                  <a:pt x="353" y="53"/>
                </a:moveTo>
                <a:cubicBezTo>
                  <a:pt x="351" y="49"/>
                  <a:pt x="347" y="47"/>
                  <a:pt x="343" y="49"/>
                </a:cubicBezTo>
                <a:cubicBezTo>
                  <a:pt x="338" y="50"/>
                  <a:pt x="336" y="55"/>
                  <a:pt x="338" y="59"/>
                </a:cubicBezTo>
                <a:cubicBezTo>
                  <a:pt x="344" y="74"/>
                  <a:pt x="347" y="90"/>
                  <a:pt x="347" y="106"/>
                </a:cubicBezTo>
                <a:cubicBezTo>
                  <a:pt x="347" y="140"/>
                  <a:pt x="333" y="173"/>
                  <a:pt x="309" y="197"/>
                </a:cubicBezTo>
                <a:cubicBezTo>
                  <a:pt x="307" y="199"/>
                  <a:pt x="306" y="201"/>
                  <a:pt x="306" y="203"/>
                </a:cubicBezTo>
                <a:cubicBezTo>
                  <a:pt x="306" y="205"/>
                  <a:pt x="307" y="207"/>
                  <a:pt x="309" y="209"/>
                </a:cubicBezTo>
                <a:cubicBezTo>
                  <a:pt x="312" y="212"/>
                  <a:pt x="317" y="212"/>
                  <a:pt x="320" y="209"/>
                </a:cubicBezTo>
                <a:cubicBezTo>
                  <a:pt x="348" y="181"/>
                  <a:pt x="363" y="145"/>
                  <a:pt x="363" y="106"/>
                </a:cubicBezTo>
                <a:cubicBezTo>
                  <a:pt x="363" y="88"/>
                  <a:pt x="359" y="70"/>
                  <a:pt x="353" y="53"/>
                </a:cubicBezTo>
                <a:close/>
              </a:path>
            </a:pathLst>
          </a:custGeom>
          <a:solidFill>
            <a:srgbClr val="5858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02D1055C-DC73-4D43-94AC-A8C572AE00F4}"/>
              </a:ext>
            </a:extLst>
          </p:cNvPr>
          <p:cNvCxnSpPr>
            <a:cxnSpLocks/>
          </p:cNvCxnSpPr>
          <p:nvPr/>
        </p:nvCxnSpPr>
        <p:spPr bwMode="auto">
          <a:xfrm rot="-60000" flipV="1">
            <a:off x="2338514" y="3364190"/>
            <a:ext cx="4666059" cy="67121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82" name="Straight Connector 381">
            <a:extLst>
              <a:ext uri="{FF2B5EF4-FFF2-40B4-BE49-F238E27FC236}">
                <a16:creationId xmlns:a16="http://schemas.microsoft.com/office/drawing/2014/main" id="{744E07A1-A881-45A3-BF28-45F85C7C98A7}"/>
              </a:ext>
            </a:extLst>
          </p:cNvPr>
          <p:cNvCxnSpPr>
            <a:cxnSpLocks/>
          </p:cNvCxnSpPr>
          <p:nvPr/>
        </p:nvCxnSpPr>
        <p:spPr bwMode="auto">
          <a:xfrm rot="-60000">
            <a:off x="2339845" y="4027808"/>
            <a:ext cx="4513662" cy="67509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499" name="Group 498">
            <a:extLst>
              <a:ext uri="{FF2B5EF4-FFF2-40B4-BE49-F238E27FC236}">
                <a16:creationId xmlns:a16="http://schemas.microsoft.com/office/drawing/2014/main" id="{D85CAC04-7E1C-4ABE-B228-05CC97552FDD}"/>
              </a:ext>
            </a:extLst>
          </p:cNvPr>
          <p:cNvGrpSpPr/>
          <p:nvPr/>
        </p:nvGrpSpPr>
        <p:grpSpPr>
          <a:xfrm rot="-60000">
            <a:off x="2320518" y="5460043"/>
            <a:ext cx="1969053" cy="162067"/>
            <a:chOff x="8267453" y="5360490"/>
            <a:chExt cx="1969053" cy="162067"/>
          </a:xfrm>
        </p:grpSpPr>
        <p:cxnSp>
          <p:nvCxnSpPr>
            <p:cNvPr id="501" name="Straight Connector 500">
              <a:extLst>
                <a:ext uri="{FF2B5EF4-FFF2-40B4-BE49-F238E27FC236}">
                  <a16:creationId xmlns:a16="http://schemas.microsoft.com/office/drawing/2014/main" id="{86E9775E-687B-4FBF-A865-518FED38506D}"/>
                </a:ext>
              </a:extLst>
            </p:cNvPr>
            <p:cNvCxnSpPr>
              <a:cxnSpLocks/>
            </p:cNvCxnSpPr>
            <p:nvPr/>
          </p:nvCxnSpPr>
          <p:spPr bwMode="auto">
            <a:xfrm rot="-240000">
              <a:off x="8267453" y="5360490"/>
              <a:ext cx="196426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id="{1C9D2DC7-2502-49BF-91ED-7E3976737AD2}"/>
                </a:ext>
              </a:extLst>
            </p:cNvPr>
            <p:cNvCxnSpPr>
              <a:cxnSpLocks/>
            </p:cNvCxnSpPr>
            <p:nvPr/>
          </p:nvCxnSpPr>
          <p:spPr bwMode="auto">
            <a:xfrm rot="240000">
              <a:off x="8272239" y="5522557"/>
              <a:ext cx="196426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3" name="TextBox 502">
            <a:extLst>
              <a:ext uri="{FF2B5EF4-FFF2-40B4-BE49-F238E27FC236}">
                <a16:creationId xmlns:a16="http://schemas.microsoft.com/office/drawing/2014/main" id="{D9885813-23A8-4A38-8D94-7077035FC9AB}"/>
              </a:ext>
            </a:extLst>
          </p:cNvPr>
          <p:cNvSpPr txBox="1"/>
          <p:nvPr/>
        </p:nvSpPr>
        <p:spPr>
          <a:xfrm>
            <a:off x="1995997" y="4924127"/>
            <a:ext cx="82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V=8°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4" name="Rectangle 503">
            <a:extLst>
              <a:ext uri="{FF2B5EF4-FFF2-40B4-BE49-F238E27FC236}">
                <a16:creationId xmlns:a16="http://schemas.microsoft.com/office/drawing/2014/main" id="{DEE238B2-6089-4E61-99E6-3B23ED90D78F}"/>
              </a:ext>
            </a:extLst>
          </p:cNvPr>
          <p:cNvSpPr/>
          <p:nvPr/>
        </p:nvSpPr>
        <p:spPr bwMode="auto">
          <a:xfrm>
            <a:off x="2045787" y="5800595"/>
            <a:ext cx="9631863" cy="720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5" name="Freeform 3">
            <a:extLst>
              <a:ext uri="{FF2B5EF4-FFF2-40B4-BE49-F238E27FC236}">
                <a16:creationId xmlns:a16="http://schemas.microsoft.com/office/drawing/2014/main" id="{983619D7-F08C-4DA9-922A-813BF1F64C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041919" y="5446311"/>
            <a:ext cx="278370" cy="376389"/>
          </a:xfrm>
          <a:custGeom>
            <a:avLst/>
            <a:gdLst>
              <a:gd name="T0" fmla="*/ 2147483646 w 363"/>
              <a:gd name="T1" fmla="*/ 2147483646 h 447"/>
              <a:gd name="T2" fmla="*/ 2147483646 w 363"/>
              <a:gd name="T3" fmla="*/ 2147483646 h 447"/>
              <a:gd name="T4" fmla="*/ 2147483646 w 363"/>
              <a:gd name="T5" fmla="*/ 2147483646 h 447"/>
              <a:gd name="T6" fmla="*/ 2147483646 w 363"/>
              <a:gd name="T7" fmla="*/ 2147483646 h 447"/>
              <a:gd name="T8" fmla="*/ 2147483646 w 363"/>
              <a:gd name="T9" fmla="*/ 2147483646 h 447"/>
              <a:gd name="T10" fmla="*/ 2147483646 w 363"/>
              <a:gd name="T11" fmla="*/ 2147483646 h 447"/>
              <a:gd name="T12" fmla="*/ 2147483646 w 363"/>
              <a:gd name="T13" fmla="*/ 2147483646 h 447"/>
              <a:gd name="T14" fmla="*/ 2147483646 w 363"/>
              <a:gd name="T15" fmla="*/ 2147483646 h 447"/>
              <a:gd name="T16" fmla="*/ 2147483646 w 363"/>
              <a:gd name="T17" fmla="*/ 2147483646 h 447"/>
              <a:gd name="T18" fmla="*/ 2147483646 w 363"/>
              <a:gd name="T19" fmla="*/ 2147483646 h 447"/>
              <a:gd name="T20" fmla="*/ 2147483646 w 363"/>
              <a:gd name="T21" fmla="*/ 2147483646 h 447"/>
              <a:gd name="T22" fmla="*/ 2147483646 w 363"/>
              <a:gd name="T23" fmla="*/ 2147483646 h 447"/>
              <a:gd name="T24" fmla="*/ 2147483646 w 363"/>
              <a:gd name="T25" fmla="*/ 2147483646 h 447"/>
              <a:gd name="T26" fmla="*/ 2147483646 w 363"/>
              <a:gd name="T27" fmla="*/ 2147483646 h 447"/>
              <a:gd name="T28" fmla="*/ 2147483646 w 363"/>
              <a:gd name="T29" fmla="*/ 2147483646 h 447"/>
              <a:gd name="T30" fmla="*/ 2147483646 w 363"/>
              <a:gd name="T31" fmla="*/ 2147483646 h 447"/>
              <a:gd name="T32" fmla="*/ 2147483646 w 363"/>
              <a:gd name="T33" fmla="*/ 2147483646 h 447"/>
              <a:gd name="T34" fmla="*/ 2147483646 w 363"/>
              <a:gd name="T35" fmla="*/ 2147483646 h 447"/>
              <a:gd name="T36" fmla="*/ 2147483646 w 363"/>
              <a:gd name="T37" fmla="*/ 2147483646 h 447"/>
              <a:gd name="T38" fmla="*/ 2147483646 w 363"/>
              <a:gd name="T39" fmla="*/ 2147483646 h 447"/>
              <a:gd name="T40" fmla="*/ 2147483646 w 363"/>
              <a:gd name="T41" fmla="*/ 2147483646 h 447"/>
              <a:gd name="T42" fmla="*/ 0 w 363"/>
              <a:gd name="T43" fmla="*/ 2147483646 h 447"/>
              <a:gd name="T44" fmla="*/ 0 w 363"/>
              <a:gd name="T45" fmla="*/ 2147483646 h 447"/>
              <a:gd name="T46" fmla="*/ 2147483646 w 363"/>
              <a:gd name="T47" fmla="*/ 2147483646 h 447"/>
              <a:gd name="T48" fmla="*/ 2147483646 w 363"/>
              <a:gd name="T49" fmla="*/ 2147483646 h 447"/>
              <a:gd name="T50" fmla="*/ 2147483646 w 363"/>
              <a:gd name="T51" fmla="*/ 2147483646 h 447"/>
              <a:gd name="T52" fmla="*/ 2147483646 w 363"/>
              <a:gd name="T53" fmla="*/ 2147483646 h 447"/>
              <a:gd name="T54" fmla="*/ 2147483646 w 363"/>
              <a:gd name="T55" fmla="*/ 2147483646 h 447"/>
              <a:gd name="T56" fmla="*/ 2147483646 w 363"/>
              <a:gd name="T57" fmla="*/ 2147483646 h 447"/>
              <a:gd name="T58" fmla="*/ 2147483646 w 363"/>
              <a:gd name="T59" fmla="*/ 2147483646 h 447"/>
              <a:gd name="T60" fmla="*/ 2147483646 w 363"/>
              <a:gd name="T61" fmla="*/ 2147483646 h 447"/>
              <a:gd name="T62" fmla="*/ 2147483646 w 363"/>
              <a:gd name="T63" fmla="*/ 2147483646 h 447"/>
              <a:gd name="T64" fmla="*/ 2147483646 w 363"/>
              <a:gd name="T65" fmla="*/ 2147483646 h 447"/>
              <a:gd name="T66" fmla="*/ 2147483646 w 363"/>
              <a:gd name="T67" fmla="*/ 2147483646 h 447"/>
              <a:gd name="T68" fmla="*/ 2147483646 w 363"/>
              <a:gd name="T69" fmla="*/ 2147483646 h 447"/>
              <a:gd name="T70" fmla="*/ 2147483646 w 363"/>
              <a:gd name="T71" fmla="*/ 2147483646 h 447"/>
              <a:gd name="T72" fmla="*/ 2147483646 w 363"/>
              <a:gd name="T73" fmla="*/ 2147483646 h 447"/>
              <a:gd name="T74" fmla="*/ 2147483646 w 363"/>
              <a:gd name="T75" fmla="*/ 2147483646 h 447"/>
              <a:gd name="T76" fmla="*/ 2147483646 w 363"/>
              <a:gd name="T77" fmla="*/ 2147483646 h 447"/>
              <a:gd name="T78" fmla="*/ 2147483646 w 363"/>
              <a:gd name="T79" fmla="*/ 2147483646 h 447"/>
              <a:gd name="T80" fmla="*/ 2147483646 w 363"/>
              <a:gd name="T81" fmla="*/ 2147483646 h 447"/>
              <a:gd name="T82" fmla="*/ 2147483646 w 363"/>
              <a:gd name="T83" fmla="*/ 2147483646 h 447"/>
              <a:gd name="T84" fmla="*/ 2147483646 w 363"/>
              <a:gd name="T85" fmla="*/ 2147483646 h 447"/>
              <a:gd name="T86" fmla="*/ 2147483646 w 363"/>
              <a:gd name="T87" fmla="*/ 2147483646 h 447"/>
              <a:gd name="T88" fmla="*/ 2147483646 w 363"/>
              <a:gd name="T89" fmla="*/ 2147483646 h 447"/>
              <a:gd name="T90" fmla="*/ 2147483646 w 363"/>
              <a:gd name="T91" fmla="*/ 2147483646 h 447"/>
              <a:gd name="T92" fmla="*/ 2147483646 w 363"/>
              <a:gd name="T93" fmla="*/ 2147483646 h 447"/>
              <a:gd name="T94" fmla="*/ 2147483646 w 363"/>
              <a:gd name="T95" fmla="*/ 2147483646 h 447"/>
              <a:gd name="T96" fmla="*/ 2147483646 w 363"/>
              <a:gd name="T97" fmla="*/ 2147483646 h 447"/>
              <a:gd name="T98" fmla="*/ 2147483646 w 363"/>
              <a:gd name="T99" fmla="*/ 2147483646 h 44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63" h="447">
                <a:moveTo>
                  <a:pt x="85" y="38"/>
                </a:moveTo>
                <a:cubicBezTo>
                  <a:pt x="85" y="38"/>
                  <a:pt x="85" y="38"/>
                  <a:pt x="85" y="38"/>
                </a:cubicBezTo>
                <a:cubicBezTo>
                  <a:pt x="85" y="36"/>
                  <a:pt x="84" y="34"/>
                  <a:pt x="83" y="32"/>
                </a:cubicBezTo>
                <a:cubicBezTo>
                  <a:pt x="80" y="29"/>
                  <a:pt x="75" y="29"/>
                  <a:pt x="72" y="32"/>
                </a:cubicBezTo>
                <a:cubicBezTo>
                  <a:pt x="51" y="53"/>
                  <a:pt x="41" y="79"/>
                  <a:pt x="41" y="106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41" y="132"/>
                  <a:pt x="51" y="159"/>
                  <a:pt x="72" y="179"/>
                </a:cubicBezTo>
                <a:cubicBezTo>
                  <a:pt x="75" y="182"/>
                  <a:pt x="80" y="182"/>
                  <a:pt x="83" y="179"/>
                </a:cubicBezTo>
                <a:cubicBezTo>
                  <a:pt x="84" y="178"/>
                  <a:pt x="85" y="176"/>
                  <a:pt x="85" y="174"/>
                </a:cubicBezTo>
                <a:cubicBezTo>
                  <a:pt x="85" y="174"/>
                  <a:pt x="85" y="174"/>
                  <a:pt x="85" y="174"/>
                </a:cubicBezTo>
                <a:cubicBezTo>
                  <a:pt x="85" y="172"/>
                  <a:pt x="84" y="169"/>
                  <a:pt x="83" y="168"/>
                </a:cubicBezTo>
                <a:cubicBezTo>
                  <a:pt x="66" y="151"/>
                  <a:pt x="57" y="128"/>
                  <a:pt x="57" y="106"/>
                </a:cubicBezTo>
                <a:cubicBezTo>
                  <a:pt x="57" y="83"/>
                  <a:pt x="66" y="61"/>
                  <a:pt x="83" y="44"/>
                </a:cubicBezTo>
                <a:cubicBezTo>
                  <a:pt x="84" y="42"/>
                  <a:pt x="85" y="40"/>
                  <a:pt x="85" y="38"/>
                </a:cubicBezTo>
                <a:close/>
                <a:moveTo>
                  <a:pt x="48" y="191"/>
                </a:moveTo>
                <a:cubicBezTo>
                  <a:pt x="48" y="191"/>
                  <a:pt x="47" y="191"/>
                  <a:pt x="47" y="190"/>
                </a:cubicBezTo>
                <a:cubicBezTo>
                  <a:pt x="45" y="188"/>
                  <a:pt x="44" y="186"/>
                  <a:pt x="42" y="184"/>
                </a:cubicBezTo>
                <a:cubicBezTo>
                  <a:pt x="42" y="184"/>
                  <a:pt x="42" y="184"/>
                  <a:pt x="42" y="184"/>
                </a:cubicBezTo>
                <a:cubicBezTo>
                  <a:pt x="41" y="182"/>
                  <a:pt x="40" y="181"/>
                  <a:pt x="39" y="180"/>
                </a:cubicBezTo>
                <a:cubicBezTo>
                  <a:pt x="33" y="171"/>
                  <a:pt x="28" y="162"/>
                  <a:pt x="24" y="152"/>
                </a:cubicBezTo>
                <a:cubicBezTo>
                  <a:pt x="24" y="151"/>
                  <a:pt x="23" y="149"/>
                  <a:pt x="23" y="148"/>
                </a:cubicBezTo>
                <a:cubicBezTo>
                  <a:pt x="22" y="147"/>
                  <a:pt x="22" y="147"/>
                  <a:pt x="22" y="146"/>
                </a:cubicBezTo>
                <a:cubicBezTo>
                  <a:pt x="22" y="145"/>
                  <a:pt x="21" y="143"/>
                  <a:pt x="21" y="142"/>
                </a:cubicBezTo>
                <a:cubicBezTo>
                  <a:pt x="21" y="141"/>
                  <a:pt x="20" y="141"/>
                  <a:pt x="20" y="140"/>
                </a:cubicBezTo>
                <a:cubicBezTo>
                  <a:pt x="20" y="139"/>
                  <a:pt x="20" y="137"/>
                  <a:pt x="19" y="136"/>
                </a:cubicBezTo>
                <a:cubicBezTo>
                  <a:pt x="19" y="135"/>
                  <a:pt x="19" y="135"/>
                  <a:pt x="19" y="134"/>
                </a:cubicBezTo>
                <a:cubicBezTo>
                  <a:pt x="18" y="133"/>
                  <a:pt x="18" y="131"/>
                  <a:pt x="18" y="130"/>
                </a:cubicBezTo>
                <a:cubicBezTo>
                  <a:pt x="18" y="129"/>
                  <a:pt x="18" y="128"/>
                  <a:pt x="17" y="127"/>
                </a:cubicBezTo>
                <a:cubicBezTo>
                  <a:pt x="17" y="126"/>
                  <a:pt x="17" y="125"/>
                  <a:pt x="17" y="124"/>
                </a:cubicBezTo>
                <a:cubicBezTo>
                  <a:pt x="17" y="123"/>
                  <a:pt x="17" y="122"/>
                  <a:pt x="17" y="121"/>
                </a:cubicBezTo>
                <a:cubicBezTo>
                  <a:pt x="16" y="120"/>
                  <a:pt x="16" y="119"/>
                  <a:pt x="16" y="118"/>
                </a:cubicBezTo>
                <a:cubicBezTo>
                  <a:pt x="16" y="117"/>
                  <a:pt x="16" y="116"/>
                  <a:pt x="16" y="114"/>
                </a:cubicBezTo>
                <a:cubicBezTo>
                  <a:pt x="16" y="113"/>
                  <a:pt x="16" y="113"/>
                  <a:pt x="16" y="112"/>
                </a:cubicBezTo>
                <a:cubicBezTo>
                  <a:pt x="16" y="110"/>
                  <a:pt x="16" y="108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4"/>
                  <a:pt x="16" y="102"/>
                  <a:pt x="16" y="100"/>
                </a:cubicBezTo>
                <a:cubicBezTo>
                  <a:pt x="16" y="99"/>
                  <a:pt x="16" y="98"/>
                  <a:pt x="16" y="97"/>
                </a:cubicBezTo>
                <a:cubicBezTo>
                  <a:pt x="16" y="96"/>
                  <a:pt x="16" y="95"/>
                  <a:pt x="16" y="93"/>
                </a:cubicBezTo>
                <a:cubicBezTo>
                  <a:pt x="16" y="92"/>
                  <a:pt x="16" y="92"/>
                  <a:pt x="17" y="91"/>
                </a:cubicBezTo>
                <a:cubicBezTo>
                  <a:pt x="17" y="90"/>
                  <a:pt x="17" y="88"/>
                  <a:pt x="17" y="87"/>
                </a:cubicBezTo>
                <a:cubicBezTo>
                  <a:pt x="17" y="86"/>
                  <a:pt x="17" y="85"/>
                  <a:pt x="17" y="84"/>
                </a:cubicBezTo>
                <a:cubicBezTo>
                  <a:pt x="18" y="83"/>
                  <a:pt x="18" y="82"/>
                  <a:pt x="18" y="81"/>
                </a:cubicBezTo>
                <a:cubicBezTo>
                  <a:pt x="18" y="80"/>
                  <a:pt x="18" y="79"/>
                  <a:pt x="19" y="78"/>
                </a:cubicBezTo>
                <a:cubicBezTo>
                  <a:pt x="19" y="77"/>
                  <a:pt x="19" y="76"/>
                  <a:pt x="19" y="75"/>
                </a:cubicBezTo>
                <a:cubicBezTo>
                  <a:pt x="20" y="74"/>
                  <a:pt x="20" y="73"/>
                  <a:pt x="20" y="71"/>
                </a:cubicBezTo>
                <a:cubicBezTo>
                  <a:pt x="20" y="71"/>
                  <a:pt x="21" y="70"/>
                  <a:pt x="21" y="70"/>
                </a:cubicBezTo>
                <a:cubicBezTo>
                  <a:pt x="21" y="68"/>
                  <a:pt x="22" y="67"/>
                  <a:pt x="22" y="65"/>
                </a:cubicBezTo>
                <a:cubicBezTo>
                  <a:pt x="22" y="65"/>
                  <a:pt x="22" y="65"/>
                  <a:pt x="23" y="64"/>
                </a:cubicBezTo>
                <a:cubicBezTo>
                  <a:pt x="23" y="63"/>
                  <a:pt x="24" y="61"/>
                  <a:pt x="24" y="60"/>
                </a:cubicBezTo>
                <a:cubicBezTo>
                  <a:pt x="28" y="50"/>
                  <a:pt x="33" y="40"/>
                  <a:pt x="39" y="32"/>
                </a:cubicBezTo>
                <a:cubicBezTo>
                  <a:pt x="40" y="30"/>
                  <a:pt x="41" y="29"/>
                  <a:pt x="42" y="28"/>
                </a:cubicBezTo>
                <a:cubicBezTo>
                  <a:pt x="42" y="28"/>
                  <a:pt x="42" y="27"/>
                  <a:pt x="42" y="27"/>
                </a:cubicBezTo>
                <a:cubicBezTo>
                  <a:pt x="44" y="25"/>
                  <a:pt x="45" y="23"/>
                  <a:pt x="47" y="21"/>
                </a:cubicBezTo>
                <a:cubicBezTo>
                  <a:pt x="47" y="21"/>
                  <a:pt x="48" y="21"/>
                  <a:pt x="48" y="20"/>
                </a:cubicBezTo>
                <a:cubicBezTo>
                  <a:pt x="50" y="18"/>
                  <a:pt x="52" y="16"/>
                  <a:pt x="54" y="14"/>
                </a:cubicBezTo>
                <a:cubicBezTo>
                  <a:pt x="55" y="13"/>
                  <a:pt x="56" y="11"/>
                  <a:pt x="56" y="9"/>
                </a:cubicBezTo>
                <a:cubicBezTo>
                  <a:pt x="56" y="8"/>
                  <a:pt x="56" y="7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5"/>
                  <a:pt x="54" y="4"/>
                  <a:pt x="54" y="3"/>
                </a:cubicBezTo>
                <a:cubicBezTo>
                  <a:pt x="52" y="2"/>
                  <a:pt x="51" y="1"/>
                  <a:pt x="49" y="1"/>
                </a:cubicBezTo>
                <a:cubicBezTo>
                  <a:pt x="47" y="0"/>
                  <a:pt x="44" y="1"/>
                  <a:pt x="42" y="3"/>
                </a:cubicBezTo>
                <a:cubicBezTo>
                  <a:pt x="40" y="5"/>
                  <a:pt x="38" y="7"/>
                  <a:pt x="36" y="10"/>
                </a:cubicBezTo>
                <a:cubicBezTo>
                  <a:pt x="36" y="10"/>
                  <a:pt x="35" y="11"/>
                  <a:pt x="35" y="11"/>
                </a:cubicBezTo>
                <a:cubicBezTo>
                  <a:pt x="33" y="13"/>
                  <a:pt x="31" y="15"/>
                  <a:pt x="30" y="17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8" y="20"/>
                  <a:pt x="27" y="21"/>
                  <a:pt x="26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19" y="33"/>
                  <a:pt x="14" y="4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5"/>
                  <a:pt x="8" y="57"/>
                  <a:pt x="7" y="59"/>
                </a:cubicBezTo>
                <a:cubicBezTo>
                  <a:pt x="7" y="59"/>
                  <a:pt x="7" y="60"/>
                  <a:pt x="7" y="60"/>
                </a:cubicBezTo>
                <a:cubicBezTo>
                  <a:pt x="6" y="62"/>
                  <a:pt x="6" y="64"/>
                  <a:pt x="5" y="65"/>
                </a:cubicBezTo>
                <a:cubicBezTo>
                  <a:pt x="5" y="66"/>
                  <a:pt x="5" y="66"/>
                  <a:pt x="5" y="67"/>
                </a:cubicBezTo>
                <a:cubicBezTo>
                  <a:pt x="4" y="69"/>
                  <a:pt x="4" y="70"/>
                  <a:pt x="4" y="72"/>
                </a:cubicBezTo>
                <a:cubicBezTo>
                  <a:pt x="3" y="73"/>
                  <a:pt x="3" y="73"/>
                  <a:pt x="3" y="74"/>
                </a:cubicBezTo>
                <a:cubicBezTo>
                  <a:pt x="3" y="75"/>
                  <a:pt x="3" y="77"/>
                  <a:pt x="2" y="78"/>
                </a:cubicBezTo>
                <a:cubicBezTo>
                  <a:pt x="2" y="79"/>
                  <a:pt x="2" y="80"/>
                  <a:pt x="2" y="81"/>
                </a:cubicBezTo>
                <a:cubicBezTo>
                  <a:pt x="2" y="82"/>
                  <a:pt x="1" y="84"/>
                  <a:pt x="1" y="85"/>
                </a:cubicBezTo>
                <a:cubicBezTo>
                  <a:pt x="1" y="86"/>
                  <a:pt x="1" y="87"/>
                  <a:pt x="1" y="89"/>
                </a:cubicBezTo>
                <a:cubicBezTo>
                  <a:pt x="1" y="90"/>
                  <a:pt x="0" y="91"/>
                  <a:pt x="0" y="92"/>
                </a:cubicBezTo>
                <a:cubicBezTo>
                  <a:pt x="0" y="93"/>
                  <a:pt x="0" y="95"/>
                  <a:pt x="0" y="96"/>
                </a:cubicBezTo>
                <a:cubicBezTo>
                  <a:pt x="0" y="97"/>
                  <a:pt x="0" y="98"/>
                  <a:pt x="0" y="99"/>
                </a:cubicBezTo>
                <a:cubicBezTo>
                  <a:pt x="0" y="101"/>
                  <a:pt x="0" y="103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8"/>
                  <a:pt x="0" y="111"/>
                  <a:pt x="0" y="113"/>
                </a:cubicBezTo>
                <a:cubicBezTo>
                  <a:pt x="0" y="114"/>
                  <a:pt x="0" y="115"/>
                  <a:pt x="0" y="115"/>
                </a:cubicBezTo>
                <a:cubicBezTo>
                  <a:pt x="0" y="117"/>
                  <a:pt x="0" y="118"/>
                  <a:pt x="0" y="120"/>
                </a:cubicBezTo>
                <a:cubicBezTo>
                  <a:pt x="0" y="121"/>
                  <a:pt x="1" y="122"/>
                  <a:pt x="1" y="123"/>
                </a:cubicBezTo>
                <a:cubicBezTo>
                  <a:pt x="1" y="124"/>
                  <a:pt x="1" y="125"/>
                  <a:pt x="1" y="127"/>
                </a:cubicBezTo>
                <a:cubicBezTo>
                  <a:pt x="1" y="128"/>
                  <a:pt x="2" y="129"/>
                  <a:pt x="2" y="130"/>
                </a:cubicBezTo>
                <a:cubicBezTo>
                  <a:pt x="2" y="131"/>
                  <a:pt x="2" y="132"/>
                  <a:pt x="2" y="133"/>
                </a:cubicBezTo>
                <a:cubicBezTo>
                  <a:pt x="3" y="135"/>
                  <a:pt x="3" y="136"/>
                  <a:pt x="3" y="138"/>
                </a:cubicBezTo>
                <a:cubicBezTo>
                  <a:pt x="3" y="138"/>
                  <a:pt x="3" y="139"/>
                  <a:pt x="4" y="140"/>
                </a:cubicBezTo>
                <a:cubicBezTo>
                  <a:pt x="4" y="141"/>
                  <a:pt x="4" y="143"/>
                  <a:pt x="5" y="145"/>
                </a:cubicBezTo>
                <a:cubicBezTo>
                  <a:pt x="5" y="145"/>
                  <a:pt x="5" y="146"/>
                  <a:pt x="5" y="146"/>
                </a:cubicBezTo>
                <a:cubicBezTo>
                  <a:pt x="6" y="148"/>
                  <a:pt x="6" y="150"/>
                  <a:pt x="7" y="152"/>
                </a:cubicBezTo>
                <a:cubicBezTo>
                  <a:pt x="7" y="152"/>
                  <a:pt x="7" y="152"/>
                  <a:pt x="7" y="152"/>
                </a:cubicBezTo>
                <a:cubicBezTo>
                  <a:pt x="8" y="154"/>
                  <a:pt x="9" y="156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14" y="169"/>
                  <a:pt x="19" y="179"/>
                  <a:pt x="25" y="188"/>
                </a:cubicBezTo>
                <a:cubicBezTo>
                  <a:pt x="25" y="188"/>
                  <a:pt x="25" y="188"/>
                  <a:pt x="25" y="188"/>
                </a:cubicBezTo>
                <a:cubicBezTo>
                  <a:pt x="25" y="188"/>
                  <a:pt x="25" y="189"/>
                  <a:pt x="26" y="189"/>
                </a:cubicBezTo>
                <a:cubicBezTo>
                  <a:pt x="27" y="190"/>
                  <a:pt x="28" y="192"/>
                  <a:pt x="29" y="193"/>
                </a:cubicBezTo>
                <a:cubicBezTo>
                  <a:pt x="29" y="193"/>
                  <a:pt x="29" y="194"/>
                  <a:pt x="29" y="194"/>
                </a:cubicBezTo>
                <a:cubicBezTo>
                  <a:pt x="29" y="194"/>
                  <a:pt x="29" y="194"/>
                  <a:pt x="30" y="194"/>
                </a:cubicBezTo>
                <a:cubicBezTo>
                  <a:pt x="31" y="196"/>
                  <a:pt x="33" y="198"/>
                  <a:pt x="35" y="201"/>
                </a:cubicBezTo>
                <a:cubicBezTo>
                  <a:pt x="35" y="201"/>
                  <a:pt x="36" y="201"/>
                  <a:pt x="36" y="202"/>
                </a:cubicBezTo>
                <a:cubicBezTo>
                  <a:pt x="38" y="204"/>
                  <a:pt x="40" y="206"/>
                  <a:pt x="42" y="209"/>
                </a:cubicBezTo>
                <a:cubicBezTo>
                  <a:pt x="44" y="211"/>
                  <a:pt x="47" y="211"/>
                  <a:pt x="49" y="211"/>
                </a:cubicBezTo>
                <a:cubicBezTo>
                  <a:pt x="51" y="211"/>
                  <a:pt x="52" y="210"/>
                  <a:pt x="54" y="209"/>
                </a:cubicBezTo>
                <a:cubicBezTo>
                  <a:pt x="54" y="208"/>
                  <a:pt x="55" y="207"/>
                  <a:pt x="55" y="206"/>
                </a:cubicBezTo>
                <a:cubicBezTo>
                  <a:pt x="55" y="206"/>
                  <a:pt x="55" y="206"/>
                  <a:pt x="55" y="206"/>
                </a:cubicBezTo>
                <a:cubicBezTo>
                  <a:pt x="55" y="206"/>
                  <a:pt x="55" y="206"/>
                  <a:pt x="56" y="205"/>
                </a:cubicBezTo>
                <a:cubicBezTo>
                  <a:pt x="56" y="205"/>
                  <a:pt x="56" y="204"/>
                  <a:pt x="56" y="203"/>
                </a:cubicBezTo>
                <a:cubicBezTo>
                  <a:pt x="56" y="201"/>
                  <a:pt x="55" y="199"/>
                  <a:pt x="54" y="197"/>
                </a:cubicBezTo>
                <a:cubicBezTo>
                  <a:pt x="52" y="195"/>
                  <a:pt x="50" y="193"/>
                  <a:pt x="48" y="191"/>
                </a:cubicBezTo>
                <a:close/>
                <a:moveTo>
                  <a:pt x="207" y="60"/>
                </a:moveTo>
                <a:cubicBezTo>
                  <a:pt x="158" y="60"/>
                  <a:pt x="158" y="60"/>
                  <a:pt x="158" y="60"/>
                </a:cubicBezTo>
                <a:cubicBezTo>
                  <a:pt x="147" y="60"/>
                  <a:pt x="138" y="69"/>
                  <a:pt x="138" y="80"/>
                </a:cubicBezTo>
                <a:cubicBezTo>
                  <a:pt x="138" y="439"/>
                  <a:pt x="138" y="439"/>
                  <a:pt x="138" y="439"/>
                </a:cubicBezTo>
                <a:cubicBezTo>
                  <a:pt x="138" y="443"/>
                  <a:pt x="142" y="447"/>
                  <a:pt x="146" y="447"/>
                </a:cubicBezTo>
                <a:cubicBezTo>
                  <a:pt x="151" y="447"/>
                  <a:pt x="154" y="443"/>
                  <a:pt x="154" y="439"/>
                </a:cubicBezTo>
                <a:cubicBezTo>
                  <a:pt x="154" y="420"/>
                  <a:pt x="154" y="420"/>
                  <a:pt x="154" y="420"/>
                </a:cubicBezTo>
                <a:cubicBezTo>
                  <a:pt x="211" y="363"/>
                  <a:pt x="211" y="363"/>
                  <a:pt x="211" y="363"/>
                </a:cubicBezTo>
                <a:cubicBezTo>
                  <a:pt x="211" y="439"/>
                  <a:pt x="211" y="439"/>
                  <a:pt x="211" y="439"/>
                </a:cubicBezTo>
                <a:cubicBezTo>
                  <a:pt x="211" y="443"/>
                  <a:pt x="215" y="447"/>
                  <a:pt x="219" y="447"/>
                </a:cubicBezTo>
                <a:cubicBezTo>
                  <a:pt x="223" y="447"/>
                  <a:pt x="227" y="443"/>
                  <a:pt x="227" y="439"/>
                </a:cubicBezTo>
                <a:cubicBezTo>
                  <a:pt x="227" y="80"/>
                  <a:pt x="227" y="80"/>
                  <a:pt x="227" y="80"/>
                </a:cubicBezTo>
                <a:cubicBezTo>
                  <a:pt x="227" y="69"/>
                  <a:pt x="218" y="60"/>
                  <a:pt x="207" y="60"/>
                </a:cubicBezTo>
                <a:close/>
                <a:moveTo>
                  <a:pt x="154" y="80"/>
                </a:moveTo>
                <a:cubicBezTo>
                  <a:pt x="154" y="78"/>
                  <a:pt x="156" y="76"/>
                  <a:pt x="158" y="76"/>
                </a:cubicBezTo>
                <a:cubicBezTo>
                  <a:pt x="198" y="76"/>
                  <a:pt x="198" y="76"/>
                  <a:pt x="198" y="76"/>
                </a:cubicBezTo>
                <a:cubicBezTo>
                  <a:pt x="154" y="120"/>
                  <a:pt x="154" y="120"/>
                  <a:pt x="154" y="120"/>
                </a:cubicBezTo>
                <a:lnTo>
                  <a:pt x="154" y="80"/>
                </a:lnTo>
                <a:close/>
                <a:moveTo>
                  <a:pt x="154" y="155"/>
                </a:moveTo>
                <a:cubicBezTo>
                  <a:pt x="207" y="207"/>
                  <a:pt x="207" y="207"/>
                  <a:pt x="207" y="207"/>
                </a:cubicBezTo>
                <a:cubicBezTo>
                  <a:pt x="154" y="260"/>
                  <a:pt x="154" y="260"/>
                  <a:pt x="154" y="260"/>
                </a:cubicBezTo>
                <a:lnTo>
                  <a:pt x="154" y="155"/>
                </a:lnTo>
                <a:close/>
                <a:moveTo>
                  <a:pt x="154" y="397"/>
                </a:moveTo>
                <a:cubicBezTo>
                  <a:pt x="154" y="294"/>
                  <a:pt x="154" y="294"/>
                  <a:pt x="154" y="294"/>
                </a:cubicBezTo>
                <a:cubicBezTo>
                  <a:pt x="206" y="346"/>
                  <a:pt x="206" y="346"/>
                  <a:pt x="206" y="346"/>
                </a:cubicBezTo>
                <a:lnTo>
                  <a:pt x="154" y="397"/>
                </a:lnTo>
                <a:close/>
                <a:moveTo>
                  <a:pt x="211" y="328"/>
                </a:moveTo>
                <a:cubicBezTo>
                  <a:pt x="160" y="277"/>
                  <a:pt x="160" y="277"/>
                  <a:pt x="160" y="277"/>
                </a:cubicBezTo>
                <a:cubicBezTo>
                  <a:pt x="211" y="226"/>
                  <a:pt x="211" y="226"/>
                  <a:pt x="211" y="226"/>
                </a:cubicBezTo>
                <a:lnTo>
                  <a:pt x="211" y="328"/>
                </a:lnTo>
                <a:close/>
                <a:moveTo>
                  <a:pt x="211" y="189"/>
                </a:moveTo>
                <a:cubicBezTo>
                  <a:pt x="159" y="137"/>
                  <a:pt x="159" y="137"/>
                  <a:pt x="159" y="137"/>
                </a:cubicBezTo>
                <a:cubicBezTo>
                  <a:pt x="211" y="86"/>
                  <a:pt x="211" y="86"/>
                  <a:pt x="211" y="86"/>
                </a:cubicBezTo>
                <a:lnTo>
                  <a:pt x="211" y="189"/>
                </a:lnTo>
                <a:close/>
                <a:moveTo>
                  <a:pt x="107" y="58"/>
                </a:moveTo>
                <a:cubicBezTo>
                  <a:pt x="103" y="58"/>
                  <a:pt x="99" y="62"/>
                  <a:pt x="99" y="66"/>
                </a:cubicBezTo>
                <a:cubicBezTo>
                  <a:pt x="99" y="144"/>
                  <a:pt x="99" y="144"/>
                  <a:pt x="99" y="144"/>
                </a:cubicBezTo>
                <a:cubicBezTo>
                  <a:pt x="99" y="148"/>
                  <a:pt x="103" y="152"/>
                  <a:pt x="107" y="152"/>
                </a:cubicBezTo>
                <a:cubicBezTo>
                  <a:pt x="111" y="152"/>
                  <a:pt x="115" y="148"/>
                  <a:pt x="115" y="144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5" y="62"/>
                  <a:pt x="111" y="58"/>
                  <a:pt x="107" y="58"/>
                </a:cubicBezTo>
                <a:close/>
                <a:moveTo>
                  <a:pt x="320" y="28"/>
                </a:moveTo>
                <a:cubicBezTo>
                  <a:pt x="322" y="29"/>
                  <a:pt x="323" y="31"/>
                  <a:pt x="324" y="33"/>
                </a:cubicBezTo>
                <a:cubicBezTo>
                  <a:pt x="327" y="36"/>
                  <a:pt x="332" y="37"/>
                  <a:pt x="335" y="35"/>
                </a:cubicBezTo>
                <a:cubicBezTo>
                  <a:pt x="339" y="32"/>
                  <a:pt x="340" y="27"/>
                  <a:pt x="337" y="23"/>
                </a:cubicBezTo>
                <a:cubicBezTo>
                  <a:pt x="336" y="22"/>
                  <a:pt x="335" y="20"/>
                  <a:pt x="333" y="18"/>
                </a:cubicBezTo>
                <a:cubicBezTo>
                  <a:pt x="329" y="13"/>
                  <a:pt x="325" y="8"/>
                  <a:pt x="320" y="3"/>
                </a:cubicBezTo>
                <a:cubicBezTo>
                  <a:pt x="317" y="0"/>
                  <a:pt x="312" y="0"/>
                  <a:pt x="309" y="3"/>
                </a:cubicBezTo>
                <a:cubicBezTo>
                  <a:pt x="307" y="4"/>
                  <a:pt x="306" y="7"/>
                  <a:pt x="306" y="9"/>
                </a:cubicBezTo>
                <a:cubicBezTo>
                  <a:pt x="306" y="11"/>
                  <a:pt x="307" y="13"/>
                  <a:pt x="309" y="14"/>
                </a:cubicBezTo>
                <a:cubicBezTo>
                  <a:pt x="313" y="18"/>
                  <a:pt x="317" y="23"/>
                  <a:pt x="320" y="28"/>
                </a:cubicBezTo>
                <a:close/>
                <a:moveTo>
                  <a:pt x="257" y="59"/>
                </a:moveTo>
                <a:cubicBezTo>
                  <a:pt x="252" y="59"/>
                  <a:pt x="249" y="63"/>
                  <a:pt x="249" y="67"/>
                </a:cubicBezTo>
                <a:cubicBezTo>
                  <a:pt x="249" y="145"/>
                  <a:pt x="249" y="145"/>
                  <a:pt x="249" y="145"/>
                </a:cubicBezTo>
                <a:cubicBezTo>
                  <a:pt x="249" y="149"/>
                  <a:pt x="252" y="153"/>
                  <a:pt x="257" y="153"/>
                </a:cubicBezTo>
                <a:cubicBezTo>
                  <a:pt x="261" y="153"/>
                  <a:pt x="265" y="149"/>
                  <a:pt x="265" y="145"/>
                </a:cubicBezTo>
                <a:cubicBezTo>
                  <a:pt x="265" y="67"/>
                  <a:pt x="265" y="67"/>
                  <a:pt x="265" y="67"/>
                </a:cubicBezTo>
                <a:cubicBezTo>
                  <a:pt x="265" y="63"/>
                  <a:pt x="261" y="59"/>
                  <a:pt x="257" y="59"/>
                </a:cubicBezTo>
                <a:close/>
                <a:moveTo>
                  <a:pt x="291" y="32"/>
                </a:moveTo>
                <a:cubicBezTo>
                  <a:pt x="288" y="29"/>
                  <a:pt x="283" y="29"/>
                  <a:pt x="279" y="32"/>
                </a:cubicBezTo>
                <a:cubicBezTo>
                  <a:pt x="278" y="34"/>
                  <a:pt x="277" y="36"/>
                  <a:pt x="277" y="38"/>
                </a:cubicBezTo>
                <a:cubicBezTo>
                  <a:pt x="277" y="40"/>
                  <a:pt x="278" y="42"/>
                  <a:pt x="279" y="44"/>
                </a:cubicBezTo>
                <a:cubicBezTo>
                  <a:pt x="297" y="61"/>
                  <a:pt x="305" y="83"/>
                  <a:pt x="305" y="106"/>
                </a:cubicBezTo>
                <a:cubicBezTo>
                  <a:pt x="305" y="128"/>
                  <a:pt x="297" y="151"/>
                  <a:pt x="279" y="168"/>
                </a:cubicBezTo>
                <a:cubicBezTo>
                  <a:pt x="279" y="168"/>
                  <a:pt x="279" y="168"/>
                  <a:pt x="279" y="168"/>
                </a:cubicBezTo>
                <a:cubicBezTo>
                  <a:pt x="276" y="171"/>
                  <a:pt x="276" y="176"/>
                  <a:pt x="279" y="179"/>
                </a:cubicBezTo>
                <a:cubicBezTo>
                  <a:pt x="283" y="182"/>
                  <a:pt x="288" y="182"/>
                  <a:pt x="291" y="179"/>
                </a:cubicBezTo>
                <a:cubicBezTo>
                  <a:pt x="311" y="159"/>
                  <a:pt x="321" y="132"/>
                  <a:pt x="321" y="106"/>
                </a:cubicBezTo>
                <a:cubicBezTo>
                  <a:pt x="321" y="79"/>
                  <a:pt x="311" y="53"/>
                  <a:pt x="291" y="32"/>
                </a:cubicBezTo>
                <a:close/>
                <a:moveTo>
                  <a:pt x="353" y="53"/>
                </a:moveTo>
                <a:cubicBezTo>
                  <a:pt x="351" y="49"/>
                  <a:pt x="347" y="47"/>
                  <a:pt x="343" y="49"/>
                </a:cubicBezTo>
                <a:cubicBezTo>
                  <a:pt x="338" y="50"/>
                  <a:pt x="336" y="55"/>
                  <a:pt x="338" y="59"/>
                </a:cubicBezTo>
                <a:cubicBezTo>
                  <a:pt x="344" y="74"/>
                  <a:pt x="347" y="90"/>
                  <a:pt x="347" y="106"/>
                </a:cubicBezTo>
                <a:cubicBezTo>
                  <a:pt x="347" y="140"/>
                  <a:pt x="333" y="173"/>
                  <a:pt x="309" y="197"/>
                </a:cubicBezTo>
                <a:cubicBezTo>
                  <a:pt x="307" y="199"/>
                  <a:pt x="306" y="201"/>
                  <a:pt x="306" y="203"/>
                </a:cubicBezTo>
                <a:cubicBezTo>
                  <a:pt x="306" y="205"/>
                  <a:pt x="307" y="207"/>
                  <a:pt x="309" y="209"/>
                </a:cubicBezTo>
                <a:cubicBezTo>
                  <a:pt x="312" y="212"/>
                  <a:pt x="317" y="212"/>
                  <a:pt x="320" y="209"/>
                </a:cubicBezTo>
                <a:cubicBezTo>
                  <a:pt x="348" y="181"/>
                  <a:pt x="363" y="145"/>
                  <a:pt x="363" y="106"/>
                </a:cubicBezTo>
                <a:cubicBezTo>
                  <a:pt x="363" y="88"/>
                  <a:pt x="359" y="70"/>
                  <a:pt x="353" y="53"/>
                </a:cubicBezTo>
                <a:close/>
              </a:path>
            </a:pathLst>
          </a:custGeom>
          <a:solidFill>
            <a:srgbClr val="5858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513" name="Straight Connector 512">
            <a:extLst>
              <a:ext uri="{FF2B5EF4-FFF2-40B4-BE49-F238E27FC236}">
                <a16:creationId xmlns:a16="http://schemas.microsoft.com/office/drawing/2014/main" id="{A674EE9D-6BF1-426C-B453-9688F9753D38}"/>
              </a:ext>
            </a:extLst>
          </p:cNvPr>
          <p:cNvCxnSpPr>
            <a:cxnSpLocks/>
          </p:cNvCxnSpPr>
          <p:nvPr/>
        </p:nvCxnSpPr>
        <p:spPr bwMode="auto">
          <a:xfrm rot="-60000" flipV="1">
            <a:off x="2325557" y="4860426"/>
            <a:ext cx="8725076" cy="60282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14" name="Straight Connector 513">
            <a:extLst>
              <a:ext uri="{FF2B5EF4-FFF2-40B4-BE49-F238E27FC236}">
                <a16:creationId xmlns:a16="http://schemas.microsoft.com/office/drawing/2014/main" id="{266F1422-748E-4A49-A0B5-AA8E56852D94}"/>
              </a:ext>
            </a:extLst>
          </p:cNvPr>
          <p:cNvCxnSpPr>
            <a:cxnSpLocks/>
          </p:cNvCxnSpPr>
          <p:nvPr/>
        </p:nvCxnSpPr>
        <p:spPr bwMode="auto">
          <a:xfrm rot="-60000">
            <a:off x="2335085" y="5487069"/>
            <a:ext cx="8725076" cy="65675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990FA3-6CC7-46DA-B18A-2B6487CED9AB}"/>
              </a:ext>
            </a:extLst>
          </p:cNvPr>
          <p:cNvGrpSpPr>
            <a:grpSpLocks noChangeAspect="1"/>
          </p:cNvGrpSpPr>
          <p:nvPr/>
        </p:nvGrpSpPr>
        <p:grpSpPr>
          <a:xfrm>
            <a:off x="548814" y="2225377"/>
            <a:ext cx="1268038" cy="961503"/>
            <a:chOff x="97783" y="1874890"/>
            <a:chExt cx="1585048" cy="120187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0301D00-A5F9-4A46-88D5-B89CEDA95183}"/>
                </a:ext>
              </a:extLst>
            </p:cNvPr>
            <p:cNvGrpSpPr/>
            <p:nvPr/>
          </p:nvGrpSpPr>
          <p:grpSpPr>
            <a:xfrm>
              <a:off x="97783" y="1874890"/>
              <a:ext cx="1585048" cy="1201879"/>
              <a:chOff x="1262874" y="4444285"/>
              <a:chExt cx="1585048" cy="1201879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ED14D9E-1DDF-4C26-BEFC-00C1E6C0BAE7}"/>
                  </a:ext>
                </a:extLst>
              </p:cNvPr>
              <p:cNvGrpSpPr/>
              <p:nvPr/>
            </p:nvGrpSpPr>
            <p:grpSpPr>
              <a:xfrm>
                <a:off x="1262874" y="4444285"/>
                <a:ext cx="792524" cy="1198581"/>
                <a:chOff x="6032504" y="4669937"/>
                <a:chExt cx="1000173" cy="1811121"/>
              </a:xfrm>
            </p:grpSpPr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EB6E5A28-DA5C-4F68-8628-A8A8D75BC77B}"/>
                    </a:ext>
                  </a:extLst>
                </p:cNvPr>
                <p:cNvGrpSpPr/>
                <p:nvPr/>
              </p:nvGrpSpPr>
              <p:grpSpPr>
                <a:xfrm>
                  <a:off x="6032504" y="4669937"/>
                  <a:ext cx="1000173" cy="452543"/>
                  <a:chOff x="6032504" y="4885837"/>
                  <a:chExt cx="1000173" cy="452543"/>
                </a:xfrm>
              </p:grpSpPr>
              <p:grpSp>
                <p:nvGrpSpPr>
                  <p:cNvPr id="193" name="Group 192">
                    <a:extLst>
                      <a:ext uri="{FF2B5EF4-FFF2-40B4-BE49-F238E27FC236}">
                        <a16:creationId xmlns:a16="http://schemas.microsoft.com/office/drawing/2014/main" id="{853FEA22-E41D-4E07-9F06-1742B1959248}"/>
                      </a:ext>
                    </a:extLst>
                  </p:cNvPr>
                  <p:cNvGrpSpPr/>
                  <p:nvPr/>
                </p:nvGrpSpPr>
                <p:grpSpPr>
                  <a:xfrm>
                    <a:off x="603250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209" name="Rectangle 208">
                      <a:extLst>
                        <a:ext uri="{FF2B5EF4-FFF2-40B4-BE49-F238E27FC236}">
                          <a16:creationId xmlns:a16="http://schemas.microsoft.com/office/drawing/2014/main" id="{CD3B7ADA-1A4A-480C-935A-724D821ED28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0" name="Group 209">
                      <a:extLst>
                        <a:ext uri="{FF2B5EF4-FFF2-40B4-BE49-F238E27FC236}">
                          <a16:creationId xmlns:a16="http://schemas.microsoft.com/office/drawing/2014/main" id="{861F16D0-1536-4126-B3FC-0CD87AC94A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211" name="Picture 210">
                        <a:extLst>
                          <a:ext uri="{FF2B5EF4-FFF2-40B4-BE49-F238E27FC236}">
                            <a16:creationId xmlns:a16="http://schemas.microsoft.com/office/drawing/2014/main" id="{CE1EAC40-0215-4F9C-8219-B1DBC2F24D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12" name="Picture 2">
                        <a:extLst>
                          <a:ext uri="{FF2B5EF4-FFF2-40B4-BE49-F238E27FC236}">
                            <a16:creationId xmlns:a16="http://schemas.microsoft.com/office/drawing/2014/main" id="{D3804AE8-F006-4DDE-A0B0-96855B312D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194" name="Group 193">
                    <a:extLst>
                      <a:ext uri="{FF2B5EF4-FFF2-40B4-BE49-F238E27FC236}">
                        <a16:creationId xmlns:a16="http://schemas.microsoft.com/office/drawing/2014/main" id="{3850C89B-AA42-4CCF-9A57-6F2885FC7005}"/>
                      </a:ext>
                    </a:extLst>
                  </p:cNvPr>
                  <p:cNvGrpSpPr/>
                  <p:nvPr/>
                </p:nvGrpSpPr>
                <p:grpSpPr>
                  <a:xfrm>
                    <a:off x="628243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205" name="Rectangle 204">
                      <a:extLst>
                        <a:ext uri="{FF2B5EF4-FFF2-40B4-BE49-F238E27FC236}">
                          <a16:creationId xmlns:a16="http://schemas.microsoft.com/office/drawing/2014/main" id="{5C1B64FA-CD3E-4211-B815-3284A85DBD8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06" name="Group 205">
                      <a:extLst>
                        <a:ext uri="{FF2B5EF4-FFF2-40B4-BE49-F238E27FC236}">
                          <a16:creationId xmlns:a16="http://schemas.microsoft.com/office/drawing/2014/main" id="{81AFB566-C506-4333-AB93-DBF061A71F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207" name="Picture 206">
                        <a:extLst>
                          <a:ext uri="{FF2B5EF4-FFF2-40B4-BE49-F238E27FC236}">
                            <a16:creationId xmlns:a16="http://schemas.microsoft.com/office/drawing/2014/main" id="{C37E530A-23DD-4384-B968-5DABC8DCBE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08" name="Picture 2">
                        <a:extLst>
                          <a:ext uri="{FF2B5EF4-FFF2-40B4-BE49-F238E27FC236}">
                            <a16:creationId xmlns:a16="http://schemas.microsoft.com/office/drawing/2014/main" id="{72A2A512-F9C3-4CBC-AB93-A85C7BC67D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195" name="Group 194">
                    <a:extLst>
                      <a:ext uri="{FF2B5EF4-FFF2-40B4-BE49-F238E27FC236}">
                        <a16:creationId xmlns:a16="http://schemas.microsoft.com/office/drawing/2014/main" id="{90DC1418-10A0-4E18-A140-BAC1EDEB7BAF}"/>
                      </a:ext>
                    </a:extLst>
                  </p:cNvPr>
                  <p:cNvGrpSpPr/>
                  <p:nvPr/>
                </p:nvGrpSpPr>
                <p:grpSpPr>
                  <a:xfrm>
                    <a:off x="653236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201" name="Rectangle 200">
                      <a:extLst>
                        <a:ext uri="{FF2B5EF4-FFF2-40B4-BE49-F238E27FC236}">
                          <a16:creationId xmlns:a16="http://schemas.microsoft.com/office/drawing/2014/main" id="{DE236E58-203F-47BA-9E20-2FD9D9B2EA2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02" name="Group 201">
                      <a:extLst>
                        <a:ext uri="{FF2B5EF4-FFF2-40B4-BE49-F238E27FC236}">
                          <a16:creationId xmlns:a16="http://schemas.microsoft.com/office/drawing/2014/main" id="{6BFFD939-43CC-49AE-885B-838CF1731B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203" name="Picture 202">
                        <a:extLst>
                          <a:ext uri="{FF2B5EF4-FFF2-40B4-BE49-F238E27FC236}">
                            <a16:creationId xmlns:a16="http://schemas.microsoft.com/office/drawing/2014/main" id="{407E4CAB-6ABB-4DAE-B577-2A0F22DC29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04" name="Picture 2">
                        <a:extLst>
                          <a:ext uri="{FF2B5EF4-FFF2-40B4-BE49-F238E27FC236}">
                            <a16:creationId xmlns:a16="http://schemas.microsoft.com/office/drawing/2014/main" id="{2873095E-1E8E-4525-B7F1-AE97AF94C4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196" name="Group 195">
                    <a:extLst>
                      <a:ext uri="{FF2B5EF4-FFF2-40B4-BE49-F238E27FC236}">
                        <a16:creationId xmlns:a16="http://schemas.microsoft.com/office/drawing/2014/main" id="{52E51675-70DD-4937-BD81-129E16273816}"/>
                      </a:ext>
                    </a:extLst>
                  </p:cNvPr>
                  <p:cNvGrpSpPr/>
                  <p:nvPr/>
                </p:nvGrpSpPr>
                <p:grpSpPr>
                  <a:xfrm>
                    <a:off x="678229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197" name="Rectangle 196">
                      <a:extLst>
                        <a:ext uri="{FF2B5EF4-FFF2-40B4-BE49-F238E27FC236}">
                          <a16:creationId xmlns:a16="http://schemas.microsoft.com/office/drawing/2014/main" id="{EF813558-AC8D-48A6-936E-2DECFBF3021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98" name="Group 197">
                      <a:extLst>
                        <a:ext uri="{FF2B5EF4-FFF2-40B4-BE49-F238E27FC236}">
                          <a16:creationId xmlns:a16="http://schemas.microsoft.com/office/drawing/2014/main" id="{3D01CD7B-BCB3-469E-9FDB-10D0727438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199" name="Picture 198">
                        <a:extLst>
                          <a:ext uri="{FF2B5EF4-FFF2-40B4-BE49-F238E27FC236}">
                            <a16:creationId xmlns:a16="http://schemas.microsoft.com/office/drawing/2014/main" id="{9917729E-425F-47C5-AF48-D0C2F2A79C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00" name="Picture 2">
                        <a:extLst>
                          <a:ext uri="{FF2B5EF4-FFF2-40B4-BE49-F238E27FC236}">
                            <a16:creationId xmlns:a16="http://schemas.microsoft.com/office/drawing/2014/main" id="{D78C6F09-AEC2-43E9-9595-E824751A53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</p:grp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266E5A12-84FD-4953-977B-2074E6AF7B04}"/>
                    </a:ext>
                  </a:extLst>
                </p:cNvPr>
                <p:cNvGrpSpPr/>
                <p:nvPr/>
              </p:nvGrpSpPr>
              <p:grpSpPr>
                <a:xfrm>
                  <a:off x="6032504" y="5122796"/>
                  <a:ext cx="1000173" cy="452543"/>
                  <a:chOff x="6032504" y="4885837"/>
                  <a:chExt cx="1000173" cy="452543"/>
                </a:xfrm>
              </p:grpSpPr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BAF139AC-039C-4EC3-B770-08B2E9F105F6}"/>
                      </a:ext>
                    </a:extLst>
                  </p:cNvPr>
                  <p:cNvGrpSpPr/>
                  <p:nvPr/>
                </p:nvGrpSpPr>
                <p:grpSpPr>
                  <a:xfrm>
                    <a:off x="603250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9E78E4F5-9F34-4B88-ADE3-B01E45EA462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90" name="Group 189">
                      <a:extLst>
                        <a:ext uri="{FF2B5EF4-FFF2-40B4-BE49-F238E27FC236}">
                          <a16:creationId xmlns:a16="http://schemas.microsoft.com/office/drawing/2014/main" id="{5693D317-66A2-44A3-9828-96C3FC1031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191" name="Picture 190">
                        <a:extLst>
                          <a:ext uri="{FF2B5EF4-FFF2-40B4-BE49-F238E27FC236}">
                            <a16:creationId xmlns:a16="http://schemas.microsoft.com/office/drawing/2014/main" id="{F974F327-1569-48B1-A3E9-9A22E20B0B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92" name="Picture 2">
                        <a:extLst>
                          <a:ext uri="{FF2B5EF4-FFF2-40B4-BE49-F238E27FC236}">
                            <a16:creationId xmlns:a16="http://schemas.microsoft.com/office/drawing/2014/main" id="{174ECB22-90C3-44DD-A6CD-67684138C2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174" name="Group 173">
                    <a:extLst>
                      <a:ext uri="{FF2B5EF4-FFF2-40B4-BE49-F238E27FC236}">
                        <a16:creationId xmlns:a16="http://schemas.microsoft.com/office/drawing/2014/main" id="{8482F4E9-1E1B-425B-A4C2-D31BB8BA0AF2}"/>
                      </a:ext>
                    </a:extLst>
                  </p:cNvPr>
                  <p:cNvGrpSpPr/>
                  <p:nvPr/>
                </p:nvGrpSpPr>
                <p:grpSpPr>
                  <a:xfrm>
                    <a:off x="628243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185" name="Rectangle 184">
                      <a:extLst>
                        <a:ext uri="{FF2B5EF4-FFF2-40B4-BE49-F238E27FC236}">
                          <a16:creationId xmlns:a16="http://schemas.microsoft.com/office/drawing/2014/main" id="{2178E406-91E6-4517-960E-5286CC316D8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86" name="Group 185">
                      <a:extLst>
                        <a:ext uri="{FF2B5EF4-FFF2-40B4-BE49-F238E27FC236}">
                          <a16:creationId xmlns:a16="http://schemas.microsoft.com/office/drawing/2014/main" id="{218296E7-994B-49A1-A00D-51376B490D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187" name="Picture 186">
                        <a:extLst>
                          <a:ext uri="{FF2B5EF4-FFF2-40B4-BE49-F238E27FC236}">
                            <a16:creationId xmlns:a16="http://schemas.microsoft.com/office/drawing/2014/main" id="{03E6E747-2296-498A-A0A6-A11A3DA3B3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88" name="Picture 2">
                        <a:extLst>
                          <a:ext uri="{FF2B5EF4-FFF2-40B4-BE49-F238E27FC236}">
                            <a16:creationId xmlns:a16="http://schemas.microsoft.com/office/drawing/2014/main" id="{09BA4225-4D41-4C67-A40E-5BB435D331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175" name="Group 174">
                    <a:extLst>
                      <a:ext uri="{FF2B5EF4-FFF2-40B4-BE49-F238E27FC236}">
                        <a16:creationId xmlns:a16="http://schemas.microsoft.com/office/drawing/2014/main" id="{899FB6C6-E30B-4911-A14C-6C562717C1D0}"/>
                      </a:ext>
                    </a:extLst>
                  </p:cNvPr>
                  <p:cNvGrpSpPr/>
                  <p:nvPr/>
                </p:nvGrpSpPr>
                <p:grpSpPr>
                  <a:xfrm>
                    <a:off x="653236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90834575-7B96-46B1-96FE-80B914FD26B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82" name="Group 181">
                      <a:extLst>
                        <a:ext uri="{FF2B5EF4-FFF2-40B4-BE49-F238E27FC236}">
                          <a16:creationId xmlns:a16="http://schemas.microsoft.com/office/drawing/2014/main" id="{464A037D-1C06-472C-AD1B-950C63ACB4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183" name="Picture 182">
                        <a:extLst>
                          <a:ext uri="{FF2B5EF4-FFF2-40B4-BE49-F238E27FC236}">
                            <a16:creationId xmlns:a16="http://schemas.microsoft.com/office/drawing/2014/main" id="{CE481324-5C32-424E-8182-1DF6CCFD13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84" name="Picture 2">
                        <a:extLst>
                          <a:ext uri="{FF2B5EF4-FFF2-40B4-BE49-F238E27FC236}">
                            <a16:creationId xmlns:a16="http://schemas.microsoft.com/office/drawing/2014/main" id="{4A5270DD-D749-47FF-9A00-DAE514BF51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DB8A878B-2986-41B9-9D59-531F1E7B9344}"/>
                      </a:ext>
                    </a:extLst>
                  </p:cNvPr>
                  <p:cNvGrpSpPr/>
                  <p:nvPr/>
                </p:nvGrpSpPr>
                <p:grpSpPr>
                  <a:xfrm>
                    <a:off x="678229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177" name="Rectangle 176">
                      <a:extLst>
                        <a:ext uri="{FF2B5EF4-FFF2-40B4-BE49-F238E27FC236}">
                          <a16:creationId xmlns:a16="http://schemas.microsoft.com/office/drawing/2014/main" id="{71A52D16-76D4-4127-A44E-B2D5BB77E25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8" name="Group 177">
                      <a:extLst>
                        <a:ext uri="{FF2B5EF4-FFF2-40B4-BE49-F238E27FC236}">
                          <a16:creationId xmlns:a16="http://schemas.microsoft.com/office/drawing/2014/main" id="{11D23250-1B44-423E-98D5-6A0F7F57BA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179" name="Picture 178">
                        <a:extLst>
                          <a:ext uri="{FF2B5EF4-FFF2-40B4-BE49-F238E27FC236}">
                            <a16:creationId xmlns:a16="http://schemas.microsoft.com/office/drawing/2014/main" id="{9E582B66-B6C2-4DF4-AD8E-19F8AE678A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80" name="Picture 2">
                        <a:extLst>
                          <a:ext uri="{FF2B5EF4-FFF2-40B4-BE49-F238E27FC236}">
                            <a16:creationId xmlns:a16="http://schemas.microsoft.com/office/drawing/2014/main" id="{959D06CC-CEE1-41BB-92C7-B8E85DF932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</p:grpSp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C4E6F284-E53F-4C3D-AFC2-192A0D5AA159}"/>
                    </a:ext>
                  </a:extLst>
                </p:cNvPr>
                <p:cNvGrpSpPr/>
                <p:nvPr/>
              </p:nvGrpSpPr>
              <p:grpSpPr>
                <a:xfrm>
                  <a:off x="6032504" y="5575655"/>
                  <a:ext cx="1000173" cy="452543"/>
                  <a:chOff x="6032504" y="4885837"/>
                  <a:chExt cx="1000173" cy="452543"/>
                </a:xfrm>
              </p:grpSpPr>
              <p:grpSp>
                <p:nvGrpSpPr>
                  <p:cNvPr id="153" name="Group 152">
                    <a:extLst>
                      <a:ext uri="{FF2B5EF4-FFF2-40B4-BE49-F238E27FC236}">
                        <a16:creationId xmlns:a16="http://schemas.microsoft.com/office/drawing/2014/main" id="{8D92E1C8-9D7B-49CA-84E2-B2FE6028065D}"/>
                      </a:ext>
                    </a:extLst>
                  </p:cNvPr>
                  <p:cNvGrpSpPr/>
                  <p:nvPr/>
                </p:nvGrpSpPr>
                <p:grpSpPr>
                  <a:xfrm>
                    <a:off x="603250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169" name="Rectangle 168">
                      <a:extLst>
                        <a:ext uri="{FF2B5EF4-FFF2-40B4-BE49-F238E27FC236}">
                          <a16:creationId xmlns:a16="http://schemas.microsoft.com/office/drawing/2014/main" id="{6B1778A4-B67A-4B4D-A32E-82972EA8A20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0" name="Group 169">
                      <a:extLst>
                        <a:ext uri="{FF2B5EF4-FFF2-40B4-BE49-F238E27FC236}">
                          <a16:creationId xmlns:a16="http://schemas.microsoft.com/office/drawing/2014/main" id="{5BE1CA42-FE20-44AD-88F4-B2B1AF0A8A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171" name="Picture 170">
                        <a:extLst>
                          <a:ext uri="{FF2B5EF4-FFF2-40B4-BE49-F238E27FC236}">
                            <a16:creationId xmlns:a16="http://schemas.microsoft.com/office/drawing/2014/main" id="{54E49AC5-B257-4524-AEC5-0950AAF5AA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72" name="Picture 2">
                        <a:extLst>
                          <a:ext uri="{FF2B5EF4-FFF2-40B4-BE49-F238E27FC236}">
                            <a16:creationId xmlns:a16="http://schemas.microsoft.com/office/drawing/2014/main" id="{9214B998-BF2F-44CB-AAC6-CE3E6B6FB0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154" name="Group 153">
                    <a:extLst>
                      <a:ext uri="{FF2B5EF4-FFF2-40B4-BE49-F238E27FC236}">
                        <a16:creationId xmlns:a16="http://schemas.microsoft.com/office/drawing/2014/main" id="{C4F19E6F-2664-47F5-9AE9-DED93B3F5FEA}"/>
                      </a:ext>
                    </a:extLst>
                  </p:cNvPr>
                  <p:cNvGrpSpPr/>
                  <p:nvPr/>
                </p:nvGrpSpPr>
                <p:grpSpPr>
                  <a:xfrm>
                    <a:off x="628243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165" name="Rectangle 164">
                      <a:extLst>
                        <a:ext uri="{FF2B5EF4-FFF2-40B4-BE49-F238E27FC236}">
                          <a16:creationId xmlns:a16="http://schemas.microsoft.com/office/drawing/2014/main" id="{298A57A8-9F15-48EE-9C61-F7181B61F2B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66" name="Group 165">
                      <a:extLst>
                        <a:ext uri="{FF2B5EF4-FFF2-40B4-BE49-F238E27FC236}">
                          <a16:creationId xmlns:a16="http://schemas.microsoft.com/office/drawing/2014/main" id="{9D33B907-7C59-45C8-9A7D-AAD7CC6DF1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167" name="Picture 166">
                        <a:extLst>
                          <a:ext uri="{FF2B5EF4-FFF2-40B4-BE49-F238E27FC236}">
                            <a16:creationId xmlns:a16="http://schemas.microsoft.com/office/drawing/2014/main" id="{3D29EB7D-B2F8-45DC-8A63-0B7E5293F5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68" name="Picture 2">
                        <a:extLst>
                          <a:ext uri="{FF2B5EF4-FFF2-40B4-BE49-F238E27FC236}">
                            <a16:creationId xmlns:a16="http://schemas.microsoft.com/office/drawing/2014/main" id="{B71EDB04-ED08-4776-891B-9261BC3DA0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155" name="Group 154">
                    <a:extLst>
                      <a:ext uri="{FF2B5EF4-FFF2-40B4-BE49-F238E27FC236}">
                        <a16:creationId xmlns:a16="http://schemas.microsoft.com/office/drawing/2014/main" id="{B9F309A4-CB87-47D0-AF8F-73E97AE0B229}"/>
                      </a:ext>
                    </a:extLst>
                  </p:cNvPr>
                  <p:cNvGrpSpPr/>
                  <p:nvPr/>
                </p:nvGrpSpPr>
                <p:grpSpPr>
                  <a:xfrm>
                    <a:off x="653236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161" name="Rectangle 160">
                      <a:extLst>
                        <a:ext uri="{FF2B5EF4-FFF2-40B4-BE49-F238E27FC236}">
                          <a16:creationId xmlns:a16="http://schemas.microsoft.com/office/drawing/2014/main" id="{7E3D1E89-391C-47E7-9B1B-D1A2C181F3B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62" name="Group 161">
                      <a:extLst>
                        <a:ext uri="{FF2B5EF4-FFF2-40B4-BE49-F238E27FC236}">
                          <a16:creationId xmlns:a16="http://schemas.microsoft.com/office/drawing/2014/main" id="{B70331CB-DB65-4032-BA90-95A1C6F68A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163" name="Picture 162">
                        <a:extLst>
                          <a:ext uri="{FF2B5EF4-FFF2-40B4-BE49-F238E27FC236}">
                            <a16:creationId xmlns:a16="http://schemas.microsoft.com/office/drawing/2014/main" id="{8E908BA5-84DE-42A4-B367-7520ED92A3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64" name="Picture 2">
                        <a:extLst>
                          <a:ext uri="{FF2B5EF4-FFF2-40B4-BE49-F238E27FC236}">
                            <a16:creationId xmlns:a16="http://schemas.microsoft.com/office/drawing/2014/main" id="{D73543D9-E5D4-4BF1-A7FD-71F97013C2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156" name="Group 155">
                    <a:extLst>
                      <a:ext uri="{FF2B5EF4-FFF2-40B4-BE49-F238E27FC236}">
                        <a16:creationId xmlns:a16="http://schemas.microsoft.com/office/drawing/2014/main" id="{EA262DBE-3B28-4619-B179-198B9513902D}"/>
                      </a:ext>
                    </a:extLst>
                  </p:cNvPr>
                  <p:cNvGrpSpPr/>
                  <p:nvPr/>
                </p:nvGrpSpPr>
                <p:grpSpPr>
                  <a:xfrm>
                    <a:off x="678229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157" name="Rectangle 156">
                      <a:extLst>
                        <a:ext uri="{FF2B5EF4-FFF2-40B4-BE49-F238E27FC236}">
                          <a16:creationId xmlns:a16="http://schemas.microsoft.com/office/drawing/2014/main" id="{B6C8C88A-6E5E-43CC-8B40-40F833F41C1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58" name="Group 157">
                      <a:extLst>
                        <a:ext uri="{FF2B5EF4-FFF2-40B4-BE49-F238E27FC236}">
                          <a16:creationId xmlns:a16="http://schemas.microsoft.com/office/drawing/2014/main" id="{06588B91-E75A-44CE-AFC2-03AA395949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159" name="Picture 158">
                        <a:extLst>
                          <a:ext uri="{FF2B5EF4-FFF2-40B4-BE49-F238E27FC236}">
                            <a16:creationId xmlns:a16="http://schemas.microsoft.com/office/drawing/2014/main" id="{7E07DC3E-A230-4F9E-8411-C084152579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60" name="Picture 2">
                        <a:extLst>
                          <a:ext uri="{FF2B5EF4-FFF2-40B4-BE49-F238E27FC236}">
                            <a16:creationId xmlns:a16="http://schemas.microsoft.com/office/drawing/2014/main" id="{300CB523-6408-4115-B050-414F11A7C3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</p:grpSp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3BE8123F-1B9F-450A-84C6-D5F7ED733734}"/>
                    </a:ext>
                  </a:extLst>
                </p:cNvPr>
                <p:cNvGrpSpPr/>
                <p:nvPr/>
              </p:nvGrpSpPr>
              <p:grpSpPr>
                <a:xfrm>
                  <a:off x="6032504" y="6028515"/>
                  <a:ext cx="1000173" cy="452543"/>
                  <a:chOff x="6032504" y="4885837"/>
                  <a:chExt cx="1000173" cy="452543"/>
                </a:xfrm>
              </p:grpSpPr>
              <p:grpSp>
                <p:nvGrpSpPr>
                  <p:cNvPr id="133" name="Group 132">
                    <a:extLst>
                      <a:ext uri="{FF2B5EF4-FFF2-40B4-BE49-F238E27FC236}">
                        <a16:creationId xmlns:a16="http://schemas.microsoft.com/office/drawing/2014/main" id="{6000C82A-AAD5-4B96-B097-E5601CA0F38A}"/>
                      </a:ext>
                    </a:extLst>
                  </p:cNvPr>
                  <p:cNvGrpSpPr/>
                  <p:nvPr/>
                </p:nvGrpSpPr>
                <p:grpSpPr>
                  <a:xfrm>
                    <a:off x="603250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149" name="Rectangle 148">
                      <a:extLst>
                        <a:ext uri="{FF2B5EF4-FFF2-40B4-BE49-F238E27FC236}">
                          <a16:creationId xmlns:a16="http://schemas.microsoft.com/office/drawing/2014/main" id="{CD54F18C-62D6-4E8B-AB16-E1BD52BB45A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50" name="Group 149">
                      <a:extLst>
                        <a:ext uri="{FF2B5EF4-FFF2-40B4-BE49-F238E27FC236}">
                          <a16:creationId xmlns:a16="http://schemas.microsoft.com/office/drawing/2014/main" id="{FD917316-3F77-4861-AE63-45A26814DD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151" name="Picture 150">
                        <a:extLst>
                          <a:ext uri="{FF2B5EF4-FFF2-40B4-BE49-F238E27FC236}">
                            <a16:creationId xmlns:a16="http://schemas.microsoft.com/office/drawing/2014/main" id="{60E463F6-3003-41D2-900D-0388F579BD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52" name="Picture 2">
                        <a:extLst>
                          <a:ext uri="{FF2B5EF4-FFF2-40B4-BE49-F238E27FC236}">
                            <a16:creationId xmlns:a16="http://schemas.microsoft.com/office/drawing/2014/main" id="{2D7D8E7B-273B-495A-9622-C7D0A166D0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5C882DD1-D4F3-45C4-B85D-CE4EE902E054}"/>
                      </a:ext>
                    </a:extLst>
                  </p:cNvPr>
                  <p:cNvGrpSpPr/>
                  <p:nvPr/>
                </p:nvGrpSpPr>
                <p:grpSpPr>
                  <a:xfrm>
                    <a:off x="628243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145" name="Rectangle 144">
                      <a:extLst>
                        <a:ext uri="{FF2B5EF4-FFF2-40B4-BE49-F238E27FC236}">
                          <a16:creationId xmlns:a16="http://schemas.microsoft.com/office/drawing/2014/main" id="{30589EF5-B689-4AAA-BEA2-2845BC5483F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46" name="Group 145">
                      <a:extLst>
                        <a:ext uri="{FF2B5EF4-FFF2-40B4-BE49-F238E27FC236}">
                          <a16:creationId xmlns:a16="http://schemas.microsoft.com/office/drawing/2014/main" id="{326C46A3-B84E-47CD-A465-B5C3CC71E0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147" name="Picture 146">
                        <a:extLst>
                          <a:ext uri="{FF2B5EF4-FFF2-40B4-BE49-F238E27FC236}">
                            <a16:creationId xmlns:a16="http://schemas.microsoft.com/office/drawing/2014/main" id="{0DBB1002-86B0-4FDB-975C-0F83E0946F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48" name="Picture 2">
                        <a:extLst>
                          <a:ext uri="{FF2B5EF4-FFF2-40B4-BE49-F238E27FC236}">
                            <a16:creationId xmlns:a16="http://schemas.microsoft.com/office/drawing/2014/main" id="{A91A0756-A7C9-420C-93F9-7B5A2A1341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135" name="Group 134">
                    <a:extLst>
                      <a:ext uri="{FF2B5EF4-FFF2-40B4-BE49-F238E27FC236}">
                        <a16:creationId xmlns:a16="http://schemas.microsoft.com/office/drawing/2014/main" id="{954CB018-A5AE-47DA-8130-77585241FA04}"/>
                      </a:ext>
                    </a:extLst>
                  </p:cNvPr>
                  <p:cNvGrpSpPr/>
                  <p:nvPr/>
                </p:nvGrpSpPr>
                <p:grpSpPr>
                  <a:xfrm>
                    <a:off x="653236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141" name="Rectangle 140">
                      <a:extLst>
                        <a:ext uri="{FF2B5EF4-FFF2-40B4-BE49-F238E27FC236}">
                          <a16:creationId xmlns:a16="http://schemas.microsoft.com/office/drawing/2014/main" id="{B59F98EA-712E-4E2F-987F-0E4C0B07081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42" name="Group 141">
                      <a:extLst>
                        <a:ext uri="{FF2B5EF4-FFF2-40B4-BE49-F238E27FC236}">
                          <a16:creationId xmlns:a16="http://schemas.microsoft.com/office/drawing/2014/main" id="{55B675AF-90A8-4C20-9082-405601A505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143" name="Picture 142">
                        <a:extLst>
                          <a:ext uri="{FF2B5EF4-FFF2-40B4-BE49-F238E27FC236}">
                            <a16:creationId xmlns:a16="http://schemas.microsoft.com/office/drawing/2014/main" id="{8C758010-D905-484F-B3E1-CB682E94C8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44" name="Picture 2">
                        <a:extLst>
                          <a:ext uri="{FF2B5EF4-FFF2-40B4-BE49-F238E27FC236}">
                            <a16:creationId xmlns:a16="http://schemas.microsoft.com/office/drawing/2014/main" id="{0C7646B6-0BF5-401D-8D28-76AFC25962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136" name="Group 135">
                    <a:extLst>
                      <a:ext uri="{FF2B5EF4-FFF2-40B4-BE49-F238E27FC236}">
                        <a16:creationId xmlns:a16="http://schemas.microsoft.com/office/drawing/2014/main" id="{BABF9EDC-D2F7-49C4-9480-AE8CC5D83E44}"/>
                      </a:ext>
                    </a:extLst>
                  </p:cNvPr>
                  <p:cNvGrpSpPr/>
                  <p:nvPr/>
                </p:nvGrpSpPr>
                <p:grpSpPr>
                  <a:xfrm>
                    <a:off x="678229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137" name="Rectangle 136">
                      <a:extLst>
                        <a:ext uri="{FF2B5EF4-FFF2-40B4-BE49-F238E27FC236}">
                          <a16:creationId xmlns:a16="http://schemas.microsoft.com/office/drawing/2014/main" id="{5E06535E-85BE-4A3E-A22E-F6C51FC1591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38" name="Group 137">
                      <a:extLst>
                        <a:ext uri="{FF2B5EF4-FFF2-40B4-BE49-F238E27FC236}">
                          <a16:creationId xmlns:a16="http://schemas.microsoft.com/office/drawing/2014/main" id="{13877623-4507-4278-BEAA-9974B78B67C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139" name="Picture 138">
                        <a:extLst>
                          <a:ext uri="{FF2B5EF4-FFF2-40B4-BE49-F238E27FC236}">
                            <a16:creationId xmlns:a16="http://schemas.microsoft.com/office/drawing/2014/main" id="{0DB13723-7DB7-44F4-A364-F2F803C8E5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40" name="Picture 2">
                        <a:extLst>
                          <a:ext uri="{FF2B5EF4-FFF2-40B4-BE49-F238E27FC236}">
                            <a16:creationId xmlns:a16="http://schemas.microsoft.com/office/drawing/2014/main" id="{1F89DBA1-8509-49CE-90B5-C9325ADD98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</p:grp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BD33FFCF-D0BB-4956-9090-F4930DD8AAEE}"/>
                  </a:ext>
                </a:extLst>
              </p:cNvPr>
              <p:cNvGrpSpPr/>
              <p:nvPr/>
            </p:nvGrpSpPr>
            <p:grpSpPr>
              <a:xfrm>
                <a:off x="2055398" y="4447583"/>
                <a:ext cx="792524" cy="1198581"/>
                <a:chOff x="6032504" y="4669937"/>
                <a:chExt cx="1000173" cy="181112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BF4CCB42-BFA3-474A-916D-2AA799555DED}"/>
                    </a:ext>
                  </a:extLst>
                </p:cNvPr>
                <p:cNvGrpSpPr/>
                <p:nvPr/>
              </p:nvGrpSpPr>
              <p:grpSpPr>
                <a:xfrm>
                  <a:off x="6032504" y="4669937"/>
                  <a:ext cx="1000173" cy="452543"/>
                  <a:chOff x="6032504" y="4885837"/>
                  <a:chExt cx="1000173" cy="452543"/>
                </a:xfrm>
              </p:grpSpPr>
              <p:grpSp>
                <p:nvGrpSpPr>
                  <p:cNvPr id="109" name="Group 108">
                    <a:extLst>
                      <a:ext uri="{FF2B5EF4-FFF2-40B4-BE49-F238E27FC236}">
                        <a16:creationId xmlns:a16="http://schemas.microsoft.com/office/drawing/2014/main" id="{AE2252F9-9614-40CC-B49E-983DD9FDF4DD}"/>
                      </a:ext>
                    </a:extLst>
                  </p:cNvPr>
                  <p:cNvGrpSpPr/>
                  <p:nvPr/>
                </p:nvGrpSpPr>
                <p:grpSpPr>
                  <a:xfrm>
                    <a:off x="603250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125" name="Rectangle 124">
                      <a:extLst>
                        <a:ext uri="{FF2B5EF4-FFF2-40B4-BE49-F238E27FC236}">
                          <a16:creationId xmlns:a16="http://schemas.microsoft.com/office/drawing/2014/main" id="{B402D4B5-DC94-4A68-AC26-7326E713FD1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26" name="Group 125">
                      <a:extLst>
                        <a:ext uri="{FF2B5EF4-FFF2-40B4-BE49-F238E27FC236}">
                          <a16:creationId xmlns:a16="http://schemas.microsoft.com/office/drawing/2014/main" id="{4D546031-84B5-4E85-8E07-E0617C21C3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127" name="Picture 126">
                        <a:extLst>
                          <a:ext uri="{FF2B5EF4-FFF2-40B4-BE49-F238E27FC236}">
                            <a16:creationId xmlns:a16="http://schemas.microsoft.com/office/drawing/2014/main" id="{57EE0F26-34AA-48C0-9381-A6F93FE33B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28" name="Picture 2">
                        <a:extLst>
                          <a:ext uri="{FF2B5EF4-FFF2-40B4-BE49-F238E27FC236}">
                            <a16:creationId xmlns:a16="http://schemas.microsoft.com/office/drawing/2014/main" id="{789465D7-8F89-4243-88CE-53F1EC92AD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110" name="Group 109">
                    <a:extLst>
                      <a:ext uri="{FF2B5EF4-FFF2-40B4-BE49-F238E27FC236}">
                        <a16:creationId xmlns:a16="http://schemas.microsoft.com/office/drawing/2014/main" id="{94ED1FE6-4F54-4E9E-8354-2598EB4A22BE}"/>
                      </a:ext>
                    </a:extLst>
                  </p:cNvPr>
                  <p:cNvGrpSpPr/>
                  <p:nvPr/>
                </p:nvGrpSpPr>
                <p:grpSpPr>
                  <a:xfrm>
                    <a:off x="628243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121" name="Rectangle 120">
                      <a:extLst>
                        <a:ext uri="{FF2B5EF4-FFF2-40B4-BE49-F238E27FC236}">
                          <a16:creationId xmlns:a16="http://schemas.microsoft.com/office/drawing/2014/main" id="{72AD57BE-A1C8-4022-AF1A-2686B85E1B0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22" name="Group 121">
                      <a:extLst>
                        <a:ext uri="{FF2B5EF4-FFF2-40B4-BE49-F238E27FC236}">
                          <a16:creationId xmlns:a16="http://schemas.microsoft.com/office/drawing/2014/main" id="{B5190A37-D3F1-42D1-9C82-6C7D081324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123" name="Picture 122">
                        <a:extLst>
                          <a:ext uri="{FF2B5EF4-FFF2-40B4-BE49-F238E27FC236}">
                            <a16:creationId xmlns:a16="http://schemas.microsoft.com/office/drawing/2014/main" id="{440E0498-1F2E-4ABB-9C5E-0FB6A25E0B3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24" name="Picture 2">
                        <a:extLst>
                          <a:ext uri="{FF2B5EF4-FFF2-40B4-BE49-F238E27FC236}">
                            <a16:creationId xmlns:a16="http://schemas.microsoft.com/office/drawing/2014/main" id="{B7EA7FC7-DCF4-4700-9010-2452CAA65F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111" name="Group 110">
                    <a:extLst>
                      <a:ext uri="{FF2B5EF4-FFF2-40B4-BE49-F238E27FC236}">
                        <a16:creationId xmlns:a16="http://schemas.microsoft.com/office/drawing/2014/main" id="{E8CB7B6A-7271-49D6-8870-5502BE056AB3}"/>
                      </a:ext>
                    </a:extLst>
                  </p:cNvPr>
                  <p:cNvGrpSpPr/>
                  <p:nvPr/>
                </p:nvGrpSpPr>
                <p:grpSpPr>
                  <a:xfrm>
                    <a:off x="653236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117" name="Rectangle 116">
                      <a:extLst>
                        <a:ext uri="{FF2B5EF4-FFF2-40B4-BE49-F238E27FC236}">
                          <a16:creationId xmlns:a16="http://schemas.microsoft.com/office/drawing/2014/main" id="{F682840A-930D-4CDC-9075-E9CEFE89ADF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18" name="Group 117">
                      <a:extLst>
                        <a:ext uri="{FF2B5EF4-FFF2-40B4-BE49-F238E27FC236}">
                          <a16:creationId xmlns:a16="http://schemas.microsoft.com/office/drawing/2014/main" id="{A9C085BF-303F-4F1D-99C6-D3699E541B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119" name="Picture 118">
                        <a:extLst>
                          <a:ext uri="{FF2B5EF4-FFF2-40B4-BE49-F238E27FC236}">
                            <a16:creationId xmlns:a16="http://schemas.microsoft.com/office/drawing/2014/main" id="{FBDED786-C9CA-482F-95D4-5CE5FE5094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20" name="Picture 2">
                        <a:extLst>
                          <a:ext uri="{FF2B5EF4-FFF2-40B4-BE49-F238E27FC236}">
                            <a16:creationId xmlns:a16="http://schemas.microsoft.com/office/drawing/2014/main" id="{9AD165D6-9716-4425-94D1-3E1AB4458F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112" name="Group 111">
                    <a:extLst>
                      <a:ext uri="{FF2B5EF4-FFF2-40B4-BE49-F238E27FC236}">
                        <a16:creationId xmlns:a16="http://schemas.microsoft.com/office/drawing/2014/main" id="{47360B9A-05EA-4F6E-AA7B-294DBF4F4D20}"/>
                      </a:ext>
                    </a:extLst>
                  </p:cNvPr>
                  <p:cNvGrpSpPr/>
                  <p:nvPr/>
                </p:nvGrpSpPr>
                <p:grpSpPr>
                  <a:xfrm>
                    <a:off x="678229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E0C6AF6A-634F-4EC9-A275-BDF2DFC91BC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14" name="Group 113">
                      <a:extLst>
                        <a:ext uri="{FF2B5EF4-FFF2-40B4-BE49-F238E27FC236}">
                          <a16:creationId xmlns:a16="http://schemas.microsoft.com/office/drawing/2014/main" id="{67E55E77-11D2-4811-8522-FF9B48880B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115" name="Picture 114">
                        <a:extLst>
                          <a:ext uri="{FF2B5EF4-FFF2-40B4-BE49-F238E27FC236}">
                            <a16:creationId xmlns:a16="http://schemas.microsoft.com/office/drawing/2014/main" id="{E7CD1E42-D28B-41A1-B578-A804107D2C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6" name="Picture 2">
                        <a:extLst>
                          <a:ext uri="{FF2B5EF4-FFF2-40B4-BE49-F238E27FC236}">
                            <a16:creationId xmlns:a16="http://schemas.microsoft.com/office/drawing/2014/main" id="{D452C7FC-94A9-44D8-84D5-73BE764B13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0C16D2BE-C2E1-499B-83F6-E64E8D929DF2}"/>
                    </a:ext>
                  </a:extLst>
                </p:cNvPr>
                <p:cNvGrpSpPr/>
                <p:nvPr/>
              </p:nvGrpSpPr>
              <p:grpSpPr>
                <a:xfrm>
                  <a:off x="6032504" y="5122796"/>
                  <a:ext cx="1000173" cy="452543"/>
                  <a:chOff x="6032504" y="4885837"/>
                  <a:chExt cx="1000173" cy="452543"/>
                </a:xfrm>
              </p:grpSpPr>
              <p:grpSp>
                <p:nvGrpSpPr>
                  <p:cNvPr id="89" name="Group 88">
                    <a:extLst>
                      <a:ext uri="{FF2B5EF4-FFF2-40B4-BE49-F238E27FC236}">
                        <a16:creationId xmlns:a16="http://schemas.microsoft.com/office/drawing/2014/main" id="{1667C887-0B1D-4D68-9082-DE3876632FDD}"/>
                      </a:ext>
                    </a:extLst>
                  </p:cNvPr>
                  <p:cNvGrpSpPr/>
                  <p:nvPr/>
                </p:nvGrpSpPr>
                <p:grpSpPr>
                  <a:xfrm>
                    <a:off x="603250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105" name="Rectangle 104">
                      <a:extLst>
                        <a:ext uri="{FF2B5EF4-FFF2-40B4-BE49-F238E27FC236}">
                          <a16:creationId xmlns:a16="http://schemas.microsoft.com/office/drawing/2014/main" id="{B006CFD2-76A1-4F0E-839F-DE195279CDC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6" name="Group 105">
                      <a:extLst>
                        <a:ext uri="{FF2B5EF4-FFF2-40B4-BE49-F238E27FC236}">
                          <a16:creationId xmlns:a16="http://schemas.microsoft.com/office/drawing/2014/main" id="{4B9D87FA-34FF-4C2F-BF5F-50D8E0E636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107" name="Picture 106">
                        <a:extLst>
                          <a:ext uri="{FF2B5EF4-FFF2-40B4-BE49-F238E27FC236}">
                            <a16:creationId xmlns:a16="http://schemas.microsoft.com/office/drawing/2014/main" id="{EECD0F34-4315-4B17-AA6C-4CFCA82EB5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08" name="Picture 2">
                        <a:extLst>
                          <a:ext uri="{FF2B5EF4-FFF2-40B4-BE49-F238E27FC236}">
                            <a16:creationId xmlns:a16="http://schemas.microsoft.com/office/drawing/2014/main" id="{FDC33960-2188-43EE-B912-826324BA3F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03068137-67CE-4A07-9A9B-2B7D9BF10142}"/>
                      </a:ext>
                    </a:extLst>
                  </p:cNvPr>
                  <p:cNvGrpSpPr/>
                  <p:nvPr/>
                </p:nvGrpSpPr>
                <p:grpSpPr>
                  <a:xfrm>
                    <a:off x="628243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101" name="Rectangle 100">
                      <a:extLst>
                        <a:ext uri="{FF2B5EF4-FFF2-40B4-BE49-F238E27FC236}">
                          <a16:creationId xmlns:a16="http://schemas.microsoft.com/office/drawing/2014/main" id="{F11FC6EE-C5A0-48A2-91EB-48E36763B0D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" name="Group 101">
                      <a:extLst>
                        <a:ext uri="{FF2B5EF4-FFF2-40B4-BE49-F238E27FC236}">
                          <a16:creationId xmlns:a16="http://schemas.microsoft.com/office/drawing/2014/main" id="{2CCFAAF7-5BE5-4FD5-9D09-32B09A8C15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103" name="Picture 102">
                        <a:extLst>
                          <a:ext uri="{FF2B5EF4-FFF2-40B4-BE49-F238E27FC236}">
                            <a16:creationId xmlns:a16="http://schemas.microsoft.com/office/drawing/2014/main" id="{476CABE9-2FE5-46A7-91B5-87F9DDF5EC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04" name="Picture 2">
                        <a:extLst>
                          <a:ext uri="{FF2B5EF4-FFF2-40B4-BE49-F238E27FC236}">
                            <a16:creationId xmlns:a16="http://schemas.microsoft.com/office/drawing/2014/main" id="{FC25D3E9-0BB4-471E-B05E-6930A5667C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9C8019B5-C69D-4E33-8AB4-C1B76E502D11}"/>
                      </a:ext>
                    </a:extLst>
                  </p:cNvPr>
                  <p:cNvGrpSpPr/>
                  <p:nvPr/>
                </p:nvGrpSpPr>
                <p:grpSpPr>
                  <a:xfrm>
                    <a:off x="653236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97" name="Rectangle 96">
                      <a:extLst>
                        <a:ext uri="{FF2B5EF4-FFF2-40B4-BE49-F238E27FC236}">
                          <a16:creationId xmlns:a16="http://schemas.microsoft.com/office/drawing/2014/main" id="{4D3F53C6-4FE1-4A8D-BED2-987068BBE79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8" name="Group 97">
                      <a:extLst>
                        <a:ext uri="{FF2B5EF4-FFF2-40B4-BE49-F238E27FC236}">
                          <a16:creationId xmlns:a16="http://schemas.microsoft.com/office/drawing/2014/main" id="{948F1D50-0CB5-4AE9-8CF7-96B6447EFF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99" name="Picture 98">
                        <a:extLst>
                          <a:ext uri="{FF2B5EF4-FFF2-40B4-BE49-F238E27FC236}">
                            <a16:creationId xmlns:a16="http://schemas.microsoft.com/office/drawing/2014/main" id="{21BB7363-7A96-4109-A0B5-E03AD14842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00" name="Picture 2">
                        <a:extLst>
                          <a:ext uri="{FF2B5EF4-FFF2-40B4-BE49-F238E27FC236}">
                            <a16:creationId xmlns:a16="http://schemas.microsoft.com/office/drawing/2014/main" id="{C2A5CCB4-E537-48C7-88DB-CE46F8ADAC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92" name="Group 91">
                    <a:extLst>
                      <a:ext uri="{FF2B5EF4-FFF2-40B4-BE49-F238E27FC236}">
                        <a16:creationId xmlns:a16="http://schemas.microsoft.com/office/drawing/2014/main" id="{9EA6C470-CC85-4D5D-AF84-65D831C3AECE}"/>
                      </a:ext>
                    </a:extLst>
                  </p:cNvPr>
                  <p:cNvGrpSpPr/>
                  <p:nvPr/>
                </p:nvGrpSpPr>
                <p:grpSpPr>
                  <a:xfrm>
                    <a:off x="678229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C6FB3629-A036-429D-90CE-49383592E74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4" name="Group 93">
                      <a:extLst>
                        <a:ext uri="{FF2B5EF4-FFF2-40B4-BE49-F238E27FC236}">
                          <a16:creationId xmlns:a16="http://schemas.microsoft.com/office/drawing/2014/main" id="{D30392F0-06F9-4629-9EBB-97465D5F70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95" name="Picture 94">
                        <a:extLst>
                          <a:ext uri="{FF2B5EF4-FFF2-40B4-BE49-F238E27FC236}">
                            <a16:creationId xmlns:a16="http://schemas.microsoft.com/office/drawing/2014/main" id="{E52B27B8-FB1D-4B28-82AB-50D11C442A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96" name="Picture 2">
                        <a:extLst>
                          <a:ext uri="{FF2B5EF4-FFF2-40B4-BE49-F238E27FC236}">
                            <a16:creationId xmlns:a16="http://schemas.microsoft.com/office/drawing/2014/main" id="{080AC47D-3423-402D-99D9-708DA0DE75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5CF4836-3364-4A95-9E6C-C4188B6FB939}"/>
                    </a:ext>
                  </a:extLst>
                </p:cNvPr>
                <p:cNvGrpSpPr/>
                <p:nvPr/>
              </p:nvGrpSpPr>
              <p:grpSpPr>
                <a:xfrm>
                  <a:off x="6032504" y="5575655"/>
                  <a:ext cx="1000173" cy="452543"/>
                  <a:chOff x="6032504" y="4885837"/>
                  <a:chExt cx="1000173" cy="452543"/>
                </a:xfrm>
              </p:grpSpPr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CA97202D-BBF2-44A7-A77A-BBB6D67ED02F}"/>
                      </a:ext>
                    </a:extLst>
                  </p:cNvPr>
                  <p:cNvGrpSpPr/>
                  <p:nvPr/>
                </p:nvGrpSpPr>
                <p:grpSpPr>
                  <a:xfrm>
                    <a:off x="603250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1EB723F3-06A3-4C89-8B97-A7D559960CB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CC2CD807-188B-4C83-BD61-6471670928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87" name="Picture 86">
                        <a:extLst>
                          <a:ext uri="{FF2B5EF4-FFF2-40B4-BE49-F238E27FC236}">
                            <a16:creationId xmlns:a16="http://schemas.microsoft.com/office/drawing/2014/main" id="{C111A4F4-AD4C-41C0-8D48-7D92D88839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88" name="Picture 2">
                        <a:extLst>
                          <a:ext uri="{FF2B5EF4-FFF2-40B4-BE49-F238E27FC236}">
                            <a16:creationId xmlns:a16="http://schemas.microsoft.com/office/drawing/2014/main" id="{D6735A18-080B-41AC-A7F9-1EA624601F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19B97EF5-7068-4759-9B7F-233B2EDE5CB4}"/>
                      </a:ext>
                    </a:extLst>
                  </p:cNvPr>
                  <p:cNvGrpSpPr/>
                  <p:nvPr/>
                </p:nvGrpSpPr>
                <p:grpSpPr>
                  <a:xfrm>
                    <a:off x="628243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2071013F-3C6D-41EE-AB4D-7717190FFB7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82" name="Group 81">
                      <a:extLst>
                        <a:ext uri="{FF2B5EF4-FFF2-40B4-BE49-F238E27FC236}">
                          <a16:creationId xmlns:a16="http://schemas.microsoft.com/office/drawing/2014/main" id="{2C9CCB7A-4B80-46E7-A456-63FC002CC3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83" name="Picture 82">
                        <a:extLst>
                          <a:ext uri="{FF2B5EF4-FFF2-40B4-BE49-F238E27FC236}">
                            <a16:creationId xmlns:a16="http://schemas.microsoft.com/office/drawing/2014/main" id="{A60C1D36-1775-42B8-AE92-4C66582101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84" name="Picture 2">
                        <a:extLst>
                          <a:ext uri="{FF2B5EF4-FFF2-40B4-BE49-F238E27FC236}">
                            <a16:creationId xmlns:a16="http://schemas.microsoft.com/office/drawing/2014/main" id="{9C805B6A-2769-4592-8164-2F16614523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7615F5C6-ECB8-4E77-9FA7-3A2CB07AAF33}"/>
                      </a:ext>
                    </a:extLst>
                  </p:cNvPr>
                  <p:cNvGrpSpPr/>
                  <p:nvPr/>
                </p:nvGrpSpPr>
                <p:grpSpPr>
                  <a:xfrm>
                    <a:off x="653236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E0CCB3D4-9238-406A-897E-BBDBC500C16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8" name="Group 77">
                      <a:extLst>
                        <a:ext uri="{FF2B5EF4-FFF2-40B4-BE49-F238E27FC236}">
                          <a16:creationId xmlns:a16="http://schemas.microsoft.com/office/drawing/2014/main" id="{6FDE2F61-09DE-47D9-8E36-AF215C6283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79" name="Picture 78">
                        <a:extLst>
                          <a:ext uri="{FF2B5EF4-FFF2-40B4-BE49-F238E27FC236}">
                            <a16:creationId xmlns:a16="http://schemas.microsoft.com/office/drawing/2014/main" id="{EDC4D04C-B335-4C56-8A82-B4AE03D9FF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80" name="Picture 2">
                        <a:extLst>
                          <a:ext uri="{FF2B5EF4-FFF2-40B4-BE49-F238E27FC236}">
                            <a16:creationId xmlns:a16="http://schemas.microsoft.com/office/drawing/2014/main" id="{B778B864-B5F8-4AB9-8EBF-094303F93E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AA7DB874-4FD4-4E2A-80AC-D1C06B500E84}"/>
                      </a:ext>
                    </a:extLst>
                  </p:cNvPr>
                  <p:cNvGrpSpPr/>
                  <p:nvPr/>
                </p:nvGrpSpPr>
                <p:grpSpPr>
                  <a:xfrm>
                    <a:off x="678229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632D8A3F-E85B-42F2-A081-8D311697630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4" name="Group 73">
                      <a:extLst>
                        <a:ext uri="{FF2B5EF4-FFF2-40B4-BE49-F238E27FC236}">
                          <a16:creationId xmlns:a16="http://schemas.microsoft.com/office/drawing/2014/main" id="{86B4457A-5456-47C1-8107-EB908145E4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75" name="Picture 74">
                        <a:extLst>
                          <a:ext uri="{FF2B5EF4-FFF2-40B4-BE49-F238E27FC236}">
                            <a16:creationId xmlns:a16="http://schemas.microsoft.com/office/drawing/2014/main" id="{3F5F5D00-9828-4C38-858E-8928E6A0A0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76" name="Picture 2">
                        <a:extLst>
                          <a:ext uri="{FF2B5EF4-FFF2-40B4-BE49-F238E27FC236}">
                            <a16:creationId xmlns:a16="http://schemas.microsoft.com/office/drawing/2014/main" id="{A460684F-94AC-44DD-ADE2-6C211C6D98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A7F890FF-F774-4266-A721-6EEDE4213181}"/>
                    </a:ext>
                  </a:extLst>
                </p:cNvPr>
                <p:cNvGrpSpPr/>
                <p:nvPr/>
              </p:nvGrpSpPr>
              <p:grpSpPr>
                <a:xfrm>
                  <a:off x="6032504" y="6028515"/>
                  <a:ext cx="1000173" cy="452543"/>
                  <a:chOff x="6032504" y="4885837"/>
                  <a:chExt cx="1000173" cy="452543"/>
                </a:xfrm>
              </p:grpSpPr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97905E8C-7F1C-4287-990D-C92002FD03FE}"/>
                      </a:ext>
                    </a:extLst>
                  </p:cNvPr>
                  <p:cNvGrpSpPr/>
                  <p:nvPr/>
                </p:nvGrpSpPr>
                <p:grpSpPr>
                  <a:xfrm>
                    <a:off x="603250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61" name="Rectangle 60">
                      <a:extLst>
                        <a:ext uri="{FF2B5EF4-FFF2-40B4-BE49-F238E27FC236}">
                          <a16:creationId xmlns:a16="http://schemas.microsoft.com/office/drawing/2014/main" id="{CDFB0D73-7B74-46AA-AD93-E6EE31393F9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62" name="Group 61">
                      <a:extLst>
                        <a:ext uri="{FF2B5EF4-FFF2-40B4-BE49-F238E27FC236}">
                          <a16:creationId xmlns:a16="http://schemas.microsoft.com/office/drawing/2014/main" id="{27FDE8A5-2650-4860-BB93-36D4A0D5DF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63" name="Picture 62">
                        <a:extLst>
                          <a:ext uri="{FF2B5EF4-FFF2-40B4-BE49-F238E27FC236}">
                            <a16:creationId xmlns:a16="http://schemas.microsoft.com/office/drawing/2014/main" id="{2A9E8453-04D0-4417-B005-B8CC0425D4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64" name="Picture 2">
                        <a:extLst>
                          <a:ext uri="{FF2B5EF4-FFF2-40B4-BE49-F238E27FC236}">
                            <a16:creationId xmlns:a16="http://schemas.microsoft.com/office/drawing/2014/main" id="{32A4B892-4A75-470F-9D52-3AE46DB070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6D33A6EE-B346-4859-ABFC-ABCA493FCAA7}"/>
                      </a:ext>
                    </a:extLst>
                  </p:cNvPr>
                  <p:cNvGrpSpPr/>
                  <p:nvPr/>
                </p:nvGrpSpPr>
                <p:grpSpPr>
                  <a:xfrm>
                    <a:off x="628243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57" name="Rectangle 56">
                      <a:extLst>
                        <a:ext uri="{FF2B5EF4-FFF2-40B4-BE49-F238E27FC236}">
                          <a16:creationId xmlns:a16="http://schemas.microsoft.com/office/drawing/2014/main" id="{10C3BE85-90C8-4191-A98B-E3F0AA6826E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58" name="Group 57">
                      <a:extLst>
                        <a:ext uri="{FF2B5EF4-FFF2-40B4-BE49-F238E27FC236}">
                          <a16:creationId xmlns:a16="http://schemas.microsoft.com/office/drawing/2014/main" id="{E5D5EF76-68DC-47A0-BE9B-19C8D750B1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59" name="Picture 58">
                        <a:extLst>
                          <a:ext uri="{FF2B5EF4-FFF2-40B4-BE49-F238E27FC236}">
                            <a16:creationId xmlns:a16="http://schemas.microsoft.com/office/drawing/2014/main" id="{B55A36F7-B552-48C3-850D-83DDBFF767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60" name="Picture 2">
                        <a:extLst>
                          <a:ext uri="{FF2B5EF4-FFF2-40B4-BE49-F238E27FC236}">
                            <a16:creationId xmlns:a16="http://schemas.microsoft.com/office/drawing/2014/main" id="{B373F981-47B9-4F68-BA6A-DB1207C617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4AF7AA2B-5E1B-4A00-937E-16D03895BA78}"/>
                      </a:ext>
                    </a:extLst>
                  </p:cNvPr>
                  <p:cNvGrpSpPr/>
                  <p:nvPr/>
                </p:nvGrpSpPr>
                <p:grpSpPr>
                  <a:xfrm>
                    <a:off x="653236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A74D4A6C-0BA6-4104-A4B5-543DA9002AB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54" name="Group 53">
                      <a:extLst>
                        <a:ext uri="{FF2B5EF4-FFF2-40B4-BE49-F238E27FC236}">
                          <a16:creationId xmlns:a16="http://schemas.microsoft.com/office/drawing/2014/main" id="{80084497-5848-4319-804D-AE254D69A2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55" name="Picture 54">
                        <a:extLst>
                          <a:ext uri="{FF2B5EF4-FFF2-40B4-BE49-F238E27FC236}">
                            <a16:creationId xmlns:a16="http://schemas.microsoft.com/office/drawing/2014/main" id="{5B6C610D-6479-4D6F-BDFD-07082527CF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56" name="Picture 2">
                        <a:extLst>
                          <a:ext uri="{FF2B5EF4-FFF2-40B4-BE49-F238E27FC236}">
                            <a16:creationId xmlns:a16="http://schemas.microsoft.com/office/drawing/2014/main" id="{E3857208-D994-419A-983E-7A5648A741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CB5ACECA-A5C6-4776-9D42-914B1974EB49}"/>
                      </a:ext>
                    </a:extLst>
                  </p:cNvPr>
                  <p:cNvGrpSpPr/>
                  <p:nvPr/>
                </p:nvGrpSpPr>
                <p:grpSpPr>
                  <a:xfrm>
                    <a:off x="6782294" y="4885837"/>
                    <a:ext cx="250383" cy="452543"/>
                    <a:chOff x="3129646" y="2022107"/>
                    <a:chExt cx="250383" cy="452543"/>
                  </a:xfrm>
                </p:grpSpPr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B35CCD3B-EBE2-4D0B-93B0-F90292EB5C6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9646" y="2022107"/>
                      <a:ext cx="250383" cy="452543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50" name="Group 49">
                      <a:extLst>
                        <a:ext uri="{FF2B5EF4-FFF2-40B4-BE49-F238E27FC236}">
                          <a16:creationId xmlns:a16="http://schemas.microsoft.com/office/drawing/2014/main" id="{A7BF5024-E944-4B61-A148-5763C762A9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7464" y="2058834"/>
                      <a:ext cx="174746" cy="381424"/>
                      <a:chOff x="3172365" y="2056422"/>
                      <a:chExt cx="174746" cy="381424"/>
                    </a:xfrm>
                  </p:grpSpPr>
                  <p:pic>
                    <p:nvPicPr>
                      <p:cNvPr id="51" name="Picture 50">
                        <a:extLst>
                          <a:ext uri="{FF2B5EF4-FFF2-40B4-BE49-F238E27FC236}">
                            <a16:creationId xmlns:a16="http://schemas.microsoft.com/office/drawing/2014/main" id="{293D8FAA-627D-427F-9948-342907DD05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52" name="Picture 2">
                        <a:extLst>
                          <a:ext uri="{FF2B5EF4-FFF2-40B4-BE49-F238E27FC236}">
                            <a16:creationId xmlns:a16="http://schemas.microsoft.com/office/drawing/2014/main" id="{98DB050B-5C08-4A74-87B7-A5D1AC34F8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</p:grpSp>
          </p:grp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99C052C-8F20-4EA6-89FF-56CEB87F0EE4}"/>
                  </a:ext>
                </a:extLst>
              </p:cNvPr>
              <p:cNvSpPr/>
              <p:nvPr/>
            </p:nvSpPr>
            <p:spPr bwMode="auto">
              <a:xfrm>
                <a:off x="1262874" y="4447583"/>
                <a:ext cx="198400" cy="298017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9620503-7907-43C4-8410-1A0086EDE1B5}"/>
                </a:ext>
              </a:extLst>
            </p:cNvPr>
            <p:cNvSpPr txBox="1"/>
            <p:nvPr/>
          </p:nvSpPr>
          <p:spPr>
            <a:xfrm>
              <a:off x="323847" y="2274020"/>
              <a:ext cx="1140537" cy="42319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64T64R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11F195-1704-460D-BFB5-EDE7B5F6A395}"/>
              </a:ext>
            </a:extLst>
          </p:cNvPr>
          <p:cNvGrpSpPr>
            <a:grpSpLocks noChangeAspect="1"/>
          </p:cNvGrpSpPr>
          <p:nvPr/>
        </p:nvGrpSpPr>
        <p:grpSpPr>
          <a:xfrm>
            <a:off x="553994" y="3711600"/>
            <a:ext cx="1266689" cy="924030"/>
            <a:chOff x="102965" y="3467131"/>
            <a:chExt cx="1583362" cy="1155037"/>
          </a:xfrm>
        </p:grpSpPr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CBE5DE74-40D6-4FD6-B962-0AB0E3B64178}"/>
                </a:ext>
              </a:extLst>
            </p:cNvPr>
            <p:cNvGrpSpPr/>
            <p:nvPr/>
          </p:nvGrpSpPr>
          <p:grpSpPr>
            <a:xfrm>
              <a:off x="102965" y="3467131"/>
              <a:ext cx="1583362" cy="1155037"/>
              <a:chOff x="4826399" y="4444279"/>
              <a:chExt cx="1583362" cy="1155037"/>
            </a:xfrm>
          </p:grpSpPr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070976EB-C8AB-4923-87E6-D3802D9710DE}"/>
                  </a:ext>
                </a:extLst>
              </p:cNvPr>
              <p:cNvGrpSpPr/>
              <p:nvPr/>
            </p:nvGrpSpPr>
            <p:grpSpPr>
              <a:xfrm>
                <a:off x="4826399" y="5021356"/>
                <a:ext cx="1583362" cy="577960"/>
                <a:chOff x="7194102" y="4716264"/>
                <a:chExt cx="1583362" cy="577960"/>
              </a:xfrm>
            </p:grpSpPr>
            <p:grpSp>
              <p:nvGrpSpPr>
                <p:cNvPr id="300" name="Group 299">
                  <a:extLst>
                    <a:ext uri="{FF2B5EF4-FFF2-40B4-BE49-F238E27FC236}">
                      <a16:creationId xmlns:a16="http://schemas.microsoft.com/office/drawing/2014/main" id="{F1E4129A-2A0F-4B29-ABA5-B04FE0F72797}"/>
                    </a:ext>
                  </a:extLst>
                </p:cNvPr>
                <p:cNvGrpSpPr/>
                <p:nvPr/>
              </p:nvGrpSpPr>
              <p:grpSpPr>
                <a:xfrm>
                  <a:off x="7985783" y="4717589"/>
                  <a:ext cx="791681" cy="576635"/>
                  <a:chOff x="8169947" y="5838073"/>
                  <a:chExt cx="791681" cy="576635"/>
                </a:xfrm>
              </p:grpSpPr>
              <p:grpSp>
                <p:nvGrpSpPr>
                  <p:cNvPr id="334" name="Group 333">
                    <a:extLst>
                      <a:ext uri="{FF2B5EF4-FFF2-40B4-BE49-F238E27FC236}">
                        <a16:creationId xmlns:a16="http://schemas.microsoft.com/office/drawing/2014/main" id="{EFB146B8-00AE-410B-9DA9-B281613D30B0}"/>
                      </a:ext>
                    </a:extLst>
                  </p:cNvPr>
                  <p:cNvGrpSpPr/>
                  <p:nvPr/>
                </p:nvGrpSpPr>
                <p:grpSpPr>
                  <a:xfrm>
                    <a:off x="8367989" y="5838073"/>
                    <a:ext cx="198042" cy="576635"/>
                    <a:chOff x="8244432" y="5479046"/>
                    <a:chExt cx="198042" cy="576635"/>
                  </a:xfrm>
                </p:grpSpPr>
                <p:sp>
                  <p:nvSpPr>
                    <p:cNvPr id="359" name="Rectangle 358">
                      <a:extLst>
                        <a:ext uri="{FF2B5EF4-FFF2-40B4-BE49-F238E27FC236}">
                          <a16:creationId xmlns:a16="http://schemas.microsoft.com/office/drawing/2014/main" id="{059AD4EE-DBA4-42F0-923E-FD2B688B769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4432" y="5479046"/>
                      <a:ext cx="198042" cy="576635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60" name="Group 359">
                      <a:extLst>
                        <a:ext uri="{FF2B5EF4-FFF2-40B4-BE49-F238E27FC236}">
                          <a16:creationId xmlns:a16="http://schemas.microsoft.com/office/drawing/2014/main" id="{4400C8F2-BF46-4DF1-8F23-1C47352031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510077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364" name="Picture 363">
                        <a:extLst>
                          <a:ext uri="{FF2B5EF4-FFF2-40B4-BE49-F238E27FC236}">
                            <a16:creationId xmlns:a16="http://schemas.microsoft.com/office/drawing/2014/main" id="{41765F7D-7EC2-4405-A5C9-35378A8F49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365" name="Picture 2">
                        <a:extLst>
                          <a:ext uri="{FF2B5EF4-FFF2-40B4-BE49-F238E27FC236}">
                            <a16:creationId xmlns:a16="http://schemas.microsoft.com/office/drawing/2014/main" id="{8866364F-DBA0-4E94-AE2E-2186FD7CF9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grpSp>
                  <p:nvGrpSpPr>
                    <p:cNvPr id="361" name="Group 360">
                      <a:extLst>
                        <a:ext uri="{FF2B5EF4-FFF2-40B4-BE49-F238E27FC236}">
                          <a16:creationId xmlns:a16="http://schemas.microsoft.com/office/drawing/2014/main" id="{280911CB-9D21-437C-B461-019F9E89EDA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772054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362" name="Picture 361">
                        <a:extLst>
                          <a:ext uri="{FF2B5EF4-FFF2-40B4-BE49-F238E27FC236}">
                            <a16:creationId xmlns:a16="http://schemas.microsoft.com/office/drawing/2014/main" id="{6F827CB3-FAA8-4926-B24F-32512EE0E5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363" name="Picture 2">
                        <a:extLst>
                          <a:ext uri="{FF2B5EF4-FFF2-40B4-BE49-F238E27FC236}">
                            <a16:creationId xmlns:a16="http://schemas.microsoft.com/office/drawing/2014/main" id="{0872B1B6-CB44-43E3-BD8E-37FC78FFE9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335" name="Group 334">
                    <a:extLst>
                      <a:ext uri="{FF2B5EF4-FFF2-40B4-BE49-F238E27FC236}">
                        <a16:creationId xmlns:a16="http://schemas.microsoft.com/office/drawing/2014/main" id="{C3A0C263-F616-4026-B7B4-0477BC62779C}"/>
                      </a:ext>
                    </a:extLst>
                  </p:cNvPr>
                  <p:cNvGrpSpPr/>
                  <p:nvPr/>
                </p:nvGrpSpPr>
                <p:grpSpPr>
                  <a:xfrm>
                    <a:off x="8169947" y="5838073"/>
                    <a:ext cx="198042" cy="576635"/>
                    <a:chOff x="8244432" y="5479046"/>
                    <a:chExt cx="198042" cy="576635"/>
                  </a:xfrm>
                </p:grpSpPr>
                <p:sp>
                  <p:nvSpPr>
                    <p:cNvPr id="352" name="Rectangle 351">
                      <a:extLst>
                        <a:ext uri="{FF2B5EF4-FFF2-40B4-BE49-F238E27FC236}">
                          <a16:creationId xmlns:a16="http://schemas.microsoft.com/office/drawing/2014/main" id="{5A067EE3-46F9-4BB9-A598-57D9EED92DF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4432" y="5479046"/>
                      <a:ext cx="198042" cy="576635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53" name="Group 352">
                      <a:extLst>
                        <a:ext uri="{FF2B5EF4-FFF2-40B4-BE49-F238E27FC236}">
                          <a16:creationId xmlns:a16="http://schemas.microsoft.com/office/drawing/2014/main" id="{1169DEAA-BBC3-40E6-A1CB-74104432E2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510077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357" name="Picture 356">
                        <a:extLst>
                          <a:ext uri="{FF2B5EF4-FFF2-40B4-BE49-F238E27FC236}">
                            <a16:creationId xmlns:a16="http://schemas.microsoft.com/office/drawing/2014/main" id="{B5C5FF89-0E41-4A05-B806-C298276C87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358" name="Picture 2">
                        <a:extLst>
                          <a:ext uri="{FF2B5EF4-FFF2-40B4-BE49-F238E27FC236}">
                            <a16:creationId xmlns:a16="http://schemas.microsoft.com/office/drawing/2014/main" id="{7FC31711-6C68-43F9-99D4-91E315CC7E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grpSp>
                  <p:nvGrpSpPr>
                    <p:cNvPr id="354" name="Group 353">
                      <a:extLst>
                        <a:ext uri="{FF2B5EF4-FFF2-40B4-BE49-F238E27FC236}">
                          <a16:creationId xmlns:a16="http://schemas.microsoft.com/office/drawing/2014/main" id="{DFF5B08F-3121-40EF-AA62-B474FDC32B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772054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355" name="Picture 354">
                        <a:extLst>
                          <a:ext uri="{FF2B5EF4-FFF2-40B4-BE49-F238E27FC236}">
                            <a16:creationId xmlns:a16="http://schemas.microsoft.com/office/drawing/2014/main" id="{63331336-816C-42C1-8213-35FCAD8BB8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356" name="Picture 2">
                        <a:extLst>
                          <a:ext uri="{FF2B5EF4-FFF2-40B4-BE49-F238E27FC236}">
                            <a16:creationId xmlns:a16="http://schemas.microsoft.com/office/drawing/2014/main" id="{90CD11D0-0E25-4022-97E9-BC3DE35ECC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336" name="Group 335">
                    <a:extLst>
                      <a:ext uri="{FF2B5EF4-FFF2-40B4-BE49-F238E27FC236}">
                        <a16:creationId xmlns:a16="http://schemas.microsoft.com/office/drawing/2014/main" id="{9AB7E6CD-F31E-44D5-8B0F-BB43C592E750}"/>
                      </a:ext>
                    </a:extLst>
                  </p:cNvPr>
                  <p:cNvGrpSpPr/>
                  <p:nvPr/>
                </p:nvGrpSpPr>
                <p:grpSpPr>
                  <a:xfrm>
                    <a:off x="8763586" y="5838073"/>
                    <a:ext cx="198042" cy="576635"/>
                    <a:chOff x="8244432" y="5479046"/>
                    <a:chExt cx="198042" cy="576635"/>
                  </a:xfrm>
                </p:grpSpPr>
                <p:sp>
                  <p:nvSpPr>
                    <p:cNvPr id="345" name="Rectangle 344">
                      <a:extLst>
                        <a:ext uri="{FF2B5EF4-FFF2-40B4-BE49-F238E27FC236}">
                          <a16:creationId xmlns:a16="http://schemas.microsoft.com/office/drawing/2014/main" id="{EDB72398-DA8B-4C68-A66B-C5776EC227A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4432" y="5479046"/>
                      <a:ext cx="198042" cy="576635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46" name="Group 345">
                      <a:extLst>
                        <a:ext uri="{FF2B5EF4-FFF2-40B4-BE49-F238E27FC236}">
                          <a16:creationId xmlns:a16="http://schemas.microsoft.com/office/drawing/2014/main" id="{DAB067B3-579B-42D6-AD5D-38E225DEF6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510077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350" name="Picture 349">
                        <a:extLst>
                          <a:ext uri="{FF2B5EF4-FFF2-40B4-BE49-F238E27FC236}">
                            <a16:creationId xmlns:a16="http://schemas.microsoft.com/office/drawing/2014/main" id="{D1966EB0-AAA7-4942-B21A-7897A466BE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351" name="Picture 2">
                        <a:extLst>
                          <a:ext uri="{FF2B5EF4-FFF2-40B4-BE49-F238E27FC236}">
                            <a16:creationId xmlns:a16="http://schemas.microsoft.com/office/drawing/2014/main" id="{DDEAC6CB-AAFC-46F4-9FAB-058294C5CB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grpSp>
                  <p:nvGrpSpPr>
                    <p:cNvPr id="347" name="Group 346">
                      <a:extLst>
                        <a:ext uri="{FF2B5EF4-FFF2-40B4-BE49-F238E27FC236}">
                          <a16:creationId xmlns:a16="http://schemas.microsoft.com/office/drawing/2014/main" id="{A636B6B2-C552-456C-94CF-0F3706BD37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772054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348" name="Picture 347">
                        <a:extLst>
                          <a:ext uri="{FF2B5EF4-FFF2-40B4-BE49-F238E27FC236}">
                            <a16:creationId xmlns:a16="http://schemas.microsoft.com/office/drawing/2014/main" id="{21ADAD3C-7E91-4BF2-8EC1-3ED6CC0907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349" name="Picture 2">
                        <a:extLst>
                          <a:ext uri="{FF2B5EF4-FFF2-40B4-BE49-F238E27FC236}">
                            <a16:creationId xmlns:a16="http://schemas.microsoft.com/office/drawing/2014/main" id="{2975C28A-F6F5-4E27-BC36-3F2F0FCA63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337" name="Group 336">
                    <a:extLst>
                      <a:ext uri="{FF2B5EF4-FFF2-40B4-BE49-F238E27FC236}">
                        <a16:creationId xmlns:a16="http://schemas.microsoft.com/office/drawing/2014/main" id="{ECCEADAB-4026-42E6-BA27-A199ECA24FA8}"/>
                      </a:ext>
                    </a:extLst>
                  </p:cNvPr>
                  <p:cNvGrpSpPr/>
                  <p:nvPr/>
                </p:nvGrpSpPr>
                <p:grpSpPr>
                  <a:xfrm>
                    <a:off x="8565544" y="5838073"/>
                    <a:ext cx="198042" cy="576635"/>
                    <a:chOff x="8244432" y="5479046"/>
                    <a:chExt cx="198042" cy="576635"/>
                  </a:xfrm>
                </p:grpSpPr>
                <p:sp>
                  <p:nvSpPr>
                    <p:cNvPr id="338" name="Rectangle 337">
                      <a:extLst>
                        <a:ext uri="{FF2B5EF4-FFF2-40B4-BE49-F238E27FC236}">
                          <a16:creationId xmlns:a16="http://schemas.microsoft.com/office/drawing/2014/main" id="{F4D70822-24C3-4AAA-814E-342EF460D30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4432" y="5479046"/>
                      <a:ext cx="198042" cy="576635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39" name="Group 338">
                      <a:extLst>
                        <a:ext uri="{FF2B5EF4-FFF2-40B4-BE49-F238E27FC236}">
                          <a16:creationId xmlns:a16="http://schemas.microsoft.com/office/drawing/2014/main" id="{A37ADE16-79A0-4013-B051-2C15F51E27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510077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343" name="Picture 342">
                        <a:extLst>
                          <a:ext uri="{FF2B5EF4-FFF2-40B4-BE49-F238E27FC236}">
                            <a16:creationId xmlns:a16="http://schemas.microsoft.com/office/drawing/2014/main" id="{76952575-18FD-4959-B360-DFD767422D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344" name="Picture 2">
                        <a:extLst>
                          <a:ext uri="{FF2B5EF4-FFF2-40B4-BE49-F238E27FC236}">
                            <a16:creationId xmlns:a16="http://schemas.microsoft.com/office/drawing/2014/main" id="{067BC75C-A53A-4741-A5B0-D18AFC07C3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grpSp>
                  <p:nvGrpSpPr>
                    <p:cNvPr id="340" name="Group 339">
                      <a:extLst>
                        <a:ext uri="{FF2B5EF4-FFF2-40B4-BE49-F238E27FC236}">
                          <a16:creationId xmlns:a16="http://schemas.microsoft.com/office/drawing/2014/main" id="{A64D1F1F-E0F1-40B4-A05D-2A8B6EA2FF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772054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341" name="Picture 340">
                        <a:extLst>
                          <a:ext uri="{FF2B5EF4-FFF2-40B4-BE49-F238E27FC236}">
                            <a16:creationId xmlns:a16="http://schemas.microsoft.com/office/drawing/2014/main" id="{55C384D7-1907-4CEB-B881-508090EAF2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342" name="Picture 2">
                        <a:extLst>
                          <a:ext uri="{FF2B5EF4-FFF2-40B4-BE49-F238E27FC236}">
                            <a16:creationId xmlns:a16="http://schemas.microsoft.com/office/drawing/2014/main" id="{C7924037-F91B-4256-BB0F-3201313C3D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</p:grpSp>
            <p:grpSp>
              <p:nvGrpSpPr>
                <p:cNvPr id="301" name="Group 300">
                  <a:extLst>
                    <a:ext uri="{FF2B5EF4-FFF2-40B4-BE49-F238E27FC236}">
                      <a16:creationId xmlns:a16="http://schemas.microsoft.com/office/drawing/2014/main" id="{D2D9E594-F3B8-4AF4-A671-ADF137932A02}"/>
                    </a:ext>
                  </a:extLst>
                </p:cNvPr>
                <p:cNvGrpSpPr/>
                <p:nvPr/>
              </p:nvGrpSpPr>
              <p:grpSpPr>
                <a:xfrm>
                  <a:off x="7194102" y="4716264"/>
                  <a:ext cx="791681" cy="576635"/>
                  <a:chOff x="8169947" y="5838073"/>
                  <a:chExt cx="791681" cy="576635"/>
                </a:xfrm>
              </p:grpSpPr>
              <p:grpSp>
                <p:nvGrpSpPr>
                  <p:cNvPr id="302" name="Group 301">
                    <a:extLst>
                      <a:ext uri="{FF2B5EF4-FFF2-40B4-BE49-F238E27FC236}">
                        <a16:creationId xmlns:a16="http://schemas.microsoft.com/office/drawing/2014/main" id="{BE7C4E72-7B0E-4510-9FA4-68911724BE8D}"/>
                      </a:ext>
                    </a:extLst>
                  </p:cNvPr>
                  <p:cNvGrpSpPr/>
                  <p:nvPr/>
                </p:nvGrpSpPr>
                <p:grpSpPr>
                  <a:xfrm>
                    <a:off x="8367989" y="5838073"/>
                    <a:ext cx="198042" cy="576635"/>
                    <a:chOff x="8244432" y="5479046"/>
                    <a:chExt cx="198042" cy="576635"/>
                  </a:xfrm>
                </p:grpSpPr>
                <p:sp>
                  <p:nvSpPr>
                    <p:cNvPr id="327" name="Rectangle 326">
                      <a:extLst>
                        <a:ext uri="{FF2B5EF4-FFF2-40B4-BE49-F238E27FC236}">
                          <a16:creationId xmlns:a16="http://schemas.microsoft.com/office/drawing/2014/main" id="{9852276E-C827-4810-A121-3A0191DB64A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4432" y="5479046"/>
                      <a:ext cx="198042" cy="576635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28" name="Group 327">
                      <a:extLst>
                        <a:ext uri="{FF2B5EF4-FFF2-40B4-BE49-F238E27FC236}">
                          <a16:creationId xmlns:a16="http://schemas.microsoft.com/office/drawing/2014/main" id="{0B551675-11FA-469D-B19F-4AD509A79F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510077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332" name="Picture 331">
                        <a:extLst>
                          <a:ext uri="{FF2B5EF4-FFF2-40B4-BE49-F238E27FC236}">
                            <a16:creationId xmlns:a16="http://schemas.microsoft.com/office/drawing/2014/main" id="{014E9668-92B6-4C9F-8F1A-CAB7BFE9B4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333" name="Picture 2">
                        <a:extLst>
                          <a:ext uri="{FF2B5EF4-FFF2-40B4-BE49-F238E27FC236}">
                            <a16:creationId xmlns:a16="http://schemas.microsoft.com/office/drawing/2014/main" id="{9C632852-3F83-496A-803B-AE779D59E2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grpSp>
                  <p:nvGrpSpPr>
                    <p:cNvPr id="329" name="Group 328">
                      <a:extLst>
                        <a:ext uri="{FF2B5EF4-FFF2-40B4-BE49-F238E27FC236}">
                          <a16:creationId xmlns:a16="http://schemas.microsoft.com/office/drawing/2014/main" id="{6CA6E51C-02C4-4527-A48B-DBAE79BE646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772054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330" name="Picture 329">
                        <a:extLst>
                          <a:ext uri="{FF2B5EF4-FFF2-40B4-BE49-F238E27FC236}">
                            <a16:creationId xmlns:a16="http://schemas.microsoft.com/office/drawing/2014/main" id="{1B496024-A24E-487A-9DFF-6EB1613BB0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331" name="Picture 2">
                        <a:extLst>
                          <a:ext uri="{FF2B5EF4-FFF2-40B4-BE49-F238E27FC236}">
                            <a16:creationId xmlns:a16="http://schemas.microsoft.com/office/drawing/2014/main" id="{0D7A1392-F9EE-4ED5-A4BE-D127EFCDD5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303" name="Group 302">
                    <a:extLst>
                      <a:ext uri="{FF2B5EF4-FFF2-40B4-BE49-F238E27FC236}">
                        <a16:creationId xmlns:a16="http://schemas.microsoft.com/office/drawing/2014/main" id="{C442F56D-A037-4E34-9EA0-8A896A0E0C02}"/>
                      </a:ext>
                    </a:extLst>
                  </p:cNvPr>
                  <p:cNvGrpSpPr/>
                  <p:nvPr/>
                </p:nvGrpSpPr>
                <p:grpSpPr>
                  <a:xfrm>
                    <a:off x="8169947" y="5838073"/>
                    <a:ext cx="198042" cy="576635"/>
                    <a:chOff x="8244432" y="5479046"/>
                    <a:chExt cx="198042" cy="576635"/>
                  </a:xfrm>
                </p:grpSpPr>
                <p:sp>
                  <p:nvSpPr>
                    <p:cNvPr id="320" name="Rectangle 319">
                      <a:extLst>
                        <a:ext uri="{FF2B5EF4-FFF2-40B4-BE49-F238E27FC236}">
                          <a16:creationId xmlns:a16="http://schemas.microsoft.com/office/drawing/2014/main" id="{9CDBA415-2BDB-4E97-81FE-0D90F7C7B40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4432" y="5479046"/>
                      <a:ext cx="198042" cy="576635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21" name="Group 320">
                      <a:extLst>
                        <a:ext uri="{FF2B5EF4-FFF2-40B4-BE49-F238E27FC236}">
                          <a16:creationId xmlns:a16="http://schemas.microsoft.com/office/drawing/2014/main" id="{B8FF80FD-23C6-4D14-A043-2C33BEA807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510077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325" name="Picture 324">
                        <a:extLst>
                          <a:ext uri="{FF2B5EF4-FFF2-40B4-BE49-F238E27FC236}">
                            <a16:creationId xmlns:a16="http://schemas.microsoft.com/office/drawing/2014/main" id="{CDE89AFE-9B43-4C1F-B6B7-3ACA12F914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326" name="Picture 2">
                        <a:extLst>
                          <a:ext uri="{FF2B5EF4-FFF2-40B4-BE49-F238E27FC236}">
                            <a16:creationId xmlns:a16="http://schemas.microsoft.com/office/drawing/2014/main" id="{FFBDBC7B-F3E7-485A-A3EC-04E504307C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grpSp>
                  <p:nvGrpSpPr>
                    <p:cNvPr id="322" name="Group 321">
                      <a:extLst>
                        <a:ext uri="{FF2B5EF4-FFF2-40B4-BE49-F238E27FC236}">
                          <a16:creationId xmlns:a16="http://schemas.microsoft.com/office/drawing/2014/main" id="{5466B476-F4B5-47C3-84A1-0D11D772A8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772054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323" name="Picture 322">
                        <a:extLst>
                          <a:ext uri="{FF2B5EF4-FFF2-40B4-BE49-F238E27FC236}">
                            <a16:creationId xmlns:a16="http://schemas.microsoft.com/office/drawing/2014/main" id="{525DFACE-48B7-4B1B-8D4D-111694B29F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324" name="Picture 2">
                        <a:extLst>
                          <a:ext uri="{FF2B5EF4-FFF2-40B4-BE49-F238E27FC236}">
                            <a16:creationId xmlns:a16="http://schemas.microsoft.com/office/drawing/2014/main" id="{2CDAB62B-57BA-4A25-8720-FF19747EDC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id="{C5F5E09F-2D55-4B72-9431-154DA2263460}"/>
                      </a:ext>
                    </a:extLst>
                  </p:cNvPr>
                  <p:cNvGrpSpPr/>
                  <p:nvPr/>
                </p:nvGrpSpPr>
                <p:grpSpPr>
                  <a:xfrm>
                    <a:off x="8763586" y="5838073"/>
                    <a:ext cx="198042" cy="576635"/>
                    <a:chOff x="8244432" y="5479046"/>
                    <a:chExt cx="198042" cy="576635"/>
                  </a:xfrm>
                </p:grpSpPr>
                <p:sp>
                  <p:nvSpPr>
                    <p:cNvPr id="313" name="Rectangle 312">
                      <a:extLst>
                        <a:ext uri="{FF2B5EF4-FFF2-40B4-BE49-F238E27FC236}">
                          <a16:creationId xmlns:a16="http://schemas.microsoft.com/office/drawing/2014/main" id="{1058A1F8-EE79-454B-B774-3B10C47F891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4432" y="5479046"/>
                      <a:ext cx="198042" cy="576635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14" name="Group 313">
                      <a:extLst>
                        <a:ext uri="{FF2B5EF4-FFF2-40B4-BE49-F238E27FC236}">
                          <a16:creationId xmlns:a16="http://schemas.microsoft.com/office/drawing/2014/main" id="{589F9BC5-BF84-45F2-B599-A1C455CD88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510077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318" name="Picture 317">
                        <a:extLst>
                          <a:ext uri="{FF2B5EF4-FFF2-40B4-BE49-F238E27FC236}">
                            <a16:creationId xmlns:a16="http://schemas.microsoft.com/office/drawing/2014/main" id="{451C4EC5-BD43-4E39-B6BE-87F355ECEB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319" name="Picture 2">
                        <a:extLst>
                          <a:ext uri="{FF2B5EF4-FFF2-40B4-BE49-F238E27FC236}">
                            <a16:creationId xmlns:a16="http://schemas.microsoft.com/office/drawing/2014/main" id="{0077A57A-979B-46F4-9EEB-212F076960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grpSp>
                  <p:nvGrpSpPr>
                    <p:cNvPr id="315" name="Group 314">
                      <a:extLst>
                        <a:ext uri="{FF2B5EF4-FFF2-40B4-BE49-F238E27FC236}">
                          <a16:creationId xmlns:a16="http://schemas.microsoft.com/office/drawing/2014/main" id="{DD519F2E-080C-439E-93DF-48D2ACD2FC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772054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316" name="Picture 315">
                        <a:extLst>
                          <a:ext uri="{FF2B5EF4-FFF2-40B4-BE49-F238E27FC236}">
                            <a16:creationId xmlns:a16="http://schemas.microsoft.com/office/drawing/2014/main" id="{FD193A78-0B40-4A06-BF8F-C2035CD5BD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317" name="Picture 2">
                        <a:extLst>
                          <a:ext uri="{FF2B5EF4-FFF2-40B4-BE49-F238E27FC236}">
                            <a16:creationId xmlns:a16="http://schemas.microsoft.com/office/drawing/2014/main" id="{3D0E8AD8-1E7D-49AC-B670-794783F70C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id="{06B310B1-B885-4C87-9727-2FD341788B58}"/>
                      </a:ext>
                    </a:extLst>
                  </p:cNvPr>
                  <p:cNvGrpSpPr/>
                  <p:nvPr/>
                </p:nvGrpSpPr>
                <p:grpSpPr>
                  <a:xfrm>
                    <a:off x="8565544" y="5838073"/>
                    <a:ext cx="198042" cy="576635"/>
                    <a:chOff x="8244432" y="5479046"/>
                    <a:chExt cx="198042" cy="576635"/>
                  </a:xfrm>
                </p:grpSpPr>
                <p:sp>
                  <p:nvSpPr>
                    <p:cNvPr id="306" name="Rectangle 305">
                      <a:extLst>
                        <a:ext uri="{FF2B5EF4-FFF2-40B4-BE49-F238E27FC236}">
                          <a16:creationId xmlns:a16="http://schemas.microsoft.com/office/drawing/2014/main" id="{D0D2EDD7-8DCA-401B-81C3-CD8812D6DB9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4432" y="5479046"/>
                      <a:ext cx="198042" cy="576635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07" name="Group 306">
                      <a:extLst>
                        <a:ext uri="{FF2B5EF4-FFF2-40B4-BE49-F238E27FC236}">
                          <a16:creationId xmlns:a16="http://schemas.microsoft.com/office/drawing/2014/main" id="{504D69C3-EFBF-46B8-AB10-9EA7003201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510077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311" name="Picture 310">
                        <a:extLst>
                          <a:ext uri="{FF2B5EF4-FFF2-40B4-BE49-F238E27FC236}">
                            <a16:creationId xmlns:a16="http://schemas.microsoft.com/office/drawing/2014/main" id="{0DA9F049-A533-45D5-BFDB-5854EC3381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312" name="Picture 2">
                        <a:extLst>
                          <a:ext uri="{FF2B5EF4-FFF2-40B4-BE49-F238E27FC236}">
                            <a16:creationId xmlns:a16="http://schemas.microsoft.com/office/drawing/2014/main" id="{1C109B0A-3C5C-475B-A9FE-6644C09D1F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grpSp>
                  <p:nvGrpSpPr>
                    <p:cNvPr id="308" name="Group 307">
                      <a:extLst>
                        <a:ext uri="{FF2B5EF4-FFF2-40B4-BE49-F238E27FC236}">
                          <a16:creationId xmlns:a16="http://schemas.microsoft.com/office/drawing/2014/main" id="{F5BDE9C8-BB83-4814-B71F-C0E2D3F8C3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772054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309" name="Picture 308">
                        <a:extLst>
                          <a:ext uri="{FF2B5EF4-FFF2-40B4-BE49-F238E27FC236}">
                            <a16:creationId xmlns:a16="http://schemas.microsoft.com/office/drawing/2014/main" id="{D8681938-66A0-4217-AAC1-7297314520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310" name="Picture 2">
                        <a:extLst>
                          <a:ext uri="{FF2B5EF4-FFF2-40B4-BE49-F238E27FC236}">
                            <a16:creationId xmlns:a16="http://schemas.microsoft.com/office/drawing/2014/main" id="{8DA27704-F0EC-4D1D-82AA-35604AB660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</p:grp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929A8899-1E07-4437-A3E7-BD0CA8CA437C}"/>
                  </a:ext>
                </a:extLst>
              </p:cNvPr>
              <p:cNvGrpSpPr/>
              <p:nvPr/>
            </p:nvGrpSpPr>
            <p:grpSpPr>
              <a:xfrm>
                <a:off x="4826399" y="4444279"/>
                <a:ext cx="1583362" cy="577960"/>
                <a:chOff x="7194102" y="4716264"/>
                <a:chExt cx="1583362" cy="577960"/>
              </a:xfrm>
            </p:grpSpPr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655A670B-5071-4FD4-800A-236994022363}"/>
                    </a:ext>
                  </a:extLst>
                </p:cNvPr>
                <p:cNvGrpSpPr/>
                <p:nvPr/>
              </p:nvGrpSpPr>
              <p:grpSpPr>
                <a:xfrm>
                  <a:off x="7985783" y="4717589"/>
                  <a:ext cx="791681" cy="576635"/>
                  <a:chOff x="8169947" y="5838073"/>
                  <a:chExt cx="791681" cy="576635"/>
                </a:xfrm>
              </p:grpSpPr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id="{77EEC84A-34A2-4663-9E47-60A02E5936C4}"/>
                      </a:ext>
                    </a:extLst>
                  </p:cNvPr>
                  <p:cNvGrpSpPr/>
                  <p:nvPr/>
                </p:nvGrpSpPr>
                <p:grpSpPr>
                  <a:xfrm>
                    <a:off x="8367989" y="5838073"/>
                    <a:ext cx="198042" cy="576635"/>
                    <a:chOff x="8244432" y="5479046"/>
                    <a:chExt cx="198042" cy="576635"/>
                  </a:xfrm>
                </p:grpSpPr>
                <p:sp>
                  <p:nvSpPr>
                    <p:cNvPr id="293" name="Rectangle 292">
                      <a:extLst>
                        <a:ext uri="{FF2B5EF4-FFF2-40B4-BE49-F238E27FC236}">
                          <a16:creationId xmlns:a16="http://schemas.microsoft.com/office/drawing/2014/main" id="{8758F087-F214-45A0-87FE-B73EFE51959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4432" y="5479046"/>
                      <a:ext cx="198042" cy="576635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oup 293">
                      <a:extLst>
                        <a:ext uri="{FF2B5EF4-FFF2-40B4-BE49-F238E27FC236}">
                          <a16:creationId xmlns:a16="http://schemas.microsoft.com/office/drawing/2014/main" id="{B1979395-57D7-4EFB-A581-7AA00F2A28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510077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298" name="Picture 297">
                        <a:extLst>
                          <a:ext uri="{FF2B5EF4-FFF2-40B4-BE49-F238E27FC236}">
                            <a16:creationId xmlns:a16="http://schemas.microsoft.com/office/drawing/2014/main" id="{01E5B47A-4E82-45C7-B13C-E14A8ECA14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99" name="Picture 2">
                        <a:extLst>
                          <a:ext uri="{FF2B5EF4-FFF2-40B4-BE49-F238E27FC236}">
                            <a16:creationId xmlns:a16="http://schemas.microsoft.com/office/drawing/2014/main" id="{2DC9EA4B-3759-4F00-82D9-81B7961D14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grpSp>
                  <p:nvGrpSpPr>
                    <p:cNvPr id="295" name="Group 294">
                      <a:extLst>
                        <a:ext uri="{FF2B5EF4-FFF2-40B4-BE49-F238E27FC236}">
                          <a16:creationId xmlns:a16="http://schemas.microsoft.com/office/drawing/2014/main" id="{6EDE2BEB-1A00-43F0-AB76-0B420FF43F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772054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296" name="Picture 295">
                        <a:extLst>
                          <a:ext uri="{FF2B5EF4-FFF2-40B4-BE49-F238E27FC236}">
                            <a16:creationId xmlns:a16="http://schemas.microsoft.com/office/drawing/2014/main" id="{3213724B-50A1-41AA-9029-D94F52DA03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97" name="Picture 2">
                        <a:extLst>
                          <a:ext uri="{FF2B5EF4-FFF2-40B4-BE49-F238E27FC236}">
                            <a16:creationId xmlns:a16="http://schemas.microsoft.com/office/drawing/2014/main" id="{8C0FFC4A-ED4C-4AE1-B668-77486D8A37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id="{AB8AEC17-EA9B-432B-94EF-ECE6073DB0D3}"/>
                      </a:ext>
                    </a:extLst>
                  </p:cNvPr>
                  <p:cNvGrpSpPr/>
                  <p:nvPr/>
                </p:nvGrpSpPr>
                <p:grpSpPr>
                  <a:xfrm>
                    <a:off x="8169947" y="5838073"/>
                    <a:ext cx="198042" cy="576635"/>
                    <a:chOff x="8244432" y="5479046"/>
                    <a:chExt cx="198042" cy="576635"/>
                  </a:xfrm>
                </p:grpSpPr>
                <p:sp>
                  <p:nvSpPr>
                    <p:cNvPr id="286" name="Rectangle 285">
                      <a:extLst>
                        <a:ext uri="{FF2B5EF4-FFF2-40B4-BE49-F238E27FC236}">
                          <a16:creationId xmlns:a16="http://schemas.microsoft.com/office/drawing/2014/main" id="{BE2EEDC0-7FD4-4DE1-B398-CFC434FC6AD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4432" y="5479046"/>
                      <a:ext cx="198042" cy="576635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7" name="Group 286">
                      <a:extLst>
                        <a:ext uri="{FF2B5EF4-FFF2-40B4-BE49-F238E27FC236}">
                          <a16:creationId xmlns:a16="http://schemas.microsoft.com/office/drawing/2014/main" id="{33105582-0AA9-4ADF-B67A-89EA7199EBA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510077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291" name="Picture 290">
                        <a:extLst>
                          <a:ext uri="{FF2B5EF4-FFF2-40B4-BE49-F238E27FC236}">
                            <a16:creationId xmlns:a16="http://schemas.microsoft.com/office/drawing/2014/main" id="{8DE0AAFB-99FA-4E30-87C0-DD2BB86C91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92" name="Picture 2">
                        <a:extLst>
                          <a:ext uri="{FF2B5EF4-FFF2-40B4-BE49-F238E27FC236}">
                            <a16:creationId xmlns:a16="http://schemas.microsoft.com/office/drawing/2014/main" id="{5D0FD566-908D-4DD6-9958-F19497798C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grpSp>
                  <p:nvGrpSpPr>
                    <p:cNvPr id="288" name="Group 287">
                      <a:extLst>
                        <a:ext uri="{FF2B5EF4-FFF2-40B4-BE49-F238E27FC236}">
                          <a16:creationId xmlns:a16="http://schemas.microsoft.com/office/drawing/2014/main" id="{5E48B507-2E59-4E50-8543-AEDAC68347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772054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289" name="Picture 288">
                        <a:extLst>
                          <a:ext uri="{FF2B5EF4-FFF2-40B4-BE49-F238E27FC236}">
                            <a16:creationId xmlns:a16="http://schemas.microsoft.com/office/drawing/2014/main" id="{E05A0E03-AE41-4683-8423-C4CDD96852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90" name="Picture 2">
                        <a:extLst>
                          <a:ext uri="{FF2B5EF4-FFF2-40B4-BE49-F238E27FC236}">
                            <a16:creationId xmlns:a16="http://schemas.microsoft.com/office/drawing/2014/main" id="{4E79551C-15D2-4A9C-BC54-A89473CBAE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270" name="Group 269">
                    <a:extLst>
                      <a:ext uri="{FF2B5EF4-FFF2-40B4-BE49-F238E27FC236}">
                        <a16:creationId xmlns:a16="http://schemas.microsoft.com/office/drawing/2014/main" id="{BD92F917-572C-4371-AD57-63B2EDF62C73}"/>
                      </a:ext>
                    </a:extLst>
                  </p:cNvPr>
                  <p:cNvGrpSpPr/>
                  <p:nvPr/>
                </p:nvGrpSpPr>
                <p:grpSpPr>
                  <a:xfrm>
                    <a:off x="8763586" y="5838073"/>
                    <a:ext cx="198042" cy="576635"/>
                    <a:chOff x="8244432" y="5479046"/>
                    <a:chExt cx="198042" cy="576635"/>
                  </a:xfrm>
                </p:grpSpPr>
                <p:sp>
                  <p:nvSpPr>
                    <p:cNvPr id="279" name="Rectangle 278">
                      <a:extLst>
                        <a:ext uri="{FF2B5EF4-FFF2-40B4-BE49-F238E27FC236}">
                          <a16:creationId xmlns:a16="http://schemas.microsoft.com/office/drawing/2014/main" id="{E8ABDC70-A686-4B78-863D-1F5E73F23F1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4432" y="5479046"/>
                      <a:ext cx="198042" cy="576635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0" name="Group 279">
                      <a:extLst>
                        <a:ext uri="{FF2B5EF4-FFF2-40B4-BE49-F238E27FC236}">
                          <a16:creationId xmlns:a16="http://schemas.microsoft.com/office/drawing/2014/main" id="{F129A9AA-7257-444F-B76C-0FE59DE047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510077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284" name="Picture 283">
                        <a:extLst>
                          <a:ext uri="{FF2B5EF4-FFF2-40B4-BE49-F238E27FC236}">
                            <a16:creationId xmlns:a16="http://schemas.microsoft.com/office/drawing/2014/main" id="{4825CCD2-8F24-4A7E-99F8-8FE24F78F5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85" name="Picture 2">
                        <a:extLst>
                          <a:ext uri="{FF2B5EF4-FFF2-40B4-BE49-F238E27FC236}">
                            <a16:creationId xmlns:a16="http://schemas.microsoft.com/office/drawing/2014/main" id="{EE0B9DF1-80F6-4843-A853-6D2E540598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grpSp>
                  <p:nvGrpSpPr>
                    <p:cNvPr id="281" name="Group 280">
                      <a:extLst>
                        <a:ext uri="{FF2B5EF4-FFF2-40B4-BE49-F238E27FC236}">
                          <a16:creationId xmlns:a16="http://schemas.microsoft.com/office/drawing/2014/main" id="{0976446A-5FD1-40D7-AFFD-8D1A1EB1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772054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282" name="Picture 281">
                        <a:extLst>
                          <a:ext uri="{FF2B5EF4-FFF2-40B4-BE49-F238E27FC236}">
                            <a16:creationId xmlns:a16="http://schemas.microsoft.com/office/drawing/2014/main" id="{322F8FE8-9E51-4AF5-A84A-CF7FE2681A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83" name="Picture 2">
                        <a:extLst>
                          <a:ext uri="{FF2B5EF4-FFF2-40B4-BE49-F238E27FC236}">
                            <a16:creationId xmlns:a16="http://schemas.microsoft.com/office/drawing/2014/main" id="{0AD7BD8B-4BDF-4E68-83EB-462EE42420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449DE6F1-CA78-415E-B8F5-035A01A9E601}"/>
                      </a:ext>
                    </a:extLst>
                  </p:cNvPr>
                  <p:cNvGrpSpPr/>
                  <p:nvPr/>
                </p:nvGrpSpPr>
                <p:grpSpPr>
                  <a:xfrm>
                    <a:off x="8565544" y="5838073"/>
                    <a:ext cx="198042" cy="576635"/>
                    <a:chOff x="8244432" y="5479046"/>
                    <a:chExt cx="198042" cy="576635"/>
                  </a:xfrm>
                </p:grpSpPr>
                <p:sp>
                  <p:nvSpPr>
                    <p:cNvPr id="272" name="Rectangle 271">
                      <a:extLst>
                        <a:ext uri="{FF2B5EF4-FFF2-40B4-BE49-F238E27FC236}">
                          <a16:creationId xmlns:a16="http://schemas.microsoft.com/office/drawing/2014/main" id="{51A86B1C-243A-4262-AEA6-2972138115F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4432" y="5479046"/>
                      <a:ext cx="198042" cy="576635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3" name="Group 272">
                      <a:extLst>
                        <a:ext uri="{FF2B5EF4-FFF2-40B4-BE49-F238E27FC236}">
                          <a16:creationId xmlns:a16="http://schemas.microsoft.com/office/drawing/2014/main" id="{B2F8294B-8936-4D50-9DCF-1B00184737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510077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277" name="Picture 276">
                        <a:extLst>
                          <a:ext uri="{FF2B5EF4-FFF2-40B4-BE49-F238E27FC236}">
                            <a16:creationId xmlns:a16="http://schemas.microsoft.com/office/drawing/2014/main" id="{5BAF9BFC-8799-48E5-B089-DC5C6E984A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78" name="Picture 2">
                        <a:extLst>
                          <a:ext uri="{FF2B5EF4-FFF2-40B4-BE49-F238E27FC236}">
                            <a16:creationId xmlns:a16="http://schemas.microsoft.com/office/drawing/2014/main" id="{86DBC3D0-F539-4B51-A37D-7365BFF89F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grpSp>
                  <p:nvGrpSpPr>
                    <p:cNvPr id="274" name="Group 273">
                      <a:extLst>
                        <a:ext uri="{FF2B5EF4-FFF2-40B4-BE49-F238E27FC236}">
                          <a16:creationId xmlns:a16="http://schemas.microsoft.com/office/drawing/2014/main" id="{2DD7479D-7DE8-4925-BFB1-E36E396F0E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772054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275" name="Picture 274">
                        <a:extLst>
                          <a:ext uri="{FF2B5EF4-FFF2-40B4-BE49-F238E27FC236}">
                            <a16:creationId xmlns:a16="http://schemas.microsoft.com/office/drawing/2014/main" id="{B32CB52E-1FDC-4DC5-BD76-E595ED9212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76" name="Picture 2">
                        <a:extLst>
                          <a:ext uri="{FF2B5EF4-FFF2-40B4-BE49-F238E27FC236}">
                            <a16:creationId xmlns:a16="http://schemas.microsoft.com/office/drawing/2014/main" id="{ACB4D9FE-D73A-4A80-8886-EB11F11F0F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</p:grpSp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E414B552-B752-4BD2-968A-A78E0798625D}"/>
                    </a:ext>
                  </a:extLst>
                </p:cNvPr>
                <p:cNvGrpSpPr/>
                <p:nvPr/>
              </p:nvGrpSpPr>
              <p:grpSpPr>
                <a:xfrm>
                  <a:off x="7194102" y="4716264"/>
                  <a:ext cx="791681" cy="576635"/>
                  <a:chOff x="8169947" y="5838073"/>
                  <a:chExt cx="791681" cy="576635"/>
                </a:xfrm>
              </p:grpSpPr>
              <p:grpSp>
                <p:nvGrpSpPr>
                  <p:cNvPr id="236" name="Group 235">
                    <a:extLst>
                      <a:ext uri="{FF2B5EF4-FFF2-40B4-BE49-F238E27FC236}">
                        <a16:creationId xmlns:a16="http://schemas.microsoft.com/office/drawing/2014/main" id="{1563F6EB-E9F9-415F-BC6E-D15797203455}"/>
                      </a:ext>
                    </a:extLst>
                  </p:cNvPr>
                  <p:cNvGrpSpPr/>
                  <p:nvPr/>
                </p:nvGrpSpPr>
                <p:grpSpPr>
                  <a:xfrm>
                    <a:off x="8367989" y="5838073"/>
                    <a:ext cx="198042" cy="576635"/>
                    <a:chOff x="8244432" y="5479046"/>
                    <a:chExt cx="198042" cy="576635"/>
                  </a:xfrm>
                </p:grpSpPr>
                <p:sp>
                  <p:nvSpPr>
                    <p:cNvPr id="261" name="Rectangle 260">
                      <a:extLst>
                        <a:ext uri="{FF2B5EF4-FFF2-40B4-BE49-F238E27FC236}">
                          <a16:creationId xmlns:a16="http://schemas.microsoft.com/office/drawing/2014/main" id="{D3A2DCC1-FCE0-4EF1-B28B-9FDAF87906B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4432" y="5479046"/>
                      <a:ext cx="198042" cy="576635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2" name="Group 261">
                      <a:extLst>
                        <a:ext uri="{FF2B5EF4-FFF2-40B4-BE49-F238E27FC236}">
                          <a16:creationId xmlns:a16="http://schemas.microsoft.com/office/drawing/2014/main" id="{D45E238F-4041-4BD5-ACB9-FC8A196AAC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510077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266" name="Picture 265">
                        <a:extLst>
                          <a:ext uri="{FF2B5EF4-FFF2-40B4-BE49-F238E27FC236}">
                            <a16:creationId xmlns:a16="http://schemas.microsoft.com/office/drawing/2014/main" id="{3C86FEF7-2F08-4B5B-8009-70E23AA1A0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67" name="Picture 2">
                        <a:extLst>
                          <a:ext uri="{FF2B5EF4-FFF2-40B4-BE49-F238E27FC236}">
                            <a16:creationId xmlns:a16="http://schemas.microsoft.com/office/drawing/2014/main" id="{9E43B562-49C1-4A1B-B591-6A9B4682AB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grpSp>
                  <p:nvGrpSpPr>
                    <p:cNvPr id="263" name="Group 262">
                      <a:extLst>
                        <a:ext uri="{FF2B5EF4-FFF2-40B4-BE49-F238E27FC236}">
                          <a16:creationId xmlns:a16="http://schemas.microsoft.com/office/drawing/2014/main" id="{0DCE1F15-B312-4EDA-8D25-B3BD780957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772054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264" name="Picture 263">
                        <a:extLst>
                          <a:ext uri="{FF2B5EF4-FFF2-40B4-BE49-F238E27FC236}">
                            <a16:creationId xmlns:a16="http://schemas.microsoft.com/office/drawing/2014/main" id="{053AE537-0F05-4ED1-8F1B-4ABBF7B3F0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65" name="Picture 2">
                        <a:extLst>
                          <a:ext uri="{FF2B5EF4-FFF2-40B4-BE49-F238E27FC236}">
                            <a16:creationId xmlns:a16="http://schemas.microsoft.com/office/drawing/2014/main" id="{69744CD6-DF9E-4D18-A322-0F180BAA24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237" name="Group 236">
                    <a:extLst>
                      <a:ext uri="{FF2B5EF4-FFF2-40B4-BE49-F238E27FC236}">
                        <a16:creationId xmlns:a16="http://schemas.microsoft.com/office/drawing/2014/main" id="{CA1DE3CC-46E2-4167-B517-8062FA2C9F7F}"/>
                      </a:ext>
                    </a:extLst>
                  </p:cNvPr>
                  <p:cNvGrpSpPr/>
                  <p:nvPr/>
                </p:nvGrpSpPr>
                <p:grpSpPr>
                  <a:xfrm>
                    <a:off x="8169947" y="5838073"/>
                    <a:ext cx="198042" cy="576635"/>
                    <a:chOff x="8244432" y="5479046"/>
                    <a:chExt cx="198042" cy="576635"/>
                  </a:xfrm>
                </p:grpSpPr>
                <p:sp>
                  <p:nvSpPr>
                    <p:cNvPr id="254" name="Rectangle 253">
                      <a:extLst>
                        <a:ext uri="{FF2B5EF4-FFF2-40B4-BE49-F238E27FC236}">
                          <a16:creationId xmlns:a16="http://schemas.microsoft.com/office/drawing/2014/main" id="{4B6BF39B-7BBD-46C4-A08E-F9A18532A14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4432" y="5479046"/>
                      <a:ext cx="198042" cy="576635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55" name="Group 254">
                      <a:extLst>
                        <a:ext uri="{FF2B5EF4-FFF2-40B4-BE49-F238E27FC236}">
                          <a16:creationId xmlns:a16="http://schemas.microsoft.com/office/drawing/2014/main" id="{F1F8ACEE-B04F-4BB2-9251-0D8EA69329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510077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259" name="Picture 258">
                        <a:extLst>
                          <a:ext uri="{FF2B5EF4-FFF2-40B4-BE49-F238E27FC236}">
                            <a16:creationId xmlns:a16="http://schemas.microsoft.com/office/drawing/2014/main" id="{8C709DE0-D0C1-4266-A461-624D3F2B97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60" name="Picture 2">
                        <a:extLst>
                          <a:ext uri="{FF2B5EF4-FFF2-40B4-BE49-F238E27FC236}">
                            <a16:creationId xmlns:a16="http://schemas.microsoft.com/office/drawing/2014/main" id="{587E8B5E-EA97-4680-817A-46018A3F29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grpSp>
                  <p:nvGrpSpPr>
                    <p:cNvPr id="256" name="Group 255">
                      <a:extLst>
                        <a:ext uri="{FF2B5EF4-FFF2-40B4-BE49-F238E27FC236}">
                          <a16:creationId xmlns:a16="http://schemas.microsoft.com/office/drawing/2014/main" id="{623A690B-7E86-4C11-ADE6-11DC5A3D86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772054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257" name="Picture 256">
                        <a:extLst>
                          <a:ext uri="{FF2B5EF4-FFF2-40B4-BE49-F238E27FC236}">
                            <a16:creationId xmlns:a16="http://schemas.microsoft.com/office/drawing/2014/main" id="{436B6F62-2AFE-4722-8C2B-01D73D524E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58" name="Picture 2">
                        <a:extLst>
                          <a:ext uri="{FF2B5EF4-FFF2-40B4-BE49-F238E27FC236}">
                            <a16:creationId xmlns:a16="http://schemas.microsoft.com/office/drawing/2014/main" id="{782F6641-1954-4973-BA18-B6EE601296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238" name="Group 237">
                    <a:extLst>
                      <a:ext uri="{FF2B5EF4-FFF2-40B4-BE49-F238E27FC236}">
                        <a16:creationId xmlns:a16="http://schemas.microsoft.com/office/drawing/2014/main" id="{8B645C6E-A874-4D11-B062-1E0179F171F4}"/>
                      </a:ext>
                    </a:extLst>
                  </p:cNvPr>
                  <p:cNvGrpSpPr/>
                  <p:nvPr/>
                </p:nvGrpSpPr>
                <p:grpSpPr>
                  <a:xfrm>
                    <a:off x="8763586" y="5838073"/>
                    <a:ext cx="198042" cy="576635"/>
                    <a:chOff x="8244432" y="5479046"/>
                    <a:chExt cx="198042" cy="576635"/>
                  </a:xfrm>
                </p:grpSpPr>
                <p:sp>
                  <p:nvSpPr>
                    <p:cNvPr id="247" name="Rectangle 246">
                      <a:extLst>
                        <a:ext uri="{FF2B5EF4-FFF2-40B4-BE49-F238E27FC236}">
                          <a16:creationId xmlns:a16="http://schemas.microsoft.com/office/drawing/2014/main" id="{C8E95F80-0E01-4485-8754-4438F52443A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4432" y="5479046"/>
                      <a:ext cx="198042" cy="576635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8" name="Group 247">
                      <a:extLst>
                        <a:ext uri="{FF2B5EF4-FFF2-40B4-BE49-F238E27FC236}">
                          <a16:creationId xmlns:a16="http://schemas.microsoft.com/office/drawing/2014/main" id="{DBA13D18-8887-471A-9744-6289151CF2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510077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252" name="Picture 251">
                        <a:extLst>
                          <a:ext uri="{FF2B5EF4-FFF2-40B4-BE49-F238E27FC236}">
                            <a16:creationId xmlns:a16="http://schemas.microsoft.com/office/drawing/2014/main" id="{F06FF03A-68F3-45AE-8CDC-3889C46293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53" name="Picture 2">
                        <a:extLst>
                          <a:ext uri="{FF2B5EF4-FFF2-40B4-BE49-F238E27FC236}">
                            <a16:creationId xmlns:a16="http://schemas.microsoft.com/office/drawing/2014/main" id="{D2C92177-3636-4621-A817-91002ACBDD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grpSp>
                  <p:nvGrpSpPr>
                    <p:cNvPr id="249" name="Group 248">
                      <a:extLst>
                        <a:ext uri="{FF2B5EF4-FFF2-40B4-BE49-F238E27FC236}">
                          <a16:creationId xmlns:a16="http://schemas.microsoft.com/office/drawing/2014/main" id="{D2E572BB-F695-4798-87C2-387892BE55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772054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250" name="Picture 249">
                        <a:extLst>
                          <a:ext uri="{FF2B5EF4-FFF2-40B4-BE49-F238E27FC236}">
                            <a16:creationId xmlns:a16="http://schemas.microsoft.com/office/drawing/2014/main" id="{DD83812C-A2F8-4BF2-8480-DC3ED56A99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51" name="Picture 2">
                        <a:extLst>
                          <a:ext uri="{FF2B5EF4-FFF2-40B4-BE49-F238E27FC236}">
                            <a16:creationId xmlns:a16="http://schemas.microsoft.com/office/drawing/2014/main" id="{73B228F2-E90B-42F8-B857-B723048908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239" name="Group 238">
                    <a:extLst>
                      <a:ext uri="{FF2B5EF4-FFF2-40B4-BE49-F238E27FC236}">
                        <a16:creationId xmlns:a16="http://schemas.microsoft.com/office/drawing/2014/main" id="{63B701A9-87C6-461E-98A7-485681CC4E66}"/>
                      </a:ext>
                    </a:extLst>
                  </p:cNvPr>
                  <p:cNvGrpSpPr/>
                  <p:nvPr/>
                </p:nvGrpSpPr>
                <p:grpSpPr>
                  <a:xfrm>
                    <a:off x="8565544" y="5838073"/>
                    <a:ext cx="198042" cy="576635"/>
                    <a:chOff x="8244432" y="5479046"/>
                    <a:chExt cx="198042" cy="576635"/>
                  </a:xfrm>
                </p:grpSpPr>
                <p:sp>
                  <p:nvSpPr>
                    <p:cNvPr id="240" name="Rectangle 239">
                      <a:extLst>
                        <a:ext uri="{FF2B5EF4-FFF2-40B4-BE49-F238E27FC236}">
                          <a16:creationId xmlns:a16="http://schemas.microsoft.com/office/drawing/2014/main" id="{F28B2D12-0A16-47B5-BA2D-237E483ACA1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4432" y="5479046"/>
                      <a:ext cx="198042" cy="576635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72000" tIns="45720" rIns="7200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1" name="Group 240">
                      <a:extLst>
                        <a:ext uri="{FF2B5EF4-FFF2-40B4-BE49-F238E27FC236}">
                          <a16:creationId xmlns:a16="http://schemas.microsoft.com/office/drawing/2014/main" id="{A86FAF71-B2BA-431A-B274-A776F3298D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510077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245" name="Picture 244">
                        <a:extLst>
                          <a:ext uri="{FF2B5EF4-FFF2-40B4-BE49-F238E27FC236}">
                            <a16:creationId xmlns:a16="http://schemas.microsoft.com/office/drawing/2014/main" id="{9999BC30-12E9-43CA-939F-504E24A717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46" name="Picture 2">
                        <a:extLst>
                          <a:ext uri="{FF2B5EF4-FFF2-40B4-BE49-F238E27FC236}">
                            <a16:creationId xmlns:a16="http://schemas.microsoft.com/office/drawing/2014/main" id="{9E7E7E40-4EDE-4EC6-8564-F36336A7DF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grpSp>
                  <p:nvGrpSpPr>
                    <p:cNvPr id="242" name="Group 241">
                      <a:extLst>
                        <a:ext uri="{FF2B5EF4-FFF2-40B4-BE49-F238E27FC236}">
                          <a16:creationId xmlns:a16="http://schemas.microsoft.com/office/drawing/2014/main" id="{96898478-D78A-4A0B-903C-7D360EE864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4398" y="5772054"/>
                      <a:ext cx="138466" cy="252422"/>
                      <a:chOff x="3172365" y="2056422"/>
                      <a:chExt cx="174746" cy="381424"/>
                    </a:xfrm>
                  </p:grpSpPr>
                  <p:pic>
                    <p:nvPicPr>
                      <p:cNvPr id="243" name="Picture 242">
                        <a:extLst>
                          <a:ext uri="{FF2B5EF4-FFF2-40B4-BE49-F238E27FC236}">
                            <a16:creationId xmlns:a16="http://schemas.microsoft.com/office/drawing/2014/main" id="{08188FD1-27F3-447C-9302-7BB94ADA86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056422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44" name="Picture 2">
                        <a:extLst>
                          <a:ext uri="{FF2B5EF4-FFF2-40B4-BE49-F238E27FC236}">
                            <a16:creationId xmlns:a16="http://schemas.microsoft.com/office/drawing/2014/main" id="{F2375373-BB81-4613-A2E5-99F977564B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365" y="2263100"/>
                        <a:ext cx="174746" cy="1747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</p:grpSp>
          </p:grp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166781F4-7008-43D0-8FA9-BE2E91CF0DD6}"/>
                  </a:ext>
                </a:extLst>
              </p:cNvPr>
              <p:cNvSpPr/>
              <p:nvPr/>
            </p:nvSpPr>
            <p:spPr bwMode="auto">
              <a:xfrm>
                <a:off x="4827903" y="4447583"/>
                <a:ext cx="198400" cy="582886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15" name="TextBox 514">
              <a:extLst>
                <a:ext uri="{FF2B5EF4-FFF2-40B4-BE49-F238E27FC236}">
                  <a16:creationId xmlns:a16="http://schemas.microsoft.com/office/drawing/2014/main" id="{D5F78533-8D3A-429E-B576-FD3B0B424C84}"/>
                </a:ext>
              </a:extLst>
            </p:cNvPr>
            <p:cNvSpPr txBox="1"/>
            <p:nvPr/>
          </p:nvSpPr>
          <p:spPr>
            <a:xfrm>
              <a:off x="342656" y="3833976"/>
              <a:ext cx="1140537" cy="42319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32T32R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F00EEE6-FE92-45C7-B450-468FC8B802D1}"/>
              </a:ext>
            </a:extLst>
          </p:cNvPr>
          <p:cNvGrpSpPr>
            <a:grpSpLocks noChangeAspect="1"/>
          </p:cNvGrpSpPr>
          <p:nvPr/>
        </p:nvGrpSpPr>
        <p:grpSpPr>
          <a:xfrm>
            <a:off x="583960" y="5161795"/>
            <a:ext cx="1267468" cy="957050"/>
            <a:chOff x="132931" y="4811308"/>
            <a:chExt cx="1584336" cy="1196311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266F305E-DE8D-429C-ADE6-0FDF586182A2}"/>
                </a:ext>
              </a:extLst>
            </p:cNvPr>
            <p:cNvGrpSpPr/>
            <p:nvPr/>
          </p:nvGrpSpPr>
          <p:grpSpPr>
            <a:xfrm>
              <a:off x="132931" y="4811308"/>
              <a:ext cx="1584336" cy="1196311"/>
              <a:chOff x="8495769" y="4380000"/>
              <a:chExt cx="1584336" cy="1196311"/>
            </a:xfrm>
          </p:grpSpPr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id="{F34B2900-F54A-4949-A109-02AE34665F31}"/>
                  </a:ext>
                </a:extLst>
              </p:cNvPr>
              <p:cNvGrpSpPr/>
              <p:nvPr/>
            </p:nvGrpSpPr>
            <p:grpSpPr>
              <a:xfrm>
                <a:off x="9287937" y="4385049"/>
                <a:ext cx="792168" cy="1191262"/>
                <a:chOff x="10037580" y="5759879"/>
                <a:chExt cx="792168" cy="1078708"/>
              </a:xfrm>
            </p:grpSpPr>
            <p:grpSp>
              <p:nvGrpSpPr>
                <p:cNvPr id="443" name="Group 442">
                  <a:extLst>
                    <a:ext uri="{FF2B5EF4-FFF2-40B4-BE49-F238E27FC236}">
                      <a16:creationId xmlns:a16="http://schemas.microsoft.com/office/drawing/2014/main" id="{8315240E-D903-4D06-8D6C-CFF8E76009FE}"/>
                    </a:ext>
                  </a:extLst>
                </p:cNvPr>
                <p:cNvGrpSpPr/>
                <p:nvPr/>
              </p:nvGrpSpPr>
              <p:grpSpPr>
                <a:xfrm>
                  <a:off x="10037580" y="5759879"/>
                  <a:ext cx="198042" cy="1076820"/>
                  <a:chOff x="10373376" y="5581368"/>
                  <a:chExt cx="198042" cy="1076820"/>
                </a:xfrm>
              </p:grpSpPr>
              <p:sp>
                <p:nvSpPr>
                  <p:cNvPr id="486" name="Rectangle 485">
                    <a:extLst>
                      <a:ext uri="{FF2B5EF4-FFF2-40B4-BE49-F238E27FC236}">
                        <a16:creationId xmlns:a16="http://schemas.microsoft.com/office/drawing/2014/main" id="{B8CA0883-7108-4A61-A0B1-C43A1741AA2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373376" y="5581368"/>
                    <a:ext cx="198042" cy="107682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87" name="Group 486">
                    <a:extLst>
                      <a:ext uri="{FF2B5EF4-FFF2-40B4-BE49-F238E27FC236}">
                        <a16:creationId xmlns:a16="http://schemas.microsoft.com/office/drawing/2014/main" id="{08B357EF-6BDF-427E-8BA7-E6649453BD4D}"/>
                      </a:ext>
                    </a:extLst>
                  </p:cNvPr>
                  <p:cNvGrpSpPr/>
                  <p:nvPr/>
                </p:nvGrpSpPr>
                <p:grpSpPr>
                  <a:xfrm>
                    <a:off x="10403342" y="5598950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97" name="Picture 496">
                      <a:extLst>
                        <a:ext uri="{FF2B5EF4-FFF2-40B4-BE49-F238E27FC236}">
                          <a16:creationId xmlns:a16="http://schemas.microsoft.com/office/drawing/2014/main" id="{E2276C55-2A76-4CF3-A162-449D3F0608A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98" name="Picture 2">
                      <a:extLst>
                        <a:ext uri="{FF2B5EF4-FFF2-40B4-BE49-F238E27FC236}">
                          <a16:creationId xmlns:a16="http://schemas.microsoft.com/office/drawing/2014/main" id="{5F9D7BAD-3A18-4BD7-85DE-177D0EAD23E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88" name="Group 487">
                    <a:extLst>
                      <a:ext uri="{FF2B5EF4-FFF2-40B4-BE49-F238E27FC236}">
                        <a16:creationId xmlns:a16="http://schemas.microsoft.com/office/drawing/2014/main" id="{46118B63-F0C2-4588-B0F6-A83A15E54753}"/>
                      </a:ext>
                    </a:extLst>
                  </p:cNvPr>
                  <p:cNvGrpSpPr/>
                  <p:nvPr/>
                </p:nvGrpSpPr>
                <p:grpSpPr>
                  <a:xfrm>
                    <a:off x="10403342" y="5860927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95" name="Picture 494">
                      <a:extLst>
                        <a:ext uri="{FF2B5EF4-FFF2-40B4-BE49-F238E27FC236}">
                          <a16:creationId xmlns:a16="http://schemas.microsoft.com/office/drawing/2014/main" id="{3E22230F-175D-4A01-A71E-B37953B8A2F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96" name="Picture 2">
                      <a:extLst>
                        <a:ext uri="{FF2B5EF4-FFF2-40B4-BE49-F238E27FC236}">
                          <a16:creationId xmlns:a16="http://schemas.microsoft.com/office/drawing/2014/main" id="{4F10A449-CBD9-4B0E-BF58-965A1CED0B7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89" name="Group 488">
                    <a:extLst>
                      <a:ext uri="{FF2B5EF4-FFF2-40B4-BE49-F238E27FC236}">
                        <a16:creationId xmlns:a16="http://schemas.microsoft.com/office/drawing/2014/main" id="{621AE98F-B569-4D13-BA2C-FEBDD6B912CA}"/>
                      </a:ext>
                    </a:extLst>
                  </p:cNvPr>
                  <p:cNvGrpSpPr/>
                  <p:nvPr/>
                </p:nvGrpSpPr>
                <p:grpSpPr>
                  <a:xfrm>
                    <a:off x="10402855" y="6130340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93" name="Picture 492">
                      <a:extLst>
                        <a:ext uri="{FF2B5EF4-FFF2-40B4-BE49-F238E27FC236}">
                          <a16:creationId xmlns:a16="http://schemas.microsoft.com/office/drawing/2014/main" id="{3E97A9E6-D927-4669-B427-D37756AC303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94" name="Picture 2">
                      <a:extLst>
                        <a:ext uri="{FF2B5EF4-FFF2-40B4-BE49-F238E27FC236}">
                          <a16:creationId xmlns:a16="http://schemas.microsoft.com/office/drawing/2014/main" id="{D3ABE0C9-4912-4815-9E54-3D0F2FBA526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90" name="Group 489">
                    <a:extLst>
                      <a:ext uri="{FF2B5EF4-FFF2-40B4-BE49-F238E27FC236}">
                        <a16:creationId xmlns:a16="http://schemas.microsoft.com/office/drawing/2014/main" id="{2B717779-2783-41CC-B67F-023D0192587B}"/>
                      </a:ext>
                    </a:extLst>
                  </p:cNvPr>
                  <p:cNvGrpSpPr/>
                  <p:nvPr/>
                </p:nvGrpSpPr>
                <p:grpSpPr>
                  <a:xfrm>
                    <a:off x="10402855" y="6392317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91" name="Picture 490">
                      <a:extLst>
                        <a:ext uri="{FF2B5EF4-FFF2-40B4-BE49-F238E27FC236}">
                          <a16:creationId xmlns:a16="http://schemas.microsoft.com/office/drawing/2014/main" id="{FDA9040E-36FA-4C88-8453-F81CE346480C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92" name="Picture 2">
                      <a:extLst>
                        <a:ext uri="{FF2B5EF4-FFF2-40B4-BE49-F238E27FC236}">
                          <a16:creationId xmlns:a16="http://schemas.microsoft.com/office/drawing/2014/main" id="{D9F2B22A-6CB1-4965-BB6C-91B834569AA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444" name="Group 443">
                  <a:extLst>
                    <a:ext uri="{FF2B5EF4-FFF2-40B4-BE49-F238E27FC236}">
                      <a16:creationId xmlns:a16="http://schemas.microsoft.com/office/drawing/2014/main" id="{6CC79BCD-B50B-4203-A2C2-450B1F4D6781}"/>
                    </a:ext>
                  </a:extLst>
                </p:cNvPr>
                <p:cNvGrpSpPr/>
                <p:nvPr/>
              </p:nvGrpSpPr>
              <p:grpSpPr>
                <a:xfrm>
                  <a:off x="10235622" y="5761767"/>
                  <a:ext cx="198042" cy="1076820"/>
                  <a:chOff x="10373376" y="5581368"/>
                  <a:chExt cx="198042" cy="1076820"/>
                </a:xfrm>
              </p:grpSpPr>
              <p:sp>
                <p:nvSpPr>
                  <p:cNvPr id="473" name="Rectangle 472">
                    <a:extLst>
                      <a:ext uri="{FF2B5EF4-FFF2-40B4-BE49-F238E27FC236}">
                        <a16:creationId xmlns:a16="http://schemas.microsoft.com/office/drawing/2014/main" id="{679E3A2D-8941-4A96-98D0-73544BB5F06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373376" y="5581368"/>
                    <a:ext cx="198042" cy="107682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74" name="Group 473">
                    <a:extLst>
                      <a:ext uri="{FF2B5EF4-FFF2-40B4-BE49-F238E27FC236}">
                        <a16:creationId xmlns:a16="http://schemas.microsoft.com/office/drawing/2014/main" id="{13A61393-D3D8-4F3C-B2EB-4DC637214D15}"/>
                      </a:ext>
                    </a:extLst>
                  </p:cNvPr>
                  <p:cNvGrpSpPr/>
                  <p:nvPr/>
                </p:nvGrpSpPr>
                <p:grpSpPr>
                  <a:xfrm>
                    <a:off x="10403342" y="5598950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84" name="Picture 483">
                      <a:extLst>
                        <a:ext uri="{FF2B5EF4-FFF2-40B4-BE49-F238E27FC236}">
                          <a16:creationId xmlns:a16="http://schemas.microsoft.com/office/drawing/2014/main" id="{89C3F178-BB0D-482C-AD0E-6CEF19D591FC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85" name="Picture 2">
                      <a:extLst>
                        <a:ext uri="{FF2B5EF4-FFF2-40B4-BE49-F238E27FC236}">
                          <a16:creationId xmlns:a16="http://schemas.microsoft.com/office/drawing/2014/main" id="{EB0F18DA-7B33-4BE4-A802-DFBF076550AC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75" name="Group 474">
                    <a:extLst>
                      <a:ext uri="{FF2B5EF4-FFF2-40B4-BE49-F238E27FC236}">
                        <a16:creationId xmlns:a16="http://schemas.microsoft.com/office/drawing/2014/main" id="{B8E211A9-26E1-4EC2-9288-6A3372088C1F}"/>
                      </a:ext>
                    </a:extLst>
                  </p:cNvPr>
                  <p:cNvGrpSpPr/>
                  <p:nvPr/>
                </p:nvGrpSpPr>
                <p:grpSpPr>
                  <a:xfrm>
                    <a:off x="10403342" y="5860927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82" name="Picture 481">
                      <a:extLst>
                        <a:ext uri="{FF2B5EF4-FFF2-40B4-BE49-F238E27FC236}">
                          <a16:creationId xmlns:a16="http://schemas.microsoft.com/office/drawing/2014/main" id="{D929CA83-5BEE-4405-BD04-C9425411F9C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83" name="Picture 2">
                      <a:extLst>
                        <a:ext uri="{FF2B5EF4-FFF2-40B4-BE49-F238E27FC236}">
                          <a16:creationId xmlns:a16="http://schemas.microsoft.com/office/drawing/2014/main" id="{2690B57F-39ED-40FF-ABE7-0017018A1B5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76" name="Group 475">
                    <a:extLst>
                      <a:ext uri="{FF2B5EF4-FFF2-40B4-BE49-F238E27FC236}">
                        <a16:creationId xmlns:a16="http://schemas.microsoft.com/office/drawing/2014/main" id="{FFA383E6-8701-457D-B466-B2B0AF17D373}"/>
                      </a:ext>
                    </a:extLst>
                  </p:cNvPr>
                  <p:cNvGrpSpPr/>
                  <p:nvPr/>
                </p:nvGrpSpPr>
                <p:grpSpPr>
                  <a:xfrm>
                    <a:off x="10402855" y="6130340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80" name="Picture 479">
                      <a:extLst>
                        <a:ext uri="{FF2B5EF4-FFF2-40B4-BE49-F238E27FC236}">
                          <a16:creationId xmlns:a16="http://schemas.microsoft.com/office/drawing/2014/main" id="{C556105D-6C57-4659-9AA3-0FE1C8E1461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81" name="Picture 2">
                      <a:extLst>
                        <a:ext uri="{FF2B5EF4-FFF2-40B4-BE49-F238E27FC236}">
                          <a16:creationId xmlns:a16="http://schemas.microsoft.com/office/drawing/2014/main" id="{2A0D1E7A-9C8D-49D4-9550-8A010EAB86A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77" name="Group 476">
                    <a:extLst>
                      <a:ext uri="{FF2B5EF4-FFF2-40B4-BE49-F238E27FC236}">
                        <a16:creationId xmlns:a16="http://schemas.microsoft.com/office/drawing/2014/main" id="{036364BB-A65D-4863-8D4E-714D364C5B61}"/>
                      </a:ext>
                    </a:extLst>
                  </p:cNvPr>
                  <p:cNvGrpSpPr/>
                  <p:nvPr/>
                </p:nvGrpSpPr>
                <p:grpSpPr>
                  <a:xfrm>
                    <a:off x="10402855" y="6392317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78" name="Picture 477">
                      <a:extLst>
                        <a:ext uri="{FF2B5EF4-FFF2-40B4-BE49-F238E27FC236}">
                          <a16:creationId xmlns:a16="http://schemas.microsoft.com/office/drawing/2014/main" id="{8A66654A-C261-47BC-8335-310B8978A1C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79" name="Picture 2">
                      <a:extLst>
                        <a:ext uri="{FF2B5EF4-FFF2-40B4-BE49-F238E27FC236}">
                          <a16:creationId xmlns:a16="http://schemas.microsoft.com/office/drawing/2014/main" id="{2D252C7B-D28A-45AA-BDA4-3B45E4515C7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445" name="Group 444">
                  <a:extLst>
                    <a:ext uri="{FF2B5EF4-FFF2-40B4-BE49-F238E27FC236}">
                      <a16:creationId xmlns:a16="http://schemas.microsoft.com/office/drawing/2014/main" id="{DD6DD60C-085A-4E14-9AEA-B637CDAEA67A}"/>
                    </a:ext>
                  </a:extLst>
                </p:cNvPr>
                <p:cNvGrpSpPr/>
                <p:nvPr/>
              </p:nvGrpSpPr>
              <p:grpSpPr>
                <a:xfrm>
                  <a:off x="10433664" y="5759879"/>
                  <a:ext cx="198042" cy="1076820"/>
                  <a:chOff x="10373376" y="5581368"/>
                  <a:chExt cx="198042" cy="1076820"/>
                </a:xfrm>
              </p:grpSpPr>
              <p:sp>
                <p:nvSpPr>
                  <p:cNvPr id="460" name="Rectangle 459">
                    <a:extLst>
                      <a:ext uri="{FF2B5EF4-FFF2-40B4-BE49-F238E27FC236}">
                        <a16:creationId xmlns:a16="http://schemas.microsoft.com/office/drawing/2014/main" id="{4B4CF5F6-1C8E-47FF-B41A-81124AF714E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373376" y="5581368"/>
                    <a:ext cx="198042" cy="107682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61" name="Group 460">
                    <a:extLst>
                      <a:ext uri="{FF2B5EF4-FFF2-40B4-BE49-F238E27FC236}">
                        <a16:creationId xmlns:a16="http://schemas.microsoft.com/office/drawing/2014/main" id="{2726A986-98CB-4B78-B1FA-53ED32A76488}"/>
                      </a:ext>
                    </a:extLst>
                  </p:cNvPr>
                  <p:cNvGrpSpPr/>
                  <p:nvPr/>
                </p:nvGrpSpPr>
                <p:grpSpPr>
                  <a:xfrm>
                    <a:off x="10403342" y="5598950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71" name="Picture 470">
                      <a:extLst>
                        <a:ext uri="{FF2B5EF4-FFF2-40B4-BE49-F238E27FC236}">
                          <a16:creationId xmlns:a16="http://schemas.microsoft.com/office/drawing/2014/main" id="{E7BFFB33-04D4-4516-9E80-F40A8FB666D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72" name="Picture 2">
                      <a:extLst>
                        <a:ext uri="{FF2B5EF4-FFF2-40B4-BE49-F238E27FC236}">
                          <a16:creationId xmlns:a16="http://schemas.microsoft.com/office/drawing/2014/main" id="{B5B5E5C1-D014-4312-A15A-F1104B583E8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62" name="Group 461">
                    <a:extLst>
                      <a:ext uri="{FF2B5EF4-FFF2-40B4-BE49-F238E27FC236}">
                        <a16:creationId xmlns:a16="http://schemas.microsoft.com/office/drawing/2014/main" id="{B7EA8FFC-F86E-4078-84C4-AE3602BD0AD4}"/>
                      </a:ext>
                    </a:extLst>
                  </p:cNvPr>
                  <p:cNvGrpSpPr/>
                  <p:nvPr/>
                </p:nvGrpSpPr>
                <p:grpSpPr>
                  <a:xfrm>
                    <a:off x="10403342" y="5860927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69" name="Picture 468">
                      <a:extLst>
                        <a:ext uri="{FF2B5EF4-FFF2-40B4-BE49-F238E27FC236}">
                          <a16:creationId xmlns:a16="http://schemas.microsoft.com/office/drawing/2014/main" id="{A9A24242-8B9C-475C-A16D-D645CD1E0F7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70" name="Picture 2">
                      <a:extLst>
                        <a:ext uri="{FF2B5EF4-FFF2-40B4-BE49-F238E27FC236}">
                          <a16:creationId xmlns:a16="http://schemas.microsoft.com/office/drawing/2014/main" id="{EBCE8301-7EBE-4C9B-8488-30E706ED5A1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63" name="Group 462">
                    <a:extLst>
                      <a:ext uri="{FF2B5EF4-FFF2-40B4-BE49-F238E27FC236}">
                        <a16:creationId xmlns:a16="http://schemas.microsoft.com/office/drawing/2014/main" id="{BF8D66C5-4863-44A0-9391-51709F69C15E}"/>
                      </a:ext>
                    </a:extLst>
                  </p:cNvPr>
                  <p:cNvGrpSpPr/>
                  <p:nvPr/>
                </p:nvGrpSpPr>
                <p:grpSpPr>
                  <a:xfrm>
                    <a:off x="10402855" y="6130340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67" name="Picture 466">
                      <a:extLst>
                        <a:ext uri="{FF2B5EF4-FFF2-40B4-BE49-F238E27FC236}">
                          <a16:creationId xmlns:a16="http://schemas.microsoft.com/office/drawing/2014/main" id="{48FCB9AD-51D9-4561-B8DD-2639CED4B7A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68" name="Picture 2">
                      <a:extLst>
                        <a:ext uri="{FF2B5EF4-FFF2-40B4-BE49-F238E27FC236}">
                          <a16:creationId xmlns:a16="http://schemas.microsoft.com/office/drawing/2014/main" id="{1437B755-7216-4657-A507-16C708AEF78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64" name="Group 463">
                    <a:extLst>
                      <a:ext uri="{FF2B5EF4-FFF2-40B4-BE49-F238E27FC236}">
                        <a16:creationId xmlns:a16="http://schemas.microsoft.com/office/drawing/2014/main" id="{3317B560-9242-4413-9867-060999F49DF0}"/>
                      </a:ext>
                    </a:extLst>
                  </p:cNvPr>
                  <p:cNvGrpSpPr/>
                  <p:nvPr/>
                </p:nvGrpSpPr>
                <p:grpSpPr>
                  <a:xfrm>
                    <a:off x="10402855" y="6392317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65" name="Picture 464">
                      <a:extLst>
                        <a:ext uri="{FF2B5EF4-FFF2-40B4-BE49-F238E27FC236}">
                          <a16:creationId xmlns:a16="http://schemas.microsoft.com/office/drawing/2014/main" id="{24DEE4DD-2813-435C-ACBD-01C030DBE1D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66" name="Picture 2">
                      <a:extLst>
                        <a:ext uri="{FF2B5EF4-FFF2-40B4-BE49-F238E27FC236}">
                          <a16:creationId xmlns:a16="http://schemas.microsoft.com/office/drawing/2014/main" id="{D20BD36C-AE9F-445A-97D3-F2EC6B21A43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446" name="Group 445">
                  <a:extLst>
                    <a:ext uri="{FF2B5EF4-FFF2-40B4-BE49-F238E27FC236}">
                      <a16:creationId xmlns:a16="http://schemas.microsoft.com/office/drawing/2014/main" id="{4CFC97BE-E77F-468A-B872-989554D85BD2}"/>
                    </a:ext>
                  </a:extLst>
                </p:cNvPr>
                <p:cNvGrpSpPr/>
                <p:nvPr/>
              </p:nvGrpSpPr>
              <p:grpSpPr>
                <a:xfrm>
                  <a:off x="10631706" y="5761767"/>
                  <a:ext cx="198042" cy="1076820"/>
                  <a:chOff x="10373376" y="5581368"/>
                  <a:chExt cx="198042" cy="1076820"/>
                </a:xfrm>
              </p:grpSpPr>
              <p:sp>
                <p:nvSpPr>
                  <p:cNvPr id="447" name="Rectangle 446">
                    <a:extLst>
                      <a:ext uri="{FF2B5EF4-FFF2-40B4-BE49-F238E27FC236}">
                        <a16:creationId xmlns:a16="http://schemas.microsoft.com/office/drawing/2014/main" id="{D538A6C5-C9A6-4D7E-B3C5-1CF40F77EAF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373376" y="5581368"/>
                    <a:ext cx="198042" cy="107682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48" name="Group 447">
                    <a:extLst>
                      <a:ext uri="{FF2B5EF4-FFF2-40B4-BE49-F238E27FC236}">
                        <a16:creationId xmlns:a16="http://schemas.microsoft.com/office/drawing/2014/main" id="{822719C2-6533-495C-AFCF-203420269BFD}"/>
                      </a:ext>
                    </a:extLst>
                  </p:cNvPr>
                  <p:cNvGrpSpPr/>
                  <p:nvPr/>
                </p:nvGrpSpPr>
                <p:grpSpPr>
                  <a:xfrm>
                    <a:off x="10403342" y="5598950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58" name="Picture 457">
                      <a:extLst>
                        <a:ext uri="{FF2B5EF4-FFF2-40B4-BE49-F238E27FC236}">
                          <a16:creationId xmlns:a16="http://schemas.microsoft.com/office/drawing/2014/main" id="{8A66A3B2-D629-4571-AB92-5CCD11DE548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59" name="Picture 2">
                      <a:extLst>
                        <a:ext uri="{FF2B5EF4-FFF2-40B4-BE49-F238E27FC236}">
                          <a16:creationId xmlns:a16="http://schemas.microsoft.com/office/drawing/2014/main" id="{1AAFFE03-350F-49B0-8921-8A874525210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49" name="Group 448">
                    <a:extLst>
                      <a:ext uri="{FF2B5EF4-FFF2-40B4-BE49-F238E27FC236}">
                        <a16:creationId xmlns:a16="http://schemas.microsoft.com/office/drawing/2014/main" id="{7CE4C6CD-9A18-4A5C-A911-DB29F5A54E78}"/>
                      </a:ext>
                    </a:extLst>
                  </p:cNvPr>
                  <p:cNvGrpSpPr/>
                  <p:nvPr/>
                </p:nvGrpSpPr>
                <p:grpSpPr>
                  <a:xfrm>
                    <a:off x="10403342" y="5860927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56" name="Picture 455">
                      <a:extLst>
                        <a:ext uri="{FF2B5EF4-FFF2-40B4-BE49-F238E27FC236}">
                          <a16:creationId xmlns:a16="http://schemas.microsoft.com/office/drawing/2014/main" id="{9FEF029C-122B-4A2F-9E68-8E352F8A1B8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57" name="Picture 2">
                      <a:extLst>
                        <a:ext uri="{FF2B5EF4-FFF2-40B4-BE49-F238E27FC236}">
                          <a16:creationId xmlns:a16="http://schemas.microsoft.com/office/drawing/2014/main" id="{CE624D57-B399-49D7-99D9-5011212308F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50" name="Group 449">
                    <a:extLst>
                      <a:ext uri="{FF2B5EF4-FFF2-40B4-BE49-F238E27FC236}">
                        <a16:creationId xmlns:a16="http://schemas.microsoft.com/office/drawing/2014/main" id="{F58F33A7-DF2E-43EA-AFE3-D14011B2CD74}"/>
                      </a:ext>
                    </a:extLst>
                  </p:cNvPr>
                  <p:cNvGrpSpPr/>
                  <p:nvPr/>
                </p:nvGrpSpPr>
                <p:grpSpPr>
                  <a:xfrm>
                    <a:off x="10402855" y="6130340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54" name="Picture 453">
                      <a:extLst>
                        <a:ext uri="{FF2B5EF4-FFF2-40B4-BE49-F238E27FC236}">
                          <a16:creationId xmlns:a16="http://schemas.microsoft.com/office/drawing/2014/main" id="{660FA325-CD3D-4DD2-9D9C-A10DAD696FF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55" name="Picture 2">
                      <a:extLst>
                        <a:ext uri="{FF2B5EF4-FFF2-40B4-BE49-F238E27FC236}">
                          <a16:creationId xmlns:a16="http://schemas.microsoft.com/office/drawing/2014/main" id="{BFFE26F3-F226-40BE-AAC0-1B9C1F3EB6B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51" name="Group 450">
                    <a:extLst>
                      <a:ext uri="{FF2B5EF4-FFF2-40B4-BE49-F238E27FC236}">
                        <a16:creationId xmlns:a16="http://schemas.microsoft.com/office/drawing/2014/main" id="{2DEB5F60-5FFC-42B1-A62C-34F849D5D9A3}"/>
                      </a:ext>
                    </a:extLst>
                  </p:cNvPr>
                  <p:cNvGrpSpPr/>
                  <p:nvPr/>
                </p:nvGrpSpPr>
                <p:grpSpPr>
                  <a:xfrm>
                    <a:off x="10402855" y="6392317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52" name="Picture 451">
                      <a:extLst>
                        <a:ext uri="{FF2B5EF4-FFF2-40B4-BE49-F238E27FC236}">
                          <a16:creationId xmlns:a16="http://schemas.microsoft.com/office/drawing/2014/main" id="{F225CEDA-02B7-4C84-987D-55B1C67E624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53" name="Picture 2">
                      <a:extLst>
                        <a:ext uri="{FF2B5EF4-FFF2-40B4-BE49-F238E27FC236}">
                          <a16:creationId xmlns:a16="http://schemas.microsoft.com/office/drawing/2014/main" id="{6F275DF8-B7D2-4222-80AE-63797AAC9BB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id="{B2FF5165-5071-4F38-AA9A-819A13E1C6CE}"/>
                  </a:ext>
                </a:extLst>
              </p:cNvPr>
              <p:cNvGrpSpPr/>
              <p:nvPr/>
            </p:nvGrpSpPr>
            <p:grpSpPr>
              <a:xfrm>
                <a:off x="8495769" y="4385049"/>
                <a:ext cx="792168" cy="1191262"/>
                <a:chOff x="10037580" y="5759879"/>
                <a:chExt cx="792168" cy="1078708"/>
              </a:xfrm>
            </p:grpSpPr>
            <p:grpSp>
              <p:nvGrpSpPr>
                <p:cNvPr id="387" name="Group 386">
                  <a:extLst>
                    <a:ext uri="{FF2B5EF4-FFF2-40B4-BE49-F238E27FC236}">
                      <a16:creationId xmlns:a16="http://schemas.microsoft.com/office/drawing/2014/main" id="{9F668040-5FAE-4D73-8DF8-3855BE245CE2}"/>
                    </a:ext>
                  </a:extLst>
                </p:cNvPr>
                <p:cNvGrpSpPr/>
                <p:nvPr/>
              </p:nvGrpSpPr>
              <p:grpSpPr>
                <a:xfrm>
                  <a:off x="10037580" y="5759879"/>
                  <a:ext cx="198042" cy="1076820"/>
                  <a:chOff x="10373376" y="5581368"/>
                  <a:chExt cx="198042" cy="1076820"/>
                </a:xfrm>
              </p:grpSpPr>
              <p:sp>
                <p:nvSpPr>
                  <p:cNvPr id="430" name="Rectangle 429">
                    <a:extLst>
                      <a:ext uri="{FF2B5EF4-FFF2-40B4-BE49-F238E27FC236}">
                        <a16:creationId xmlns:a16="http://schemas.microsoft.com/office/drawing/2014/main" id="{E1CD1B34-F83E-4D17-99D3-90D68A049CE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373376" y="5581368"/>
                    <a:ext cx="198042" cy="107682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31" name="Group 430">
                    <a:extLst>
                      <a:ext uri="{FF2B5EF4-FFF2-40B4-BE49-F238E27FC236}">
                        <a16:creationId xmlns:a16="http://schemas.microsoft.com/office/drawing/2014/main" id="{D5EC92B0-6600-45AC-947B-8D1C668CD18C}"/>
                      </a:ext>
                    </a:extLst>
                  </p:cNvPr>
                  <p:cNvGrpSpPr/>
                  <p:nvPr/>
                </p:nvGrpSpPr>
                <p:grpSpPr>
                  <a:xfrm>
                    <a:off x="10403342" y="5598950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41" name="Picture 440">
                      <a:extLst>
                        <a:ext uri="{FF2B5EF4-FFF2-40B4-BE49-F238E27FC236}">
                          <a16:creationId xmlns:a16="http://schemas.microsoft.com/office/drawing/2014/main" id="{FFB02E8D-271C-4148-ACA9-4AFEE76ECA0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42" name="Picture 2">
                      <a:extLst>
                        <a:ext uri="{FF2B5EF4-FFF2-40B4-BE49-F238E27FC236}">
                          <a16:creationId xmlns:a16="http://schemas.microsoft.com/office/drawing/2014/main" id="{075AE59C-4067-4517-A21D-24384CB0E92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32" name="Group 431">
                    <a:extLst>
                      <a:ext uri="{FF2B5EF4-FFF2-40B4-BE49-F238E27FC236}">
                        <a16:creationId xmlns:a16="http://schemas.microsoft.com/office/drawing/2014/main" id="{0519E58F-C3B7-46FD-B749-E76D244D8758}"/>
                      </a:ext>
                    </a:extLst>
                  </p:cNvPr>
                  <p:cNvGrpSpPr/>
                  <p:nvPr/>
                </p:nvGrpSpPr>
                <p:grpSpPr>
                  <a:xfrm>
                    <a:off x="10403342" y="5860927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39" name="Picture 438">
                      <a:extLst>
                        <a:ext uri="{FF2B5EF4-FFF2-40B4-BE49-F238E27FC236}">
                          <a16:creationId xmlns:a16="http://schemas.microsoft.com/office/drawing/2014/main" id="{FEDA7D61-A696-4224-8038-2195A863919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40" name="Picture 2">
                      <a:extLst>
                        <a:ext uri="{FF2B5EF4-FFF2-40B4-BE49-F238E27FC236}">
                          <a16:creationId xmlns:a16="http://schemas.microsoft.com/office/drawing/2014/main" id="{1584A508-F444-4FBF-AFDD-1021BD7CCC1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33" name="Group 432">
                    <a:extLst>
                      <a:ext uri="{FF2B5EF4-FFF2-40B4-BE49-F238E27FC236}">
                        <a16:creationId xmlns:a16="http://schemas.microsoft.com/office/drawing/2014/main" id="{03509FC4-CAC8-4E41-BFA5-D7E6503E773D}"/>
                      </a:ext>
                    </a:extLst>
                  </p:cNvPr>
                  <p:cNvGrpSpPr/>
                  <p:nvPr/>
                </p:nvGrpSpPr>
                <p:grpSpPr>
                  <a:xfrm>
                    <a:off x="10402855" y="6130340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37" name="Picture 436">
                      <a:extLst>
                        <a:ext uri="{FF2B5EF4-FFF2-40B4-BE49-F238E27FC236}">
                          <a16:creationId xmlns:a16="http://schemas.microsoft.com/office/drawing/2014/main" id="{3A54139C-85E9-4C55-9353-869154A6CC0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38" name="Picture 2">
                      <a:extLst>
                        <a:ext uri="{FF2B5EF4-FFF2-40B4-BE49-F238E27FC236}">
                          <a16:creationId xmlns:a16="http://schemas.microsoft.com/office/drawing/2014/main" id="{3815EC0A-432E-42E3-ADF6-C385CA4AFC1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34" name="Group 433">
                    <a:extLst>
                      <a:ext uri="{FF2B5EF4-FFF2-40B4-BE49-F238E27FC236}">
                        <a16:creationId xmlns:a16="http://schemas.microsoft.com/office/drawing/2014/main" id="{AA0E212D-F547-4971-8ABE-225A127017B6}"/>
                      </a:ext>
                    </a:extLst>
                  </p:cNvPr>
                  <p:cNvGrpSpPr/>
                  <p:nvPr/>
                </p:nvGrpSpPr>
                <p:grpSpPr>
                  <a:xfrm>
                    <a:off x="10402855" y="6392317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35" name="Picture 434">
                      <a:extLst>
                        <a:ext uri="{FF2B5EF4-FFF2-40B4-BE49-F238E27FC236}">
                          <a16:creationId xmlns:a16="http://schemas.microsoft.com/office/drawing/2014/main" id="{4D9F2ED9-626E-4163-8E78-78080B16DEF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36" name="Picture 2">
                      <a:extLst>
                        <a:ext uri="{FF2B5EF4-FFF2-40B4-BE49-F238E27FC236}">
                          <a16:creationId xmlns:a16="http://schemas.microsoft.com/office/drawing/2014/main" id="{3BD2DD21-2A1E-465D-82AD-895618D6342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388" name="Group 387">
                  <a:extLst>
                    <a:ext uri="{FF2B5EF4-FFF2-40B4-BE49-F238E27FC236}">
                      <a16:creationId xmlns:a16="http://schemas.microsoft.com/office/drawing/2014/main" id="{C7B6A423-5AF3-40B9-B066-05A8B688C00D}"/>
                    </a:ext>
                  </a:extLst>
                </p:cNvPr>
                <p:cNvGrpSpPr/>
                <p:nvPr/>
              </p:nvGrpSpPr>
              <p:grpSpPr>
                <a:xfrm>
                  <a:off x="10235622" y="5761767"/>
                  <a:ext cx="198042" cy="1076820"/>
                  <a:chOff x="10373376" y="5581368"/>
                  <a:chExt cx="198042" cy="1076820"/>
                </a:xfrm>
              </p:grpSpPr>
              <p:sp>
                <p:nvSpPr>
                  <p:cNvPr id="417" name="Rectangle 416">
                    <a:extLst>
                      <a:ext uri="{FF2B5EF4-FFF2-40B4-BE49-F238E27FC236}">
                        <a16:creationId xmlns:a16="http://schemas.microsoft.com/office/drawing/2014/main" id="{0B260A3A-0D19-4949-92A8-D38DBA06D1D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373376" y="5581368"/>
                    <a:ext cx="198042" cy="107682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18" name="Group 417">
                    <a:extLst>
                      <a:ext uri="{FF2B5EF4-FFF2-40B4-BE49-F238E27FC236}">
                        <a16:creationId xmlns:a16="http://schemas.microsoft.com/office/drawing/2014/main" id="{70F5ABBF-208E-4BF7-A12E-D06E31FFA3DB}"/>
                      </a:ext>
                    </a:extLst>
                  </p:cNvPr>
                  <p:cNvGrpSpPr/>
                  <p:nvPr/>
                </p:nvGrpSpPr>
                <p:grpSpPr>
                  <a:xfrm>
                    <a:off x="10403342" y="5598950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28" name="Picture 427">
                      <a:extLst>
                        <a:ext uri="{FF2B5EF4-FFF2-40B4-BE49-F238E27FC236}">
                          <a16:creationId xmlns:a16="http://schemas.microsoft.com/office/drawing/2014/main" id="{07D90A3E-FE0A-4A24-8BBA-9FA806C3D93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29" name="Picture 2">
                      <a:extLst>
                        <a:ext uri="{FF2B5EF4-FFF2-40B4-BE49-F238E27FC236}">
                          <a16:creationId xmlns:a16="http://schemas.microsoft.com/office/drawing/2014/main" id="{E94C107E-5378-413E-8BD9-287F890274B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19" name="Group 418">
                    <a:extLst>
                      <a:ext uri="{FF2B5EF4-FFF2-40B4-BE49-F238E27FC236}">
                        <a16:creationId xmlns:a16="http://schemas.microsoft.com/office/drawing/2014/main" id="{456649F7-D8F6-4744-9AC7-76E9F643D21E}"/>
                      </a:ext>
                    </a:extLst>
                  </p:cNvPr>
                  <p:cNvGrpSpPr/>
                  <p:nvPr/>
                </p:nvGrpSpPr>
                <p:grpSpPr>
                  <a:xfrm>
                    <a:off x="10403342" y="5860927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26" name="Picture 425">
                      <a:extLst>
                        <a:ext uri="{FF2B5EF4-FFF2-40B4-BE49-F238E27FC236}">
                          <a16:creationId xmlns:a16="http://schemas.microsoft.com/office/drawing/2014/main" id="{4631E8AE-9F18-4F32-AE19-5B98E2DE541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27" name="Picture 2">
                      <a:extLst>
                        <a:ext uri="{FF2B5EF4-FFF2-40B4-BE49-F238E27FC236}">
                          <a16:creationId xmlns:a16="http://schemas.microsoft.com/office/drawing/2014/main" id="{4636B20D-7460-494F-B65F-18DDD28A419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20" name="Group 419">
                    <a:extLst>
                      <a:ext uri="{FF2B5EF4-FFF2-40B4-BE49-F238E27FC236}">
                        <a16:creationId xmlns:a16="http://schemas.microsoft.com/office/drawing/2014/main" id="{862F5C47-E972-4CDD-921D-BA606D0F27B1}"/>
                      </a:ext>
                    </a:extLst>
                  </p:cNvPr>
                  <p:cNvGrpSpPr/>
                  <p:nvPr/>
                </p:nvGrpSpPr>
                <p:grpSpPr>
                  <a:xfrm>
                    <a:off x="10402855" y="6130340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24" name="Picture 423">
                      <a:extLst>
                        <a:ext uri="{FF2B5EF4-FFF2-40B4-BE49-F238E27FC236}">
                          <a16:creationId xmlns:a16="http://schemas.microsoft.com/office/drawing/2014/main" id="{143BD822-8B9A-46EF-924A-5577BD8C6A8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25" name="Picture 2">
                      <a:extLst>
                        <a:ext uri="{FF2B5EF4-FFF2-40B4-BE49-F238E27FC236}">
                          <a16:creationId xmlns:a16="http://schemas.microsoft.com/office/drawing/2014/main" id="{CA8B156F-7C7C-4131-A47A-CCC5EEBE698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21" name="Group 420">
                    <a:extLst>
                      <a:ext uri="{FF2B5EF4-FFF2-40B4-BE49-F238E27FC236}">
                        <a16:creationId xmlns:a16="http://schemas.microsoft.com/office/drawing/2014/main" id="{C939F614-4B3E-4922-8927-DD64BA6D0D02}"/>
                      </a:ext>
                    </a:extLst>
                  </p:cNvPr>
                  <p:cNvGrpSpPr/>
                  <p:nvPr/>
                </p:nvGrpSpPr>
                <p:grpSpPr>
                  <a:xfrm>
                    <a:off x="10402855" y="6392317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22" name="Picture 421">
                      <a:extLst>
                        <a:ext uri="{FF2B5EF4-FFF2-40B4-BE49-F238E27FC236}">
                          <a16:creationId xmlns:a16="http://schemas.microsoft.com/office/drawing/2014/main" id="{995AC8BF-07C8-430E-AED8-4AF1F81CBD9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23" name="Picture 2">
                      <a:extLst>
                        <a:ext uri="{FF2B5EF4-FFF2-40B4-BE49-F238E27FC236}">
                          <a16:creationId xmlns:a16="http://schemas.microsoft.com/office/drawing/2014/main" id="{236FC1B1-5969-4FA5-B705-4E5A994E626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389" name="Group 388">
                  <a:extLst>
                    <a:ext uri="{FF2B5EF4-FFF2-40B4-BE49-F238E27FC236}">
                      <a16:creationId xmlns:a16="http://schemas.microsoft.com/office/drawing/2014/main" id="{80FE0FB6-DD31-4A32-BEBE-43D39F71D884}"/>
                    </a:ext>
                  </a:extLst>
                </p:cNvPr>
                <p:cNvGrpSpPr/>
                <p:nvPr/>
              </p:nvGrpSpPr>
              <p:grpSpPr>
                <a:xfrm>
                  <a:off x="10433664" y="5759879"/>
                  <a:ext cx="198042" cy="1076820"/>
                  <a:chOff x="10373376" y="5581368"/>
                  <a:chExt cx="198042" cy="1076820"/>
                </a:xfrm>
              </p:grpSpPr>
              <p:sp>
                <p:nvSpPr>
                  <p:cNvPr id="404" name="Rectangle 403">
                    <a:extLst>
                      <a:ext uri="{FF2B5EF4-FFF2-40B4-BE49-F238E27FC236}">
                        <a16:creationId xmlns:a16="http://schemas.microsoft.com/office/drawing/2014/main" id="{E8DF344E-7014-402A-9A8B-081F9A42651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373376" y="5581368"/>
                    <a:ext cx="198042" cy="107682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05" name="Group 404">
                    <a:extLst>
                      <a:ext uri="{FF2B5EF4-FFF2-40B4-BE49-F238E27FC236}">
                        <a16:creationId xmlns:a16="http://schemas.microsoft.com/office/drawing/2014/main" id="{C7E27B05-BA53-411E-AE3C-8E9AB604B272}"/>
                      </a:ext>
                    </a:extLst>
                  </p:cNvPr>
                  <p:cNvGrpSpPr/>
                  <p:nvPr/>
                </p:nvGrpSpPr>
                <p:grpSpPr>
                  <a:xfrm>
                    <a:off x="10403342" y="5598950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15" name="Picture 414">
                      <a:extLst>
                        <a:ext uri="{FF2B5EF4-FFF2-40B4-BE49-F238E27FC236}">
                          <a16:creationId xmlns:a16="http://schemas.microsoft.com/office/drawing/2014/main" id="{031BBE55-6642-4CCF-AE53-7604B617C6E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16" name="Picture 2">
                      <a:extLst>
                        <a:ext uri="{FF2B5EF4-FFF2-40B4-BE49-F238E27FC236}">
                          <a16:creationId xmlns:a16="http://schemas.microsoft.com/office/drawing/2014/main" id="{D96B8736-EC79-44FF-83B7-0E27EF2FF07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06" name="Group 405">
                    <a:extLst>
                      <a:ext uri="{FF2B5EF4-FFF2-40B4-BE49-F238E27FC236}">
                        <a16:creationId xmlns:a16="http://schemas.microsoft.com/office/drawing/2014/main" id="{1EE525BD-0BD7-4B86-BA0D-363A83DB3202}"/>
                      </a:ext>
                    </a:extLst>
                  </p:cNvPr>
                  <p:cNvGrpSpPr/>
                  <p:nvPr/>
                </p:nvGrpSpPr>
                <p:grpSpPr>
                  <a:xfrm>
                    <a:off x="10403342" y="5860927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13" name="Picture 412">
                      <a:extLst>
                        <a:ext uri="{FF2B5EF4-FFF2-40B4-BE49-F238E27FC236}">
                          <a16:creationId xmlns:a16="http://schemas.microsoft.com/office/drawing/2014/main" id="{6214B9FA-FBA2-44B2-90C8-643476EB9FB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14" name="Picture 2">
                      <a:extLst>
                        <a:ext uri="{FF2B5EF4-FFF2-40B4-BE49-F238E27FC236}">
                          <a16:creationId xmlns:a16="http://schemas.microsoft.com/office/drawing/2014/main" id="{D2E4E666-9237-4224-BF6E-4D3B0FACB9A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07" name="Group 406">
                    <a:extLst>
                      <a:ext uri="{FF2B5EF4-FFF2-40B4-BE49-F238E27FC236}">
                        <a16:creationId xmlns:a16="http://schemas.microsoft.com/office/drawing/2014/main" id="{7DE7638C-35F2-4E8C-94D8-86A8CF1F28DB}"/>
                      </a:ext>
                    </a:extLst>
                  </p:cNvPr>
                  <p:cNvGrpSpPr/>
                  <p:nvPr/>
                </p:nvGrpSpPr>
                <p:grpSpPr>
                  <a:xfrm>
                    <a:off x="10402855" y="6130340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11" name="Picture 410">
                      <a:extLst>
                        <a:ext uri="{FF2B5EF4-FFF2-40B4-BE49-F238E27FC236}">
                          <a16:creationId xmlns:a16="http://schemas.microsoft.com/office/drawing/2014/main" id="{F1422EAB-C533-4BF7-A6F2-A867E3708BF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12" name="Picture 2">
                      <a:extLst>
                        <a:ext uri="{FF2B5EF4-FFF2-40B4-BE49-F238E27FC236}">
                          <a16:creationId xmlns:a16="http://schemas.microsoft.com/office/drawing/2014/main" id="{372C6677-978C-48B9-9199-F5ED1EA185B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08" name="Group 407">
                    <a:extLst>
                      <a:ext uri="{FF2B5EF4-FFF2-40B4-BE49-F238E27FC236}">
                        <a16:creationId xmlns:a16="http://schemas.microsoft.com/office/drawing/2014/main" id="{3030640F-3F5B-4081-94FB-53335FB0D4FE}"/>
                      </a:ext>
                    </a:extLst>
                  </p:cNvPr>
                  <p:cNvGrpSpPr/>
                  <p:nvPr/>
                </p:nvGrpSpPr>
                <p:grpSpPr>
                  <a:xfrm>
                    <a:off x="10402855" y="6392317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09" name="Picture 408">
                      <a:extLst>
                        <a:ext uri="{FF2B5EF4-FFF2-40B4-BE49-F238E27FC236}">
                          <a16:creationId xmlns:a16="http://schemas.microsoft.com/office/drawing/2014/main" id="{183D49EC-E6C7-450D-8B82-931405E1EEB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10" name="Picture 2">
                      <a:extLst>
                        <a:ext uri="{FF2B5EF4-FFF2-40B4-BE49-F238E27FC236}">
                          <a16:creationId xmlns:a16="http://schemas.microsoft.com/office/drawing/2014/main" id="{6C38E404-8659-4B2B-ABF7-43A01CEDE24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390" name="Group 389">
                  <a:extLst>
                    <a:ext uri="{FF2B5EF4-FFF2-40B4-BE49-F238E27FC236}">
                      <a16:creationId xmlns:a16="http://schemas.microsoft.com/office/drawing/2014/main" id="{4BDF9B36-6AE5-4EB9-9D04-5A817978CF19}"/>
                    </a:ext>
                  </a:extLst>
                </p:cNvPr>
                <p:cNvGrpSpPr/>
                <p:nvPr/>
              </p:nvGrpSpPr>
              <p:grpSpPr>
                <a:xfrm>
                  <a:off x="10631706" y="5761767"/>
                  <a:ext cx="198042" cy="1076820"/>
                  <a:chOff x="10373376" y="5581368"/>
                  <a:chExt cx="198042" cy="1076820"/>
                </a:xfrm>
              </p:grpSpPr>
              <p:sp>
                <p:nvSpPr>
                  <p:cNvPr id="391" name="Rectangle 390">
                    <a:extLst>
                      <a:ext uri="{FF2B5EF4-FFF2-40B4-BE49-F238E27FC236}">
                        <a16:creationId xmlns:a16="http://schemas.microsoft.com/office/drawing/2014/main" id="{4DB38944-512E-467B-9254-54C0F13CE35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373376" y="5581368"/>
                    <a:ext cx="198042" cy="107682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rgbClr val="58585A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72000" tIns="45720" rIns="7200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A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2" name="Group 391">
                    <a:extLst>
                      <a:ext uri="{FF2B5EF4-FFF2-40B4-BE49-F238E27FC236}">
                        <a16:creationId xmlns:a16="http://schemas.microsoft.com/office/drawing/2014/main" id="{EBCFADF3-5DA7-4924-97E2-F60D5AEF111A}"/>
                      </a:ext>
                    </a:extLst>
                  </p:cNvPr>
                  <p:cNvGrpSpPr/>
                  <p:nvPr/>
                </p:nvGrpSpPr>
                <p:grpSpPr>
                  <a:xfrm>
                    <a:off x="10403342" y="5598950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02" name="Picture 401">
                      <a:extLst>
                        <a:ext uri="{FF2B5EF4-FFF2-40B4-BE49-F238E27FC236}">
                          <a16:creationId xmlns:a16="http://schemas.microsoft.com/office/drawing/2014/main" id="{9BDC0ACA-216C-42D6-9B2A-A299CA0B92A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03" name="Picture 2">
                      <a:extLst>
                        <a:ext uri="{FF2B5EF4-FFF2-40B4-BE49-F238E27FC236}">
                          <a16:creationId xmlns:a16="http://schemas.microsoft.com/office/drawing/2014/main" id="{35EE5869-B770-4FBA-ABB4-3EA80FE4D8D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393" name="Group 392">
                    <a:extLst>
                      <a:ext uri="{FF2B5EF4-FFF2-40B4-BE49-F238E27FC236}">
                        <a16:creationId xmlns:a16="http://schemas.microsoft.com/office/drawing/2014/main" id="{DDF58700-4838-4E6B-AAD4-162251D04750}"/>
                      </a:ext>
                    </a:extLst>
                  </p:cNvPr>
                  <p:cNvGrpSpPr/>
                  <p:nvPr/>
                </p:nvGrpSpPr>
                <p:grpSpPr>
                  <a:xfrm>
                    <a:off x="10403342" y="5860927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400" name="Picture 399">
                      <a:extLst>
                        <a:ext uri="{FF2B5EF4-FFF2-40B4-BE49-F238E27FC236}">
                          <a16:creationId xmlns:a16="http://schemas.microsoft.com/office/drawing/2014/main" id="{B4DE5B50-50BA-4775-A4ED-0C03B719261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01" name="Picture 2">
                      <a:extLst>
                        <a:ext uri="{FF2B5EF4-FFF2-40B4-BE49-F238E27FC236}">
                          <a16:creationId xmlns:a16="http://schemas.microsoft.com/office/drawing/2014/main" id="{0ED91E91-0E26-4E0A-8811-28DC9210BA2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394" name="Group 393">
                    <a:extLst>
                      <a:ext uri="{FF2B5EF4-FFF2-40B4-BE49-F238E27FC236}">
                        <a16:creationId xmlns:a16="http://schemas.microsoft.com/office/drawing/2014/main" id="{C008A52C-F7E8-459D-9C2B-6627CA4EDC6A}"/>
                      </a:ext>
                    </a:extLst>
                  </p:cNvPr>
                  <p:cNvGrpSpPr/>
                  <p:nvPr/>
                </p:nvGrpSpPr>
                <p:grpSpPr>
                  <a:xfrm>
                    <a:off x="10402855" y="6130340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398" name="Picture 397">
                      <a:extLst>
                        <a:ext uri="{FF2B5EF4-FFF2-40B4-BE49-F238E27FC236}">
                          <a16:creationId xmlns:a16="http://schemas.microsoft.com/office/drawing/2014/main" id="{881F29C7-1C42-4D26-80A6-17EDB0DCB1CC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399" name="Picture 2">
                      <a:extLst>
                        <a:ext uri="{FF2B5EF4-FFF2-40B4-BE49-F238E27FC236}">
                          <a16:creationId xmlns:a16="http://schemas.microsoft.com/office/drawing/2014/main" id="{A9BCE9C8-A2FC-41FA-AF66-804043857CA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395" name="Group 394">
                    <a:extLst>
                      <a:ext uri="{FF2B5EF4-FFF2-40B4-BE49-F238E27FC236}">
                        <a16:creationId xmlns:a16="http://schemas.microsoft.com/office/drawing/2014/main" id="{2342741A-24B2-414F-8B29-29255D3F8525}"/>
                      </a:ext>
                    </a:extLst>
                  </p:cNvPr>
                  <p:cNvGrpSpPr/>
                  <p:nvPr/>
                </p:nvGrpSpPr>
                <p:grpSpPr>
                  <a:xfrm>
                    <a:off x="10402855" y="6392317"/>
                    <a:ext cx="138466" cy="252422"/>
                    <a:chOff x="3172365" y="2056422"/>
                    <a:chExt cx="174746" cy="381424"/>
                  </a:xfrm>
                </p:grpSpPr>
                <p:pic>
                  <p:nvPicPr>
                    <p:cNvPr id="396" name="Picture 395">
                      <a:extLst>
                        <a:ext uri="{FF2B5EF4-FFF2-40B4-BE49-F238E27FC236}">
                          <a16:creationId xmlns:a16="http://schemas.microsoft.com/office/drawing/2014/main" id="{28B1E5D3-0F5A-4CF8-83CF-B28A2905642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056422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397" name="Picture 2">
                      <a:extLst>
                        <a:ext uri="{FF2B5EF4-FFF2-40B4-BE49-F238E27FC236}">
                          <a16:creationId xmlns:a16="http://schemas.microsoft.com/office/drawing/2014/main" id="{9E99D3A9-A5C7-4035-8520-7844EEA8FCD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2365" y="2263100"/>
                      <a:ext cx="174746" cy="174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06E36AD8-DEF7-4C46-986E-BFBCDFDB9F96}"/>
                  </a:ext>
                </a:extLst>
              </p:cNvPr>
              <p:cNvSpPr/>
              <p:nvPr/>
            </p:nvSpPr>
            <p:spPr bwMode="auto">
              <a:xfrm>
                <a:off x="8495769" y="4380000"/>
                <a:ext cx="192247" cy="1194225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2000" tIns="45720" rIns="7200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16" name="TextBox 515">
              <a:extLst>
                <a:ext uri="{FF2B5EF4-FFF2-40B4-BE49-F238E27FC236}">
                  <a16:creationId xmlns:a16="http://schemas.microsoft.com/office/drawing/2014/main" id="{E80B93DB-5C21-418C-9A73-CA373228040A}"/>
                </a:ext>
              </a:extLst>
            </p:cNvPr>
            <p:cNvSpPr txBox="1"/>
            <p:nvPr/>
          </p:nvSpPr>
          <p:spPr>
            <a:xfrm>
              <a:off x="362092" y="5205763"/>
              <a:ext cx="1140537" cy="42319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16T16R</a:t>
              </a:r>
            </a:p>
          </p:txBody>
        </p:sp>
      </p:grpSp>
      <p:pic>
        <p:nvPicPr>
          <p:cNvPr id="523" name="Picture 522">
            <a:extLst>
              <a:ext uri="{FF2B5EF4-FFF2-40B4-BE49-F238E27FC236}">
                <a16:creationId xmlns:a16="http://schemas.microsoft.com/office/drawing/2014/main" id="{3B6EB3F6-78E8-43C2-8ED9-A461DAB641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217" y="2028047"/>
            <a:ext cx="487600" cy="665863"/>
          </a:xfrm>
          <a:prstGeom prst="rect">
            <a:avLst/>
          </a:prstGeom>
        </p:spPr>
      </p:pic>
      <p:sp>
        <p:nvSpPr>
          <p:cNvPr id="524" name="Freeform 8">
            <a:extLst>
              <a:ext uri="{FF2B5EF4-FFF2-40B4-BE49-F238E27FC236}">
                <a16:creationId xmlns:a16="http://schemas.microsoft.com/office/drawing/2014/main" id="{430AA6DD-6F73-41D8-A97D-FBF8962D122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57053" y="2209076"/>
            <a:ext cx="84008" cy="191971"/>
          </a:xfrm>
          <a:custGeom>
            <a:avLst/>
            <a:gdLst>
              <a:gd name="T0" fmla="*/ 539719 w 205"/>
              <a:gd name="T1" fmla="*/ 401427 h 468"/>
              <a:gd name="T2" fmla="*/ 599688 w 205"/>
              <a:gd name="T3" fmla="*/ 153818 h 468"/>
              <a:gd name="T4" fmla="*/ 543467 w 205"/>
              <a:gd name="T5" fmla="*/ 172576 h 468"/>
              <a:gd name="T6" fmla="*/ 404789 w 205"/>
              <a:gd name="T7" fmla="*/ 401427 h 468"/>
              <a:gd name="T8" fmla="*/ 213639 w 205"/>
              <a:gd name="T9" fmla="*/ 232603 h 468"/>
              <a:gd name="T10" fmla="*/ 382301 w 205"/>
              <a:gd name="T11" fmla="*/ 60026 h 468"/>
              <a:gd name="T12" fmla="*/ 524727 w 205"/>
              <a:gd name="T13" fmla="*/ 82536 h 468"/>
              <a:gd name="T14" fmla="*/ 382301 w 205"/>
              <a:gd name="T15" fmla="*/ 0 h 468"/>
              <a:gd name="T16" fmla="*/ 153670 w 205"/>
              <a:gd name="T17" fmla="*/ 232603 h 468"/>
              <a:gd name="T18" fmla="*/ 228631 w 205"/>
              <a:gd name="T19" fmla="*/ 401427 h 468"/>
              <a:gd name="T20" fmla="*/ 0 w 205"/>
              <a:gd name="T21" fmla="*/ 960424 h 468"/>
              <a:gd name="T22" fmla="*/ 86205 w 205"/>
              <a:gd name="T23" fmla="*/ 1087980 h 468"/>
              <a:gd name="T24" fmla="*/ 142426 w 205"/>
              <a:gd name="T25" fmla="*/ 1080477 h 468"/>
              <a:gd name="T26" fmla="*/ 258615 w 205"/>
              <a:gd name="T27" fmla="*/ 1755775 h 468"/>
              <a:gd name="T28" fmla="*/ 374805 w 205"/>
              <a:gd name="T29" fmla="*/ 1264308 h 468"/>
              <a:gd name="T30" fmla="*/ 393545 w 205"/>
              <a:gd name="T31" fmla="*/ 1245550 h 468"/>
              <a:gd name="T32" fmla="*/ 393545 w 205"/>
              <a:gd name="T33" fmla="*/ 1658232 h 468"/>
              <a:gd name="T34" fmla="*/ 625924 w 205"/>
              <a:gd name="T35" fmla="*/ 1658232 h 468"/>
              <a:gd name="T36" fmla="*/ 663405 w 205"/>
              <a:gd name="T37" fmla="*/ 1087980 h 468"/>
              <a:gd name="T38" fmla="*/ 685893 w 205"/>
              <a:gd name="T39" fmla="*/ 1087980 h 468"/>
              <a:gd name="T40" fmla="*/ 768350 w 205"/>
              <a:gd name="T41" fmla="*/ 675298 h 468"/>
              <a:gd name="T42" fmla="*/ 708381 w 205"/>
              <a:gd name="T43" fmla="*/ 960424 h 468"/>
              <a:gd name="T44" fmla="*/ 663405 w 205"/>
              <a:gd name="T45" fmla="*/ 1027954 h 468"/>
              <a:gd name="T46" fmla="*/ 625924 w 205"/>
              <a:gd name="T47" fmla="*/ 964176 h 468"/>
              <a:gd name="T48" fmla="*/ 625924 w 205"/>
              <a:gd name="T49" fmla="*/ 641533 h 468"/>
              <a:gd name="T50" fmla="*/ 565955 w 205"/>
              <a:gd name="T51" fmla="*/ 641533 h 468"/>
              <a:gd name="T52" fmla="*/ 509735 w 205"/>
              <a:gd name="T53" fmla="*/ 1695749 h 468"/>
              <a:gd name="T54" fmla="*/ 453514 w 205"/>
              <a:gd name="T55" fmla="*/ 1264308 h 468"/>
              <a:gd name="T56" fmla="*/ 363561 w 205"/>
              <a:gd name="T57" fmla="*/ 1185523 h 468"/>
              <a:gd name="T58" fmla="*/ 314836 w 205"/>
              <a:gd name="T59" fmla="*/ 1654480 h 468"/>
              <a:gd name="T60" fmla="*/ 202395 w 205"/>
              <a:gd name="T61" fmla="*/ 1658232 h 468"/>
              <a:gd name="T62" fmla="*/ 172410 w 205"/>
              <a:gd name="T63" fmla="*/ 611520 h 468"/>
              <a:gd name="T64" fmla="*/ 142426 w 205"/>
              <a:gd name="T65" fmla="*/ 956672 h 468"/>
              <a:gd name="T66" fmla="*/ 127434 w 205"/>
              <a:gd name="T67" fmla="*/ 1020450 h 468"/>
              <a:gd name="T68" fmla="*/ 89953 w 205"/>
              <a:gd name="T69" fmla="*/ 1027954 h 468"/>
              <a:gd name="T70" fmla="*/ 59969 w 205"/>
              <a:gd name="T71" fmla="*/ 675298 h 468"/>
              <a:gd name="T72" fmla="*/ 329828 w 205"/>
              <a:gd name="T73" fmla="*/ 457702 h 468"/>
              <a:gd name="T74" fmla="*/ 457262 w 205"/>
              <a:gd name="T75" fmla="*/ 453950 h 468"/>
              <a:gd name="T76" fmla="*/ 708381 w 205"/>
              <a:gd name="T77" fmla="*/ 960424 h 46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05" h="468">
                <a:moveTo>
                  <a:pt x="144" y="107"/>
                </a:moveTo>
                <a:cubicBezTo>
                  <a:pt x="144" y="107"/>
                  <a:pt x="144" y="107"/>
                  <a:pt x="144" y="107"/>
                </a:cubicBezTo>
                <a:cubicBezTo>
                  <a:pt x="156" y="96"/>
                  <a:pt x="164" y="79"/>
                  <a:pt x="164" y="62"/>
                </a:cubicBezTo>
                <a:cubicBezTo>
                  <a:pt x="164" y="54"/>
                  <a:pt x="163" y="47"/>
                  <a:pt x="160" y="41"/>
                </a:cubicBezTo>
                <a:cubicBezTo>
                  <a:pt x="159" y="36"/>
                  <a:pt x="154" y="34"/>
                  <a:pt x="150" y="36"/>
                </a:cubicBezTo>
                <a:cubicBezTo>
                  <a:pt x="146" y="37"/>
                  <a:pt x="144" y="42"/>
                  <a:pt x="145" y="46"/>
                </a:cubicBezTo>
                <a:cubicBezTo>
                  <a:pt x="147" y="51"/>
                  <a:pt x="148" y="56"/>
                  <a:pt x="148" y="62"/>
                </a:cubicBezTo>
                <a:cubicBezTo>
                  <a:pt x="148" y="85"/>
                  <a:pt x="131" y="104"/>
                  <a:pt x="108" y="107"/>
                </a:cubicBezTo>
                <a:cubicBezTo>
                  <a:pt x="97" y="107"/>
                  <a:pt x="97" y="107"/>
                  <a:pt x="97" y="107"/>
                </a:cubicBezTo>
                <a:cubicBezTo>
                  <a:pt x="74" y="104"/>
                  <a:pt x="57" y="85"/>
                  <a:pt x="57" y="62"/>
                </a:cubicBezTo>
                <a:cubicBezTo>
                  <a:pt x="57" y="36"/>
                  <a:pt x="77" y="16"/>
                  <a:pt x="102" y="16"/>
                </a:cubicBezTo>
                <a:cubicBezTo>
                  <a:pt x="102" y="16"/>
                  <a:pt x="102" y="16"/>
                  <a:pt x="102" y="16"/>
                </a:cubicBezTo>
                <a:cubicBezTo>
                  <a:pt x="112" y="16"/>
                  <a:pt x="121" y="19"/>
                  <a:pt x="129" y="24"/>
                </a:cubicBezTo>
                <a:cubicBezTo>
                  <a:pt x="132" y="27"/>
                  <a:pt x="137" y="26"/>
                  <a:pt x="140" y="22"/>
                </a:cubicBezTo>
                <a:cubicBezTo>
                  <a:pt x="143" y="19"/>
                  <a:pt x="142" y="14"/>
                  <a:pt x="138" y="11"/>
                </a:cubicBezTo>
                <a:cubicBezTo>
                  <a:pt x="128" y="4"/>
                  <a:pt x="115" y="0"/>
                  <a:pt x="102" y="0"/>
                </a:cubicBezTo>
                <a:cubicBezTo>
                  <a:pt x="102" y="0"/>
                  <a:pt x="102" y="0"/>
                  <a:pt x="102" y="0"/>
                </a:cubicBezTo>
                <a:cubicBezTo>
                  <a:pt x="68" y="0"/>
                  <a:pt x="41" y="27"/>
                  <a:pt x="41" y="62"/>
                </a:cubicBezTo>
                <a:cubicBezTo>
                  <a:pt x="41" y="79"/>
                  <a:pt x="49" y="96"/>
                  <a:pt x="61" y="107"/>
                </a:cubicBezTo>
                <a:cubicBezTo>
                  <a:pt x="61" y="107"/>
                  <a:pt x="61" y="107"/>
                  <a:pt x="61" y="107"/>
                </a:cubicBezTo>
                <a:cubicBezTo>
                  <a:pt x="1" y="120"/>
                  <a:pt x="0" y="179"/>
                  <a:pt x="0" y="180"/>
                </a:cubicBezTo>
                <a:cubicBezTo>
                  <a:pt x="0" y="256"/>
                  <a:pt x="0" y="256"/>
                  <a:pt x="0" y="256"/>
                </a:cubicBezTo>
                <a:cubicBezTo>
                  <a:pt x="0" y="282"/>
                  <a:pt x="15" y="290"/>
                  <a:pt x="23" y="290"/>
                </a:cubicBezTo>
                <a:cubicBezTo>
                  <a:pt x="23" y="290"/>
                  <a:pt x="23" y="290"/>
                  <a:pt x="23" y="290"/>
                </a:cubicBezTo>
                <a:cubicBezTo>
                  <a:pt x="28" y="290"/>
                  <a:pt x="28" y="290"/>
                  <a:pt x="28" y="290"/>
                </a:cubicBezTo>
                <a:cubicBezTo>
                  <a:pt x="32" y="290"/>
                  <a:pt x="35" y="290"/>
                  <a:pt x="38" y="288"/>
                </a:cubicBezTo>
                <a:cubicBezTo>
                  <a:pt x="38" y="442"/>
                  <a:pt x="38" y="442"/>
                  <a:pt x="38" y="442"/>
                </a:cubicBezTo>
                <a:cubicBezTo>
                  <a:pt x="38" y="450"/>
                  <a:pt x="46" y="468"/>
                  <a:pt x="69" y="468"/>
                </a:cubicBezTo>
                <a:cubicBezTo>
                  <a:pt x="91" y="468"/>
                  <a:pt x="99" y="453"/>
                  <a:pt x="100" y="442"/>
                </a:cubicBezTo>
                <a:cubicBezTo>
                  <a:pt x="100" y="337"/>
                  <a:pt x="100" y="337"/>
                  <a:pt x="100" y="337"/>
                </a:cubicBezTo>
                <a:cubicBezTo>
                  <a:pt x="100" y="335"/>
                  <a:pt x="100" y="333"/>
                  <a:pt x="100" y="332"/>
                </a:cubicBezTo>
                <a:cubicBezTo>
                  <a:pt x="105" y="332"/>
                  <a:pt x="105" y="332"/>
                  <a:pt x="105" y="332"/>
                </a:cubicBezTo>
                <a:cubicBezTo>
                  <a:pt x="105" y="333"/>
                  <a:pt x="105" y="335"/>
                  <a:pt x="105" y="337"/>
                </a:cubicBezTo>
                <a:cubicBezTo>
                  <a:pt x="105" y="442"/>
                  <a:pt x="105" y="442"/>
                  <a:pt x="105" y="442"/>
                </a:cubicBezTo>
                <a:cubicBezTo>
                  <a:pt x="106" y="453"/>
                  <a:pt x="114" y="468"/>
                  <a:pt x="136" y="468"/>
                </a:cubicBezTo>
                <a:cubicBezTo>
                  <a:pt x="159" y="468"/>
                  <a:pt x="167" y="450"/>
                  <a:pt x="167" y="442"/>
                </a:cubicBezTo>
                <a:cubicBezTo>
                  <a:pt x="167" y="288"/>
                  <a:pt x="167" y="288"/>
                  <a:pt x="167" y="288"/>
                </a:cubicBezTo>
                <a:cubicBezTo>
                  <a:pt x="170" y="290"/>
                  <a:pt x="173" y="290"/>
                  <a:pt x="177" y="290"/>
                </a:cubicBezTo>
                <a:cubicBezTo>
                  <a:pt x="182" y="290"/>
                  <a:pt x="182" y="290"/>
                  <a:pt x="182" y="290"/>
                </a:cubicBezTo>
                <a:cubicBezTo>
                  <a:pt x="182" y="290"/>
                  <a:pt x="182" y="290"/>
                  <a:pt x="183" y="290"/>
                </a:cubicBezTo>
                <a:cubicBezTo>
                  <a:pt x="190" y="290"/>
                  <a:pt x="205" y="282"/>
                  <a:pt x="205" y="256"/>
                </a:cubicBezTo>
                <a:cubicBezTo>
                  <a:pt x="205" y="180"/>
                  <a:pt x="205" y="180"/>
                  <a:pt x="205" y="180"/>
                </a:cubicBezTo>
                <a:cubicBezTo>
                  <a:pt x="205" y="179"/>
                  <a:pt x="203" y="121"/>
                  <a:pt x="144" y="107"/>
                </a:cubicBezTo>
                <a:moveTo>
                  <a:pt x="189" y="256"/>
                </a:moveTo>
                <a:cubicBezTo>
                  <a:pt x="189" y="272"/>
                  <a:pt x="183" y="274"/>
                  <a:pt x="181" y="274"/>
                </a:cubicBezTo>
                <a:cubicBezTo>
                  <a:pt x="177" y="274"/>
                  <a:pt x="177" y="274"/>
                  <a:pt x="177" y="274"/>
                </a:cubicBezTo>
                <a:cubicBezTo>
                  <a:pt x="174" y="274"/>
                  <a:pt x="172" y="273"/>
                  <a:pt x="171" y="272"/>
                </a:cubicBezTo>
                <a:cubicBezTo>
                  <a:pt x="167" y="268"/>
                  <a:pt x="167" y="260"/>
                  <a:pt x="167" y="257"/>
                </a:cubicBezTo>
                <a:cubicBezTo>
                  <a:pt x="167" y="256"/>
                  <a:pt x="167" y="256"/>
                  <a:pt x="167" y="255"/>
                </a:cubicBezTo>
                <a:cubicBezTo>
                  <a:pt x="167" y="171"/>
                  <a:pt x="167" y="171"/>
                  <a:pt x="167" y="171"/>
                </a:cubicBezTo>
                <a:cubicBezTo>
                  <a:pt x="167" y="167"/>
                  <a:pt x="164" y="163"/>
                  <a:pt x="159" y="163"/>
                </a:cubicBezTo>
                <a:cubicBezTo>
                  <a:pt x="155" y="163"/>
                  <a:pt x="151" y="167"/>
                  <a:pt x="151" y="171"/>
                </a:cubicBezTo>
                <a:cubicBezTo>
                  <a:pt x="151" y="441"/>
                  <a:pt x="151" y="441"/>
                  <a:pt x="151" y="441"/>
                </a:cubicBezTo>
                <a:cubicBezTo>
                  <a:pt x="151" y="443"/>
                  <a:pt x="150" y="452"/>
                  <a:pt x="136" y="452"/>
                </a:cubicBezTo>
                <a:cubicBezTo>
                  <a:pt x="123" y="452"/>
                  <a:pt x="121" y="444"/>
                  <a:pt x="121" y="441"/>
                </a:cubicBezTo>
                <a:cubicBezTo>
                  <a:pt x="121" y="337"/>
                  <a:pt x="121" y="337"/>
                  <a:pt x="121" y="337"/>
                </a:cubicBezTo>
                <a:cubicBezTo>
                  <a:pt x="121" y="327"/>
                  <a:pt x="121" y="316"/>
                  <a:pt x="108" y="316"/>
                </a:cubicBezTo>
                <a:cubicBezTo>
                  <a:pt x="97" y="316"/>
                  <a:pt x="97" y="316"/>
                  <a:pt x="97" y="316"/>
                </a:cubicBezTo>
                <a:cubicBezTo>
                  <a:pt x="84" y="316"/>
                  <a:pt x="84" y="327"/>
                  <a:pt x="84" y="337"/>
                </a:cubicBezTo>
                <a:cubicBezTo>
                  <a:pt x="84" y="441"/>
                  <a:pt x="84" y="441"/>
                  <a:pt x="84" y="441"/>
                </a:cubicBezTo>
                <a:cubicBezTo>
                  <a:pt x="84" y="444"/>
                  <a:pt x="82" y="452"/>
                  <a:pt x="69" y="452"/>
                </a:cubicBezTo>
                <a:cubicBezTo>
                  <a:pt x="56" y="452"/>
                  <a:pt x="54" y="443"/>
                  <a:pt x="54" y="442"/>
                </a:cubicBezTo>
                <a:cubicBezTo>
                  <a:pt x="54" y="171"/>
                  <a:pt x="54" y="171"/>
                  <a:pt x="54" y="171"/>
                </a:cubicBezTo>
                <a:cubicBezTo>
                  <a:pt x="54" y="167"/>
                  <a:pt x="50" y="163"/>
                  <a:pt x="46" y="163"/>
                </a:cubicBezTo>
                <a:cubicBezTo>
                  <a:pt x="42" y="163"/>
                  <a:pt x="38" y="167"/>
                  <a:pt x="38" y="171"/>
                </a:cubicBezTo>
                <a:cubicBezTo>
                  <a:pt x="38" y="255"/>
                  <a:pt x="38" y="255"/>
                  <a:pt x="38" y="255"/>
                </a:cubicBezTo>
                <a:cubicBezTo>
                  <a:pt x="38" y="256"/>
                  <a:pt x="38" y="256"/>
                  <a:pt x="38" y="257"/>
                </a:cubicBezTo>
                <a:cubicBezTo>
                  <a:pt x="38" y="260"/>
                  <a:pt x="38" y="268"/>
                  <a:pt x="34" y="272"/>
                </a:cubicBezTo>
                <a:cubicBezTo>
                  <a:pt x="33" y="273"/>
                  <a:pt x="32" y="274"/>
                  <a:pt x="28" y="274"/>
                </a:cubicBezTo>
                <a:cubicBezTo>
                  <a:pt x="24" y="274"/>
                  <a:pt x="24" y="274"/>
                  <a:pt x="24" y="274"/>
                </a:cubicBezTo>
                <a:cubicBezTo>
                  <a:pt x="22" y="274"/>
                  <a:pt x="16" y="271"/>
                  <a:pt x="16" y="256"/>
                </a:cubicBezTo>
                <a:cubicBezTo>
                  <a:pt x="16" y="180"/>
                  <a:pt x="16" y="180"/>
                  <a:pt x="16" y="180"/>
                </a:cubicBezTo>
                <a:cubicBezTo>
                  <a:pt x="16" y="178"/>
                  <a:pt x="18" y="122"/>
                  <a:pt x="84" y="120"/>
                </a:cubicBezTo>
                <a:cubicBezTo>
                  <a:pt x="85" y="121"/>
                  <a:pt x="87" y="121"/>
                  <a:pt x="88" y="122"/>
                </a:cubicBezTo>
                <a:cubicBezTo>
                  <a:pt x="93" y="123"/>
                  <a:pt x="98" y="124"/>
                  <a:pt x="103" y="124"/>
                </a:cubicBezTo>
                <a:cubicBezTo>
                  <a:pt x="110" y="124"/>
                  <a:pt x="116" y="122"/>
                  <a:pt x="122" y="121"/>
                </a:cubicBezTo>
                <a:cubicBezTo>
                  <a:pt x="187" y="123"/>
                  <a:pt x="189" y="178"/>
                  <a:pt x="189" y="180"/>
                </a:cubicBezTo>
                <a:lnTo>
                  <a:pt x="189" y="2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5" name="Freeform 8">
            <a:extLst>
              <a:ext uri="{FF2B5EF4-FFF2-40B4-BE49-F238E27FC236}">
                <a16:creationId xmlns:a16="http://schemas.microsoft.com/office/drawing/2014/main" id="{777192F8-D522-4AE2-B7E7-538EBA20F6B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57615" y="2005045"/>
            <a:ext cx="88789" cy="195241"/>
          </a:xfrm>
          <a:custGeom>
            <a:avLst/>
            <a:gdLst>
              <a:gd name="T0" fmla="*/ 2147483647 w 213"/>
              <a:gd name="T1" fmla="*/ 2147483647 h 468"/>
              <a:gd name="T2" fmla="*/ 2147483647 w 213"/>
              <a:gd name="T3" fmla="*/ 2147483647 h 468"/>
              <a:gd name="T4" fmla="*/ 2147483647 w 213"/>
              <a:gd name="T5" fmla="*/ 2147483647 h 468"/>
              <a:gd name="T6" fmla="*/ 2147483647 w 213"/>
              <a:gd name="T7" fmla="*/ 2147483647 h 468"/>
              <a:gd name="T8" fmla="*/ 2147483647 w 213"/>
              <a:gd name="T9" fmla="*/ 2147483647 h 468"/>
              <a:gd name="T10" fmla="*/ 2147483647 w 213"/>
              <a:gd name="T11" fmla="*/ 2147483647 h 468"/>
              <a:gd name="T12" fmla="*/ 2147483647 w 213"/>
              <a:gd name="T13" fmla="*/ 2147483647 h 468"/>
              <a:gd name="T14" fmla="*/ 2147483647 w 213"/>
              <a:gd name="T15" fmla="*/ 0 h 468"/>
              <a:gd name="T16" fmla="*/ 2147483647 w 213"/>
              <a:gd name="T17" fmla="*/ 2147483647 h 468"/>
              <a:gd name="T18" fmla="*/ 0 w 213"/>
              <a:gd name="T19" fmla="*/ 2147483647 h 468"/>
              <a:gd name="T20" fmla="*/ 2147483647 w 213"/>
              <a:gd name="T21" fmla="*/ 2147483647 h 468"/>
              <a:gd name="T22" fmla="*/ 2147483647 w 213"/>
              <a:gd name="T23" fmla="*/ 2147483647 h 468"/>
              <a:gd name="T24" fmla="*/ 2147483647 w 213"/>
              <a:gd name="T25" fmla="*/ 2147483647 h 468"/>
              <a:gd name="T26" fmla="*/ 2147483647 w 213"/>
              <a:gd name="T27" fmla="*/ 2147483647 h 468"/>
              <a:gd name="T28" fmla="*/ 2147483647 w 213"/>
              <a:gd name="T29" fmla="*/ 2147483647 h 468"/>
              <a:gd name="T30" fmla="*/ 2147483647 w 213"/>
              <a:gd name="T31" fmla="*/ 2147483647 h 468"/>
              <a:gd name="T32" fmla="*/ 2147483647 w 213"/>
              <a:gd name="T33" fmla="*/ 2147483647 h 468"/>
              <a:gd name="T34" fmla="*/ 2147483647 w 213"/>
              <a:gd name="T35" fmla="*/ 2147483647 h 468"/>
              <a:gd name="T36" fmla="*/ 2147483647 w 213"/>
              <a:gd name="T37" fmla="*/ 2147483647 h 468"/>
              <a:gd name="T38" fmla="*/ 2147483647 w 213"/>
              <a:gd name="T39" fmla="*/ 2147483647 h 468"/>
              <a:gd name="T40" fmla="*/ 2147483647 w 213"/>
              <a:gd name="T41" fmla="*/ 2147483647 h 468"/>
              <a:gd name="T42" fmla="*/ 2147483647 w 213"/>
              <a:gd name="T43" fmla="*/ 2147483647 h 468"/>
              <a:gd name="T44" fmla="*/ 2147483647 w 213"/>
              <a:gd name="T45" fmla="*/ 2147483647 h 468"/>
              <a:gd name="T46" fmla="*/ 2147483647 w 213"/>
              <a:gd name="T47" fmla="*/ 2147483647 h 468"/>
              <a:gd name="T48" fmla="*/ 2147483647 w 213"/>
              <a:gd name="T49" fmla="*/ 2147483647 h 468"/>
              <a:gd name="T50" fmla="*/ 2147483647 w 213"/>
              <a:gd name="T51" fmla="*/ 2147483647 h 468"/>
              <a:gd name="T52" fmla="*/ 2147483647 w 213"/>
              <a:gd name="T53" fmla="*/ 2147483647 h 468"/>
              <a:gd name="T54" fmla="*/ 2147483647 w 213"/>
              <a:gd name="T55" fmla="*/ 2147483647 h 468"/>
              <a:gd name="T56" fmla="*/ 2147483647 w 213"/>
              <a:gd name="T57" fmla="*/ 2147483647 h 468"/>
              <a:gd name="T58" fmla="*/ 2147483647 w 213"/>
              <a:gd name="T59" fmla="*/ 2147483647 h 468"/>
              <a:gd name="T60" fmla="*/ 2147483647 w 213"/>
              <a:gd name="T61" fmla="*/ 2147483647 h 468"/>
              <a:gd name="T62" fmla="*/ 2147483647 w 213"/>
              <a:gd name="T63" fmla="*/ 2147483647 h 468"/>
              <a:gd name="T64" fmla="*/ 2147483647 w 213"/>
              <a:gd name="T65" fmla="*/ 2147483647 h 468"/>
              <a:gd name="T66" fmla="*/ 2147483647 w 213"/>
              <a:gd name="T67" fmla="*/ 2147483647 h 468"/>
              <a:gd name="T68" fmla="*/ 2147483647 w 213"/>
              <a:gd name="T69" fmla="*/ 2147483647 h 468"/>
              <a:gd name="T70" fmla="*/ 2147483647 w 213"/>
              <a:gd name="T71" fmla="*/ 2147483647 h 468"/>
              <a:gd name="T72" fmla="*/ 2147483647 w 213"/>
              <a:gd name="T73" fmla="*/ 2147483647 h 468"/>
              <a:gd name="T74" fmla="*/ 2147483647 w 213"/>
              <a:gd name="T75" fmla="*/ 2147483647 h 468"/>
              <a:gd name="T76" fmla="*/ 2147483647 w 213"/>
              <a:gd name="T77" fmla="*/ 2147483647 h 468"/>
              <a:gd name="T78" fmla="*/ 2147483647 w 213"/>
              <a:gd name="T79" fmla="*/ 2147483647 h 468"/>
              <a:gd name="T80" fmla="*/ 2147483647 w 213"/>
              <a:gd name="T81" fmla="*/ 2147483647 h 468"/>
              <a:gd name="T82" fmla="*/ 2147483647 w 213"/>
              <a:gd name="T83" fmla="*/ 2147483647 h 468"/>
              <a:gd name="T84" fmla="*/ 2147483647 w 213"/>
              <a:gd name="T85" fmla="*/ 2147483647 h 468"/>
              <a:gd name="T86" fmla="*/ 2147483647 w 213"/>
              <a:gd name="T87" fmla="*/ 2147483647 h 468"/>
              <a:gd name="T88" fmla="*/ 2147483647 w 213"/>
              <a:gd name="T89" fmla="*/ 2147483647 h 468"/>
              <a:gd name="T90" fmla="*/ 2147483647 w 213"/>
              <a:gd name="T91" fmla="*/ 2147483647 h 468"/>
              <a:gd name="T92" fmla="*/ 2147483647 w 213"/>
              <a:gd name="T93" fmla="*/ 2147483647 h 468"/>
              <a:gd name="T94" fmla="*/ 2147483647 w 213"/>
              <a:gd name="T95" fmla="*/ 2147483647 h 468"/>
              <a:gd name="T96" fmla="*/ 2147483647 w 213"/>
              <a:gd name="T97" fmla="*/ 2147483647 h 468"/>
              <a:gd name="T98" fmla="*/ 2147483647 w 213"/>
              <a:gd name="T99" fmla="*/ 2147483647 h 468"/>
              <a:gd name="T100" fmla="*/ 2147483647 w 213"/>
              <a:gd name="T101" fmla="*/ 2147483647 h 468"/>
              <a:gd name="T102" fmla="*/ 2147483647 w 213"/>
              <a:gd name="T103" fmla="*/ 2147483647 h 46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13" h="468">
                <a:moveTo>
                  <a:pt x="209" y="179"/>
                </a:moveTo>
                <a:cubicBezTo>
                  <a:pt x="209" y="175"/>
                  <a:pt x="205" y="120"/>
                  <a:pt x="148" y="107"/>
                </a:cubicBezTo>
                <a:cubicBezTo>
                  <a:pt x="161" y="96"/>
                  <a:pt x="168" y="80"/>
                  <a:pt x="168" y="62"/>
                </a:cubicBezTo>
                <a:cubicBezTo>
                  <a:pt x="168" y="54"/>
                  <a:pt x="167" y="47"/>
                  <a:pt x="165" y="41"/>
                </a:cubicBezTo>
                <a:cubicBezTo>
                  <a:pt x="163" y="36"/>
                  <a:pt x="159" y="34"/>
                  <a:pt x="154" y="36"/>
                </a:cubicBezTo>
                <a:cubicBezTo>
                  <a:pt x="150" y="37"/>
                  <a:pt x="148" y="42"/>
                  <a:pt x="150" y="46"/>
                </a:cubicBezTo>
                <a:cubicBezTo>
                  <a:pt x="151" y="51"/>
                  <a:pt x="152" y="56"/>
                  <a:pt x="152" y="62"/>
                </a:cubicBezTo>
                <a:cubicBezTo>
                  <a:pt x="152" y="87"/>
                  <a:pt x="132" y="107"/>
                  <a:pt x="107" y="107"/>
                </a:cubicBezTo>
                <a:cubicBezTo>
                  <a:pt x="81" y="107"/>
                  <a:pt x="61" y="87"/>
                  <a:pt x="61" y="62"/>
                </a:cubicBezTo>
                <a:cubicBezTo>
                  <a:pt x="61" y="36"/>
                  <a:pt x="81" y="16"/>
                  <a:pt x="107" y="16"/>
                </a:cubicBezTo>
                <a:cubicBezTo>
                  <a:pt x="107" y="16"/>
                  <a:pt x="107" y="16"/>
                  <a:pt x="107" y="16"/>
                </a:cubicBezTo>
                <a:cubicBezTo>
                  <a:pt x="116" y="16"/>
                  <a:pt x="125" y="19"/>
                  <a:pt x="133" y="24"/>
                </a:cubicBezTo>
                <a:cubicBezTo>
                  <a:pt x="137" y="27"/>
                  <a:pt x="142" y="26"/>
                  <a:pt x="144" y="22"/>
                </a:cubicBezTo>
                <a:cubicBezTo>
                  <a:pt x="147" y="19"/>
                  <a:pt x="146" y="14"/>
                  <a:pt x="142" y="11"/>
                </a:cubicBezTo>
                <a:cubicBezTo>
                  <a:pt x="132" y="4"/>
                  <a:pt x="120" y="0"/>
                  <a:pt x="10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72" y="0"/>
                  <a:pt x="45" y="28"/>
                  <a:pt x="45" y="62"/>
                </a:cubicBezTo>
                <a:cubicBezTo>
                  <a:pt x="45" y="80"/>
                  <a:pt x="53" y="96"/>
                  <a:pt x="65" y="107"/>
                </a:cubicBezTo>
                <a:cubicBezTo>
                  <a:pt x="8" y="120"/>
                  <a:pt x="4" y="175"/>
                  <a:pt x="4" y="179"/>
                </a:cubicBezTo>
                <a:cubicBezTo>
                  <a:pt x="3" y="182"/>
                  <a:pt x="0" y="231"/>
                  <a:pt x="0" y="256"/>
                </a:cubicBezTo>
                <a:cubicBezTo>
                  <a:pt x="0" y="281"/>
                  <a:pt x="15" y="289"/>
                  <a:pt x="23" y="290"/>
                </a:cubicBezTo>
                <a:cubicBezTo>
                  <a:pt x="23" y="290"/>
                  <a:pt x="23" y="290"/>
                  <a:pt x="23" y="290"/>
                </a:cubicBezTo>
                <a:cubicBezTo>
                  <a:pt x="28" y="290"/>
                  <a:pt x="28" y="290"/>
                  <a:pt x="28" y="290"/>
                </a:cubicBezTo>
                <a:cubicBezTo>
                  <a:pt x="29" y="290"/>
                  <a:pt x="29" y="290"/>
                  <a:pt x="29" y="290"/>
                </a:cubicBezTo>
                <a:cubicBezTo>
                  <a:pt x="30" y="289"/>
                  <a:pt x="32" y="289"/>
                  <a:pt x="33" y="289"/>
                </a:cubicBezTo>
                <a:cubicBezTo>
                  <a:pt x="28" y="339"/>
                  <a:pt x="28" y="339"/>
                  <a:pt x="28" y="339"/>
                </a:cubicBezTo>
                <a:cubicBezTo>
                  <a:pt x="27" y="342"/>
                  <a:pt x="28" y="344"/>
                  <a:pt x="30" y="346"/>
                </a:cubicBezTo>
                <a:cubicBezTo>
                  <a:pt x="31" y="347"/>
                  <a:pt x="33" y="348"/>
                  <a:pt x="36" y="348"/>
                </a:cubicBezTo>
                <a:cubicBezTo>
                  <a:pt x="38" y="348"/>
                  <a:pt x="43" y="348"/>
                  <a:pt x="46" y="348"/>
                </a:cubicBezTo>
                <a:cubicBezTo>
                  <a:pt x="48" y="384"/>
                  <a:pt x="50" y="440"/>
                  <a:pt x="50" y="441"/>
                </a:cubicBezTo>
                <a:cubicBezTo>
                  <a:pt x="49" y="451"/>
                  <a:pt x="53" y="457"/>
                  <a:pt x="56" y="460"/>
                </a:cubicBezTo>
                <a:cubicBezTo>
                  <a:pt x="61" y="465"/>
                  <a:pt x="68" y="468"/>
                  <a:pt x="78" y="468"/>
                </a:cubicBezTo>
                <a:cubicBezTo>
                  <a:pt x="87" y="468"/>
                  <a:pt x="94" y="465"/>
                  <a:pt x="99" y="459"/>
                </a:cubicBezTo>
                <a:cubicBezTo>
                  <a:pt x="105" y="452"/>
                  <a:pt x="105" y="444"/>
                  <a:pt x="104" y="441"/>
                </a:cubicBezTo>
                <a:cubicBezTo>
                  <a:pt x="104" y="435"/>
                  <a:pt x="104" y="371"/>
                  <a:pt x="104" y="348"/>
                </a:cubicBezTo>
                <a:cubicBezTo>
                  <a:pt x="108" y="348"/>
                  <a:pt x="108" y="348"/>
                  <a:pt x="108" y="348"/>
                </a:cubicBezTo>
                <a:cubicBezTo>
                  <a:pt x="108" y="371"/>
                  <a:pt x="108" y="435"/>
                  <a:pt x="108" y="441"/>
                </a:cubicBezTo>
                <a:cubicBezTo>
                  <a:pt x="108" y="444"/>
                  <a:pt x="108" y="452"/>
                  <a:pt x="114" y="459"/>
                </a:cubicBezTo>
                <a:cubicBezTo>
                  <a:pt x="119" y="465"/>
                  <a:pt x="126" y="468"/>
                  <a:pt x="135" y="468"/>
                </a:cubicBezTo>
                <a:cubicBezTo>
                  <a:pt x="145" y="468"/>
                  <a:pt x="152" y="465"/>
                  <a:pt x="157" y="460"/>
                </a:cubicBezTo>
                <a:cubicBezTo>
                  <a:pt x="160" y="457"/>
                  <a:pt x="163" y="451"/>
                  <a:pt x="163" y="442"/>
                </a:cubicBezTo>
                <a:cubicBezTo>
                  <a:pt x="163" y="440"/>
                  <a:pt x="165" y="384"/>
                  <a:pt x="166" y="348"/>
                </a:cubicBezTo>
                <a:cubicBezTo>
                  <a:pt x="170" y="348"/>
                  <a:pt x="174" y="348"/>
                  <a:pt x="177" y="348"/>
                </a:cubicBezTo>
                <a:cubicBezTo>
                  <a:pt x="179" y="348"/>
                  <a:pt x="182" y="347"/>
                  <a:pt x="183" y="346"/>
                </a:cubicBezTo>
                <a:cubicBezTo>
                  <a:pt x="185" y="344"/>
                  <a:pt x="185" y="342"/>
                  <a:pt x="185" y="339"/>
                </a:cubicBezTo>
                <a:cubicBezTo>
                  <a:pt x="180" y="289"/>
                  <a:pt x="180" y="289"/>
                  <a:pt x="180" y="289"/>
                </a:cubicBezTo>
                <a:cubicBezTo>
                  <a:pt x="181" y="289"/>
                  <a:pt x="183" y="289"/>
                  <a:pt x="184" y="290"/>
                </a:cubicBezTo>
                <a:cubicBezTo>
                  <a:pt x="184" y="290"/>
                  <a:pt x="184" y="290"/>
                  <a:pt x="185" y="290"/>
                </a:cubicBezTo>
                <a:cubicBezTo>
                  <a:pt x="190" y="290"/>
                  <a:pt x="190" y="290"/>
                  <a:pt x="190" y="290"/>
                </a:cubicBezTo>
                <a:cubicBezTo>
                  <a:pt x="190" y="290"/>
                  <a:pt x="190" y="290"/>
                  <a:pt x="190" y="290"/>
                </a:cubicBezTo>
                <a:cubicBezTo>
                  <a:pt x="198" y="289"/>
                  <a:pt x="213" y="281"/>
                  <a:pt x="213" y="256"/>
                </a:cubicBezTo>
                <a:cubicBezTo>
                  <a:pt x="213" y="231"/>
                  <a:pt x="210" y="182"/>
                  <a:pt x="209" y="179"/>
                </a:cubicBezTo>
                <a:close/>
                <a:moveTo>
                  <a:pt x="189" y="274"/>
                </a:moveTo>
                <a:cubicBezTo>
                  <a:pt x="185" y="274"/>
                  <a:pt x="185" y="274"/>
                  <a:pt x="185" y="274"/>
                </a:cubicBezTo>
                <a:cubicBezTo>
                  <a:pt x="179" y="273"/>
                  <a:pt x="177" y="265"/>
                  <a:pt x="176" y="261"/>
                </a:cubicBezTo>
                <a:cubicBezTo>
                  <a:pt x="167" y="170"/>
                  <a:pt x="167" y="170"/>
                  <a:pt x="167" y="170"/>
                </a:cubicBezTo>
                <a:cubicBezTo>
                  <a:pt x="166" y="165"/>
                  <a:pt x="162" y="162"/>
                  <a:pt x="158" y="163"/>
                </a:cubicBezTo>
                <a:cubicBezTo>
                  <a:pt x="153" y="163"/>
                  <a:pt x="150" y="167"/>
                  <a:pt x="151" y="172"/>
                </a:cubicBezTo>
                <a:cubicBezTo>
                  <a:pt x="160" y="258"/>
                  <a:pt x="160" y="258"/>
                  <a:pt x="160" y="258"/>
                </a:cubicBezTo>
                <a:cubicBezTo>
                  <a:pt x="160" y="259"/>
                  <a:pt x="160" y="262"/>
                  <a:pt x="161" y="264"/>
                </a:cubicBezTo>
                <a:cubicBezTo>
                  <a:pt x="168" y="332"/>
                  <a:pt x="168" y="332"/>
                  <a:pt x="168" y="332"/>
                </a:cubicBezTo>
                <a:cubicBezTo>
                  <a:pt x="163" y="332"/>
                  <a:pt x="159" y="332"/>
                  <a:pt x="159" y="332"/>
                </a:cubicBezTo>
                <a:cubicBezTo>
                  <a:pt x="159" y="332"/>
                  <a:pt x="159" y="332"/>
                  <a:pt x="159" y="332"/>
                </a:cubicBezTo>
                <a:cubicBezTo>
                  <a:pt x="154" y="332"/>
                  <a:pt x="151" y="336"/>
                  <a:pt x="151" y="340"/>
                </a:cubicBezTo>
                <a:cubicBezTo>
                  <a:pt x="147" y="441"/>
                  <a:pt x="147" y="441"/>
                  <a:pt x="147" y="441"/>
                </a:cubicBezTo>
                <a:cubicBezTo>
                  <a:pt x="147" y="441"/>
                  <a:pt x="147" y="442"/>
                  <a:pt x="147" y="442"/>
                </a:cubicBezTo>
                <a:cubicBezTo>
                  <a:pt x="147" y="445"/>
                  <a:pt x="147" y="447"/>
                  <a:pt x="145" y="449"/>
                </a:cubicBezTo>
                <a:cubicBezTo>
                  <a:pt x="143" y="451"/>
                  <a:pt x="139" y="452"/>
                  <a:pt x="135" y="452"/>
                </a:cubicBezTo>
                <a:cubicBezTo>
                  <a:pt x="132" y="452"/>
                  <a:pt x="128" y="451"/>
                  <a:pt x="126" y="449"/>
                </a:cubicBezTo>
                <a:cubicBezTo>
                  <a:pt x="124" y="447"/>
                  <a:pt x="124" y="443"/>
                  <a:pt x="124" y="443"/>
                </a:cubicBezTo>
                <a:cubicBezTo>
                  <a:pt x="124" y="442"/>
                  <a:pt x="124" y="442"/>
                  <a:pt x="124" y="441"/>
                </a:cubicBezTo>
                <a:cubicBezTo>
                  <a:pt x="124" y="441"/>
                  <a:pt x="124" y="341"/>
                  <a:pt x="124" y="340"/>
                </a:cubicBezTo>
                <a:cubicBezTo>
                  <a:pt x="124" y="336"/>
                  <a:pt x="121" y="332"/>
                  <a:pt x="116" y="332"/>
                </a:cubicBezTo>
                <a:cubicBezTo>
                  <a:pt x="96" y="332"/>
                  <a:pt x="96" y="332"/>
                  <a:pt x="96" y="332"/>
                </a:cubicBezTo>
                <a:cubicBezTo>
                  <a:pt x="92" y="332"/>
                  <a:pt x="88" y="336"/>
                  <a:pt x="88" y="340"/>
                </a:cubicBezTo>
                <a:cubicBezTo>
                  <a:pt x="88" y="341"/>
                  <a:pt x="88" y="441"/>
                  <a:pt x="88" y="441"/>
                </a:cubicBezTo>
                <a:cubicBezTo>
                  <a:pt x="88" y="442"/>
                  <a:pt x="88" y="442"/>
                  <a:pt x="88" y="442"/>
                </a:cubicBezTo>
                <a:cubicBezTo>
                  <a:pt x="88" y="442"/>
                  <a:pt x="89" y="447"/>
                  <a:pt x="87" y="449"/>
                </a:cubicBezTo>
                <a:cubicBezTo>
                  <a:pt x="85" y="451"/>
                  <a:pt x="81" y="452"/>
                  <a:pt x="78" y="452"/>
                </a:cubicBezTo>
                <a:cubicBezTo>
                  <a:pt x="74" y="452"/>
                  <a:pt x="70" y="451"/>
                  <a:pt x="68" y="449"/>
                </a:cubicBezTo>
                <a:cubicBezTo>
                  <a:pt x="66" y="447"/>
                  <a:pt x="66" y="445"/>
                  <a:pt x="66" y="442"/>
                </a:cubicBezTo>
                <a:cubicBezTo>
                  <a:pt x="66" y="442"/>
                  <a:pt x="66" y="441"/>
                  <a:pt x="66" y="441"/>
                </a:cubicBezTo>
                <a:cubicBezTo>
                  <a:pt x="66" y="441"/>
                  <a:pt x="66" y="441"/>
                  <a:pt x="62" y="340"/>
                </a:cubicBezTo>
                <a:cubicBezTo>
                  <a:pt x="62" y="336"/>
                  <a:pt x="58" y="332"/>
                  <a:pt x="54" y="332"/>
                </a:cubicBezTo>
                <a:cubicBezTo>
                  <a:pt x="54" y="332"/>
                  <a:pt x="54" y="332"/>
                  <a:pt x="54" y="332"/>
                </a:cubicBezTo>
                <a:cubicBezTo>
                  <a:pt x="54" y="332"/>
                  <a:pt x="49" y="332"/>
                  <a:pt x="45" y="332"/>
                </a:cubicBezTo>
                <a:cubicBezTo>
                  <a:pt x="52" y="267"/>
                  <a:pt x="52" y="267"/>
                  <a:pt x="52" y="267"/>
                </a:cubicBezTo>
                <a:cubicBezTo>
                  <a:pt x="53" y="263"/>
                  <a:pt x="53" y="260"/>
                  <a:pt x="53" y="257"/>
                </a:cubicBezTo>
                <a:cubicBezTo>
                  <a:pt x="53" y="256"/>
                  <a:pt x="53" y="256"/>
                  <a:pt x="53" y="255"/>
                </a:cubicBezTo>
                <a:cubicBezTo>
                  <a:pt x="62" y="172"/>
                  <a:pt x="62" y="172"/>
                  <a:pt x="62" y="172"/>
                </a:cubicBezTo>
                <a:cubicBezTo>
                  <a:pt x="62" y="167"/>
                  <a:pt x="59" y="163"/>
                  <a:pt x="55" y="163"/>
                </a:cubicBezTo>
                <a:cubicBezTo>
                  <a:pt x="51" y="162"/>
                  <a:pt x="47" y="165"/>
                  <a:pt x="46" y="170"/>
                </a:cubicBezTo>
                <a:cubicBezTo>
                  <a:pt x="36" y="264"/>
                  <a:pt x="36" y="264"/>
                  <a:pt x="36" y="264"/>
                </a:cubicBezTo>
                <a:cubicBezTo>
                  <a:pt x="35" y="269"/>
                  <a:pt x="33" y="273"/>
                  <a:pt x="28" y="274"/>
                </a:cubicBezTo>
                <a:cubicBezTo>
                  <a:pt x="24" y="274"/>
                  <a:pt x="24" y="274"/>
                  <a:pt x="24" y="274"/>
                </a:cubicBezTo>
                <a:cubicBezTo>
                  <a:pt x="23" y="273"/>
                  <a:pt x="16" y="271"/>
                  <a:pt x="16" y="256"/>
                </a:cubicBezTo>
                <a:cubicBezTo>
                  <a:pt x="16" y="231"/>
                  <a:pt x="20" y="181"/>
                  <a:pt x="20" y="180"/>
                </a:cubicBezTo>
                <a:cubicBezTo>
                  <a:pt x="20" y="178"/>
                  <a:pt x="22" y="122"/>
                  <a:pt x="88" y="120"/>
                </a:cubicBezTo>
                <a:cubicBezTo>
                  <a:pt x="94" y="122"/>
                  <a:pt x="100" y="123"/>
                  <a:pt x="107" y="123"/>
                </a:cubicBezTo>
                <a:cubicBezTo>
                  <a:pt x="113" y="123"/>
                  <a:pt x="120" y="122"/>
                  <a:pt x="126" y="120"/>
                </a:cubicBezTo>
                <a:cubicBezTo>
                  <a:pt x="191" y="122"/>
                  <a:pt x="193" y="178"/>
                  <a:pt x="194" y="180"/>
                </a:cubicBezTo>
                <a:cubicBezTo>
                  <a:pt x="194" y="180"/>
                  <a:pt x="194" y="180"/>
                  <a:pt x="194" y="180"/>
                </a:cubicBezTo>
                <a:cubicBezTo>
                  <a:pt x="194" y="181"/>
                  <a:pt x="197" y="231"/>
                  <a:pt x="197" y="256"/>
                </a:cubicBezTo>
                <a:cubicBezTo>
                  <a:pt x="197" y="271"/>
                  <a:pt x="190" y="273"/>
                  <a:pt x="189" y="27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0" name="Freeform 8">
            <a:extLst>
              <a:ext uri="{FF2B5EF4-FFF2-40B4-BE49-F238E27FC236}">
                <a16:creationId xmlns:a16="http://schemas.microsoft.com/office/drawing/2014/main" id="{23CBAA9D-45A0-421B-9880-1F64D40A4ED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996015" y="2381387"/>
            <a:ext cx="84008" cy="191971"/>
          </a:xfrm>
          <a:custGeom>
            <a:avLst/>
            <a:gdLst>
              <a:gd name="T0" fmla="*/ 539719 w 205"/>
              <a:gd name="T1" fmla="*/ 401427 h 468"/>
              <a:gd name="T2" fmla="*/ 599688 w 205"/>
              <a:gd name="T3" fmla="*/ 153818 h 468"/>
              <a:gd name="T4" fmla="*/ 543467 w 205"/>
              <a:gd name="T5" fmla="*/ 172576 h 468"/>
              <a:gd name="T6" fmla="*/ 404789 w 205"/>
              <a:gd name="T7" fmla="*/ 401427 h 468"/>
              <a:gd name="T8" fmla="*/ 213639 w 205"/>
              <a:gd name="T9" fmla="*/ 232603 h 468"/>
              <a:gd name="T10" fmla="*/ 382301 w 205"/>
              <a:gd name="T11" fmla="*/ 60026 h 468"/>
              <a:gd name="T12" fmla="*/ 524727 w 205"/>
              <a:gd name="T13" fmla="*/ 82536 h 468"/>
              <a:gd name="T14" fmla="*/ 382301 w 205"/>
              <a:gd name="T15" fmla="*/ 0 h 468"/>
              <a:gd name="T16" fmla="*/ 153670 w 205"/>
              <a:gd name="T17" fmla="*/ 232603 h 468"/>
              <a:gd name="T18" fmla="*/ 228631 w 205"/>
              <a:gd name="T19" fmla="*/ 401427 h 468"/>
              <a:gd name="T20" fmla="*/ 0 w 205"/>
              <a:gd name="T21" fmla="*/ 960424 h 468"/>
              <a:gd name="T22" fmla="*/ 86205 w 205"/>
              <a:gd name="T23" fmla="*/ 1087980 h 468"/>
              <a:gd name="T24" fmla="*/ 142426 w 205"/>
              <a:gd name="T25" fmla="*/ 1080477 h 468"/>
              <a:gd name="T26" fmla="*/ 258615 w 205"/>
              <a:gd name="T27" fmla="*/ 1755775 h 468"/>
              <a:gd name="T28" fmla="*/ 374805 w 205"/>
              <a:gd name="T29" fmla="*/ 1264308 h 468"/>
              <a:gd name="T30" fmla="*/ 393545 w 205"/>
              <a:gd name="T31" fmla="*/ 1245550 h 468"/>
              <a:gd name="T32" fmla="*/ 393545 w 205"/>
              <a:gd name="T33" fmla="*/ 1658232 h 468"/>
              <a:gd name="T34" fmla="*/ 625924 w 205"/>
              <a:gd name="T35" fmla="*/ 1658232 h 468"/>
              <a:gd name="T36" fmla="*/ 663405 w 205"/>
              <a:gd name="T37" fmla="*/ 1087980 h 468"/>
              <a:gd name="T38" fmla="*/ 685893 w 205"/>
              <a:gd name="T39" fmla="*/ 1087980 h 468"/>
              <a:gd name="T40" fmla="*/ 768350 w 205"/>
              <a:gd name="T41" fmla="*/ 675298 h 468"/>
              <a:gd name="T42" fmla="*/ 708381 w 205"/>
              <a:gd name="T43" fmla="*/ 960424 h 468"/>
              <a:gd name="T44" fmla="*/ 663405 w 205"/>
              <a:gd name="T45" fmla="*/ 1027954 h 468"/>
              <a:gd name="T46" fmla="*/ 625924 w 205"/>
              <a:gd name="T47" fmla="*/ 964176 h 468"/>
              <a:gd name="T48" fmla="*/ 625924 w 205"/>
              <a:gd name="T49" fmla="*/ 641533 h 468"/>
              <a:gd name="T50" fmla="*/ 565955 w 205"/>
              <a:gd name="T51" fmla="*/ 641533 h 468"/>
              <a:gd name="T52" fmla="*/ 509735 w 205"/>
              <a:gd name="T53" fmla="*/ 1695749 h 468"/>
              <a:gd name="T54" fmla="*/ 453514 w 205"/>
              <a:gd name="T55" fmla="*/ 1264308 h 468"/>
              <a:gd name="T56" fmla="*/ 363561 w 205"/>
              <a:gd name="T57" fmla="*/ 1185523 h 468"/>
              <a:gd name="T58" fmla="*/ 314836 w 205"/>
              <a:gd name="T59" fmla="*/ 1654480 h 468"/>
              <a:gd name="T60" fmla="*/ 202395 w 205"/>
              <a:gd name="T61" fmla="*/ 1658232 h 468"/>
              <a:gd name="T62" fmla="*/ 172410 w 205"/>
              <a:gd name="T63" fmla="*/ 611520 h 468"/>
              <a:gd name="T64" fmla="*/ 142426 w 205"/>
              <a:gd name="T65" fmla="*/ 956672 h 468"/>
              <a:gd name="T66" fmla="*/ 127434 w 205"/>
              <a:gd name="T67" fmla="*/ 1020450 h 468"/>
              <a:gd name="T68" fmla="*/ 89953 w 205"/>
              <a:gd name="T69" fmla="*/ 1027954 h 468"/>
              <a:gd name="T70" fmla="*/ 59969 w 205"/>
              <a:gd name="T71" fmla="*/ 675298 h 468"/>
              <a:gd name="T72" fmla="*/ 329828 w 205"/>
              <a:gd name="T73" fmla="*/ 457702 h 468"/>
              <a:gd name="T74" fmla="*/ 457262 w 205"/>
              <a:gd name="T75" fmla="*/ 453950 h 468"/>
              <a:gd name="T76" fmla="*/ 708381 w 205"/>
              <a:gd name="T77" fmla="*/ 960424 h 46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05" h="468">
                <a:moveTo>
                  <a:pt x="144" y="107"/>
                </a:moveTo>
                <a:cubicBezTo>
                  <a:pt x="144" y="107"/>
                  <a:pt x="144" y="107"/>
                  <a:pt x="144" y="107"/>
                </a:cubicBezTo>
                <a:cubicBezTo>
                  <a:pt x="156" y="96"/>
                  <a:pt x="164" y="79"/>
                  <a:pt x="164" y="62"/>
                </a:cubicBezTo>
                <a:cubicBezTo>
                  <a:pt x="164" y="54"/>
                  <a:pt x="163" y="47"/>
                  <a:pt x="160" y="41"/>
                </a:cubicBezTo>
                <a:cubicBezTo>
                  <a:pt x="159" y="36"/>
                  <a:pt x="154" y="34"/>
                  <a:pt x="150" y="36"/>
                </a:cubicBezTo>
                <a:cubicBezTo>
                  <a:pt x="146" y="37"/>
                  <a:pt x="144" y="42"/>
                  <a:pt x="145" y="46"/>
                </a:cubicBezTo>
                <a:cubicBezTo>
                  <a:pt x="147" y="51"/>
                  <a:pt x="148" y="56"/>
                  <a:pt x="148" y="62"/>
                </a:cubicBezTo>
                <a:cubicBezTo>
                  <a:pt x="148" y="85"/>
                  <a:pt x="131" y="104"/>
                  <a:pt x="108" y="107"/>
                </a:cubicBezTo>
                <a:cubicBezTo>
                  <a:pt x="97" y="107"/>
                  <a:pt x="97" y="107"/>
                  <a:pt x="97" y="107"/>
                </a:cubicBezTo>
                <a:cubicBezTo>
                  <a:pt x="74" y="104"/>
                  <a:pt x="57" y="85"/>
                  <a:pt x="57" y="62"/>
                </a:cubicBezTo>
                <a:cubicBezTo>
                  <a:pt x="57" y="36"/>
                  <a:pt x="77" y="16"/>
                  <a:pt x="102" y="16"/>
                </a:cubicBezTo>
                <a:cubicBezTo>
                  <a:pt x="102" y="16"/>
                  <a:pt x="102" y="16"/>
                  <a:pt x="102" y="16"/>
                </a:cubicBezTo>
                <a:cubicBezTo>
                  <a:pt x="112" y="16"/>
                  <a:pt x="121" y="19"/>
                  <a:pt x="129" y="24"/>
                </a:cubicBezTo>
                <a:cubicBezTo>
                  <a:pt x="132" y="27"/>
                  <a:pt x="137" y="26"/>
                  <a:pt x="140" y="22"/>
                </a:cubicBezTo>
                <a:cubicBezTo>
                  <a:pt x="143" y="19"/>
                  <a:pt x="142" y="14"/>
                  <a:pt x="138" y="11"/>
                </a:cubicBezTo>
                <a:cubicBezTo>
                  <a:pt x="128" y="4"/>
                  <a:pt x="115" y="0"/>
                  <a:pt x="102" y="0"/>
                </a:cubicBezTo>
                <a:cubicBezTo>
                  <a:pt x="102" y="0"/>
                  <a:pt x="102" y="0"/>
                  <a:pt x="102" y="0"/>
                </a:cubicBezTo>
                <a:cubicBezTo>
                  <a:pt x="68" y="0"/>
                  <a:pt x="41" y="27"/>
                  <a:pt x="41" y="62"/>
                </a:cubicBezTo>
                <a:cubicBezTo>
                  <a:pt x="41" y="79"/>
                  <a:pt x="49" y="96"/>
                  <a:pt x="61" y="107"/>
                </a:cubicBezTo>
                <a:cubicBezTo>
                  <a:pt x="61" y="107"/>
                  <a:pt x="61" y="107"/>
                  <a:pt x="61" y="107"/>
                </a:cubicBezTo>
                <a:cubicBezTo>
                  <a:pt x="1" y="120"/>
                  <a:pt x="0" y="179"/>
                  <a:pt x="0" y="180"/>
                </a:cubicBezTo>
                <a:cubicBezTo>
                  <a:pt x="0" y="256"/>
                  <a:pt x="0" y="256"/>
                  <a:pt x="0" y="256"/>
                </a:cubicBezTo>
                <a:cubicBezTo>
                  <a:pt x="0" y="282"/>
                  <a:pt x="15" y="290"/>
                  <a:pt x="23" y="290"/>
                </a:cubicBezTo>
                <a:cubicBezTo>
                  <a:pt x="23" y="290"/>
                  <a:pt x="23" y="290"/>
                  <a:pt x="23" y="290"/>
                </a:cubicBezTo>
                <a:cubicBezTo>
                  <a:pt x="28" y="290"/>
                  <a:pt x="28" y="290"/>
                  <a:pt x="28" y="290"/>
                </a:cubicBezTo>
                <a:cubicBezTo>
                  <a:pt x="32" y="290"/>
                  <a:pt x="35" y="290"/>
                  <a:pt x="38" y="288"/>
                </a:cubicBezTo>
                <a:cubicBezTo>
                  <a:pt x="38" y="442"/>
                  <a:pt x="38" y="442"/>
                  <a:pt x="38" y="442"/>
                </a:cubicBezTo>
                <a:cubicBezTo>
                  <a:pt x="38" y="450"/>
                  <a:pt x="46" y="468"/>
                  <a:pt x="69" y="468"/>
                </a:cubicBezTo>
                <a:cubicBezTo>
                  <a:pt x="91" y="468"/>
                  <a:pt x="99" y="453"/>
                  <a:pt x="100" y="442"/>
                </a:cubicBezTo>
                <a:cubicBezTo>
                  <a:pt x="100" y="337"/>
                  <a:pt x="100" y="337"/>
                  <a:pt x="100" y="337"/>
                </a:cubicBezTo>
                <a:cubicBezTo>
                  <a:pt x="100" y="335"/>
                  <a:pt x="100" y="333"/>
                  <a:pt x="100" y="332"/>
                </a:cubicBezTo>
                <a:cubicBezTo>
                  <a:pt x="105" y="332"/>
                  <a:pt x="105" y="332"/>
                  <a:pt x="105" y="332"/>
                </a:cubicBezTo>
                <a:cubicBezTo>
                  <a:pt x="105" y="333"/>
                  <a:pt x="105" y="335"/>
                  <a:pt x="105" y="337"/>
                </a:cubicBezTo>
                <a:cubicBezTo>
                  <a:pt x="105" y="442"/>
                  <a:pt x="105" y="442"/>
                  <a:pt x="105" y="442"/>
                </a:cubicBezTo>
                <a:cubicBezTo>
                  <a:pt x="106" y="453"/>
                  <a:pt x="114" y="468"/>
                  <a:pt x="136" y="468"/>
                </a:cubicBezTo>
                <a:cubicBezTo>
                  <a:pt x="159" y="468"/>
                  <a:pt x="167" y="450"/>
                  <a:pt x="167" y="442"/>
                </a:cubicBezTo>
                <a:cubicBezTo>
                  <a:pt x="167" y="288"/>
                  <a:pt x="167" y="288"/>
                  <a:pt x="167" y="288"/>
                </a:cubicBezTo>
                <a:cubicBezTo>
                  <a:pt x="170" y="290"/>
                  <a:pt x="173" y="290"/>
                  <a:pt x="177" y="290"/>
                </a:cubicBezTo>
                <a:cubicBezTo>
                  <a:pt x="182" y="290"/>
                  <a:pt x="182" y="290"/>
                  <a:pt x="182" y="290"/>
                </a:cubicBezTo>
                <a:cubicBezTo>
                  <a:pt x="182" y="290"/>
                  <a:pt x="182" y="290"/>
                  <a:pt x="183" y="290"/>
                </a:cubicBezTo>
                <a:cubicBezTo>
                  <a:pt x="190" y="290"/>
                  <a:pt x="205" y="282"/>
                  <a:pt x="205" y="256"/>
                </a:cubicBezTo>
                <a:cubicBezTo>
                  <a:pt x="205" y="180"/>
                  <a:pt x="205" y="180"/>
                  <a:pt x="205" y="180"/>
                </a:cubicBezTo>
                <a:cubicBezTo>
                  <a:pt x="205" y="179"/>
                  <a:pt x="203" y="121"/>
                  <a:pt x="144" y="107"/>
                </a:cubicBezTo>
                <a:moveTo>
                  <a:pt x="189" y="256"/>
                </a:moveTo>
                <a:cubicBezTo>
                  <a:pt x="189" y="272"/>
                  <a:pt x="183" y="274"/>
                  <a:pt x="181" y="274"/>
                </a:cubicBezTo>
                <a:cubicBezTo>
                  <a:pt x="177" y="274"/>
                  <a:pt x="177" y="274"/>
                  <a:pt x="177" y="274"/>
                </a:cubicBezTo>
                <a:cubicBezTo>
                  <a:pt x="174" y="274"/>
                  <a:pt x="172" y="273"/>
                  <a:pt x="171" y="272"/>
                </a:cubicBezTo>
                <a:cubicBezTo>
                  <a:pt x="167" y="268"/>
                  <a:pt x="167" y="260"/>
                  <a:pt x="167" y="257"/>
                </a:cubicBezTo>
                <a:cubicBezTo>
                  <a:pt x="167" y="256"/>
                  <a:pt x="167" y="256"/>
                  <a:pt x="167" y="255"/>
                </a:cubicBezTo>
                <a:cubicBezTo>
                  <a:pt x="167" y="171"/>
                  <a:pt x="167" y="171"/>
                  <a:pt x="167" y="171"/>
                </a:cubicBezTo>
                <a:cubicBezTo>
                  <a:pt x="167" y="167"/>
                  <a:pt x="164" y="163"/>
                  <a:pt x="159" y="163"/>
                </a:cubicBezTo>
                <a:cubicBezTo>
                  <a:pt x="155" y="163"/>
                  <a:pt x="151" y="167"/>
                  <a:pt x="151" y="171"/>
                </a:cubicBezTo>
                <a:cubicBezTo>
                  <a:pt x="151" y="441"/>
                  <a:pt x="151" y="441"/>
                  <a:pt x="151" y="441"/>
                </a:cubicBezTo>
                <a:cubicBezTo>
                  <a:pt x="151" y="443"/>
                  <a:pt x="150" y="452"/>
                  <a:pt x="136" y="452"/>
                </a:cubicBezTo>
                <a:cubicBezTo>
                  <a:pt x="123" y="452"/>
                  <a:pt x="121" y="444"/>
                  <a:pt x="121" y="441"/>
                </a:cubicBezTo>
                <a:cubicBezTo>
                  <a:pt x="121" y="337"/>
                  <a:pt x="121" y="337"/>
                  <a:pt x="121" y="337"/>
                </a:cubicBezTo>
                <a:cubicBezTo>
                  <a:pt x="121" y="327"/>
                  <a:pt x="121" y="316"/>
                  <a:pt x="108" y="316"/>
                </a:cubicBezTo>
                <a:cubicBezTo>
                  <a:pt x="97" y="316"/>
                  <a:pt x="97" y="316"/>
                  <a:pt x="97" y="316"/>
                </a:cubicBezTo>
                <a:cubicBezTo>
                  <a:pt x="84" y="316"/>
                  <a:pt x="84" y="327"/>
                  <a:pt x="84" y="337"/>
                </a:cubicBezTo>
                <a:cubicBezTo>
                  <a:pt x="84" y="441"/>
                  <a:pt x="84" y="441"/>
                  <a:pt x="84" y="441"/>
                </a:cubicBezTo>
                <a:cubicBezTo>
                  <a:pt x="84" y="444"/>
                  <a:pt x="82" y="452"/>
                  <a:pt x="69" y="452"/>
                </a:cubicBezTo>
                <a:cubicBezTo>
                  <a:pt x="56" y="452"/>
                  <a:pt x="54" y="443"/>
                  <a:pt x="54" y="442"/>
                </a:cubicBezTo>
                <a:cubicBezTo>
                  <a:pt x="54" y="171"/>
                  <a:pt x="54" y="171"/>
                  <a:pt x="54" y="171"/>
                </a:cubicBezTo>
                <a:cubicBezTo>
                  <a:pt x="54" y="167"/>
                  <a:pt x="50" y="163"/>
                  <a:pt x="46" y="163"/>
                </a:cubicBezTo>
                <a:cubicBezTo>
                  <a:pt x="42" y="163"/>
                  <a:pt x="38" y="167"/>
                  <a:pt x="38" y="171"/>
                </a:cubicBezTo>
                <a:cubicBezTo>
                  <a:pt x="38" y="255"/>
                  <a:pt x="38" y="255"/>
                  <a:pt x="38" y="255"/>
                </a:cubicBezTo>
                <a:cubicBezTo>
                  <a:pt x="38" y="256"/>
                  <a:pt x="38" y="256"/>
                  <a:pt x="38" y="257"/>
                </a:cubicBezTo>
                <a:cubicBezTo>
                  <a:pt x="38" y="260"/>
                  <a:pt x="38" y="268"/>
                  <a:pt x="34" y="272"/>
                </a:cubicBezTo>
                <a:cubicBezTo>
                  <a:pt x="33" y="273"/>
                  <a:pt x="32" y="274"/>
                  <a:pt x="28" y="274"/>
                </a:cubicBezTo>
                <a:cubicBezTo>
                  <a:pt x="24" y="274"/>
                  <a:pt x="24" y="274"/>
                  <a:pt x="24" y="274"/>
                </a:cubicBezTo>
                <a:cubicBezTo>
                  <a:pt x="22" y="274"/>
                  <a:pt x="16" y="271"/>
                  <a:pt x="16" y="256"/>
                </a:cubicBezTo>
                <a:cubicBezTo>
                  <a:pt x="16" y="180"/>
                  <a:pt x="16" y="180"/>
                  <a:pt x="16" y="180"/>
                </a:cubicBezTo>
                <a:cubicBezTo>
                  <a:pt x="16" y="178"/>
                  <a:pt x="18" y="122"/>
                  <a:pt x="84" y="120"/>
                </a:cubicBezTo>
                <a:cubicBezTo>
                  <a:pt x="85" y="121"/>
                  <a:pt x="87" y="121"/>
                  <a:pt x="88" y="122"/>
                </a:cubicBezTo>
                <a:cubicBezTo>
                  <a:pt x="93" y="123"/>
                  <a:pt x="98" y="124"/>
                  <a:pt x="103" y="124"/>
                </a:cubicBezTo>
                <a:cubicBezTo>
                  <a:pt x="110" y="124"/>
                  <a:pt x="116" y="122"/>
                  <a:pt x="122" y="121"/>
                </a:cubicBezTo>
                <a:cubicBezTo>
                  <a:pt x="187" y="123"/>
                  <a:pt x="189" y="178"/>
                  <a:pt x="189" y="180"/>
                </a:cubicBezTo>
                <a:lnTo>
                  <a:pt x="189" y="2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7" name="Freeform 2">
            <a:extLst>
              <a:ext uri="{FF2B5EF4-FFF2-40B4-BE49-F238E27FC236}">
                <a16:creationId xmlns:a16="http://schemas.microsoft.com/office/drawing/2014/main" id="{2DE79680-57A2-461F-9BFA-92D710372A1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686867" y="5471279"/>
            <a:ext cx="414979" cy="322591"/>
          </a:xfrm>
          <a:custGeom>
            <a:avLst/>
            <a:gdLst>
              <a:gd name="T0" fmla="*/ 408 w 464"/>
              <a:gd name="T1" fmla="*/ 159 h 361"/>
              <a:gd name="T2" fmla="*/ 408 w 464"/>
              <a:gd name="T3" fmla="*/ 140 h 361"/>
              <a:gd name="T4" fmla="*/ 243 w 464"/>
              <a:gd name="T5" fmla="*/ 42 h 361"/>
              <a:gd name="T6" fmla="*/ 220 w 464"/>
              <a:gd name="T7" fmla="*/ 42 h 361"/>
              <a:gd name="T8" fmla="*/ 55 w 464"/>
              <a:gd name="T9" fmla="*/ 140 h 361"/>
              <a:gd name="T10" fmla="*/ 75 w 464"/>
              <a:gd name="T11" fmla="*/ 361 h 361"/>
              <a:gd name="T12" fmla="*/ 408 w 464"/>
              <a:gd name="T13" fmla="*/ 342 h 361"/>
              <a:gd name="T14" fmla="*/ 400 w 464"/>
              <a:gd name="T15" fmla="*/ 183 h 361"/>
              <a:gd name="T16" fmla="*/ 392 w 464"/>
              <a:gd name="T17" fmla="*/ 342 h 361"/>
              <a:gd name="T18" fmla="*/ 75 w 464"/>
              <a:gd name="T19" fmla="*/ 345 h 361"/>
              <a:gd name="T20" fmla="*/ 71 w 464"/>
              <a:gd name="T21" fmla="*/ 140 h 361"/>
              <a:gd name="T22" fmla="*/ 78 w 464"/>
              <a:gd name="T23" fmla="*/ 133 h 361"/>
              <a:gd name="T24" fmla="*/ 227 w 464"/>
              <a:gd name="T25" fmla="*/ 56 h 361"/>
              <a:gd name="T26" fmla="*/ 236 w 464"/>
              <a:gd name="T27" fmla="*/ 56 h 361"/>
              <a:gd name="T28" fmla="*/ 385 w 464"/>
              <a:gd name="T29" fmla="*/ 133 h 361"/>
              <a:gd name="T30" fmla="*/ 392 w 464"/>
              <a:gd name="T31" fmla="*/ 140 h 361"/>
              <a:gd name="T32" fmla="*/ 400 w 464"/>
              <a:gd name="T33" fmla="*/ 167 h 361"/>
              <a:gd name="T34" fmla="*/ 408 w 464"/>
              <a:gd name="T35" fmla="*/ 88 h 361"/>
              <a:gd name="T36" fmla="*/ 389 w 464"/>
              <a:gd name="T37" fmla="*/ 32 h 361"/>
              <a:gd name="T38" fmla="*/ 338 w 464"/>
              <a:gd name="T39" fmla="*/ 52 h 361"/>
              <a:gd name="T40" fmla="*/ 232 w 464"/>
              <a:gd name="T41" fmla="*/ 0 h 361"/>
              <a:gd name="T42" fmla="*/ 6 w 464"/>
              <a:gd name="T43" fmla="*/ 114 h 361"/>
              <a:gd name="T44" fmla="*/ 13 w 464"/>
              <a:gd name="T45" fmla="*/ 128 h 361"/>
              <a:gd name="T46" fmla="*/ 226 w 464"/>
              <a:gd name="T47" fmla="*/ 18 h 361"/>
              <a:gd name="T48" fmla="*/ 232 w 464"/>
              <a:gd name="T49" fmla="*/ 16 h 361"/>
              <a:gd name="T50" fmla="*/ 340 w 464"/>
              <a:gd name="T51" fmla="*/ 71 h 361"/>
              <a:gd name="T52" fmla="*/ 352 w 464"/>
              <a:gd name="T53" fmla="*/ 69 h 361"/>
              <a:gd name="T54" fmla="*/ 354 w 464"/>
              <a:gd name="T55" fmla="*/ 52 h 361"/>
              <a:gd name="T56" fmla="*/ 389 w 464"/>
              <a:gd name="T57" fmla="*/ 48 h 361"/>
              <a:gd name="T58" fmla="*/ 392 w 464"/>
              <a:gd name="T59" fmla="*/ 70 h 361"/>
              <a:gd name="T60" fmla="*/ 395 w 464"/>
              <a:gd name="T61" fmla="*/ 98 h 361"/>
              <a:gd name="T62" fmla="*/ 451 w 464"/>
              <a:gd name="T63" fmla="*/ 128 h 361"/>
              <a:gd name="T64" fmla="*/ 462 w 464"/>
              <a:gd name="T65" fmla="*/ 125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4" h="361">
                <a:moveTo>
                  <a:pt x="400" y="167"/>
                </a:moveTo>
                <a:cubicBezTo>
                  <a:pt x="405" y="167"/>
                  <a:pt x="408" y="163"/>
                  <a:pt x="408" y="159"/>
                </a:cubicBezTo>
                <a:cubicBezTo>
                  <a:pt x="408" y="159"/>
                  <a:pt x="408" y="159"/>
                  <a:pt x="408" y="159"/>
                </a:cubicBezTo>
                <a:cubicBezTo>
                  <a:pt x="408" y="140"/>
                  <a:pt x="408" y="140"/>
                  <a:pt x="408" y="140"/>
                </a:cubicBezTo>
                <a:cubicBezTo>
                  <a:pt x="408" y="129"/>
                  <a:pt x="400" y="122"/>
                  <a:pt x="392" y="119"/>
                </a:cubicBezTo>
                <a:cubicBezTo>
                  <a:pt x="385" y="115"/>
                  <a:pt x="251" y="46"/>
                  <a:pt x="243" y="42"/>
                </a:cubicBezTo>
                <a:cubicBezTo>
                  <a:pt x="239" y="40"/>
                  <a:pt x="236" y="39"/>
                  <a:pt x="232" y="39"/>
                </a:cubicBezTo>
                <a:cubicBezTo>
                  <a:pt x="225" y="39"/>
                  <a:pt x="221" y="42"/>
                  <a:pt x="220" y="42"/>
                </a:cubicBezTo>
                <a:cubicBezTo>
                  <a:pt x="71" y="119"/>
                  <a:pt x="71" y="119"/>
                  <a:pt x="71" y="119"/>
                </a:cubicBezTo>
                <a:cubicBezTo>
                  <a:pt x="64" y="122"/>
                  <a:pt x="56" y="129"/>
                  <a:pt x="55" y="140"/>
                </a:cubicBezTo>
                <a:cubicBezTo>
                  <a:pt x="55" y="342"/>
                  <a:pt x="55" y="342"/>
                  <a:pt x="55" y="342"/>
                </a:cubicBezTo>
                <a:cubicBezTo>
                  <a:pt x="55" y="352"/>
                  <a:pt x="64" y="361"/>
                  <a:pt x="75" y="361"/>
                </a:cubicBezTo>
                <a:cubicBezTo>
                  <a:pt x="389" y="361"/>
                  <a:pt x="389" y="361"/>
                  <a:pt x="389" y="361"/>
                </a:cubicBezTo>
                <a:cubicBezTo>
                  <a:pt x="400" y="361"/>
                  <a:pt x="408" y="352"/>
                  <a:pt x="408" y="342"/>
                </a:cubicBezTo>
                <a:cubicBezTo>
                  <a:pt x="408" y="191"/>
                  <a:pt x="408" y="191"/>
                  <a:pt x="408" y="191"/>
                </a:cubicBezTo>
                <a:cubicBezTo>
                  <a:pt x="408" y="186"/>
                  <a:pt x="405" y="183"/>
                  <a:pt x="400" y="183"/>
                </a:cubicBezTo>
                <a:cubicBezTo>
                  <a:pt x="396" y="183"/>
                  <a:pt x="392" y="186"/>
                  <a:pt x="392" y="191"/>
                </a:cubicBezTo>
                <a:cubicBezTo>
                  <a:pt x="392" y="342"/>
                  <a:pt x="392" y="342"/>
                  <a:pt x="392" y="342"/>
                </a:cubicBezTo>
                <a:cubicBezTo>
                  <a:pt x="392" y="344"/>
                  <a:pt x="391" y="345"/>
                  <a:pt x="389" y="345"/>
                </a:cubicBezTo>
                <a:cubicBezTo>
                  <a:pt x="75" y="345"/>
                  <a:pt x="75" y="345"/>
                  <a:pt x="75" y="345"/>
                </a:cubicBezTo>
                <a:cubicBezTo>
                  <a:pt x="73" y="345"/>
                  <a:pt x="71" y="344"/>
                  <a:pt x="71" y="342"/>
                </a:cubicBezTo>
                <a:cubicBezTo>
                  <a:pt x="71" y="140"/>
                  <a:pt x="71" y="140"/>
                  <a:pt x="71" y="140"/>
                </a:cubicBezTo>
                <a:cubicBezTo>
                  <a:pt x="71" y="138"/>
                  <a:pt x="73" y="135"/>
                  <a:pt x="78" y="133"/>
                </a:cubicBezTo>
                <a:cubicBezTo>
                  <a:pt x="78" y="133"/>
                  <a:pt x="78" y="133"/>
                  <a:pt x="78" y="133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8" y="56"/>
                  <a:pt x="230" y="55"/>
                  <a:pt x="232" y="55"/>
                </a:cubicBezTo>
                <a:cubicBezTo>
                  <a:pt x="234" y="55"/>
                  <a:pt x="235" y="55"/>
                  <a:pt x="236" y="56"/>
                </a:cubicBezTo>
                <a:cubicBezTo>
                  <a:pt x="240" y="58"/>
                  <a:pt x="277" y="77"/>
                  <a:pt x="314" y="96"/>
                </a:cubicBezTo>
                <a:cubicBezTo>
                  <a:pt x="350" y="115"/>
                  <a:pt x="385" y="133"/>
                  <a:pt x="385" y="133"/>
                </a:cubicBezTo>
                <a:cubicBezTo>
                  <a:pt x="386" y="133"/>
                  <a:pt x="386" y="133"/>
                  <a:pt x="386" y="133"/>
                </a:cubicBezTo>
                <a:cubicBezTo>
                  <a:pt x="391" y="135"/>
                  <a:pt x="393" y="138"/>
                  <a:pt x="392" y="140"/>
                </a:cubicBezTo>
                <a:cubicBezTo>
                  <a:pt x="392" y="159"/>
                  <a:pt x="392" y="159"/>
                  <a:pt x="392" y="159"/>
                </a:cubicBezTo>
                <a:cubicBezTo>
                  <a:pt x="392" y="163"/>
                  <a:pt x="396" y="167"/>
                  <a:pt x="400" y="167"/>
                </a:cubicBezTo>
                <a:close/>
                <a:moveTo>
                  <a:pt x="458" y="114"/>
                </a:moveTo>
                <a:cubicBezTo>
                  <a:pt x="458" y="114"/>
                  <a:pt x="437" y="103"/>
                  <a:pt x="408" y="88"/>
                </a:cubicBezTo>
                <a:cubicBezTo>
                  <a:pt x="408" y="52"/>
                  <a:pt x="408" y="52"/>
                  <a:pt x="408" y="52"/>
                </a:cubicBezTo>
                <a:cubicBezTo>
                  <a:pt x="408" y="41"/>
                  <a:pt x="400" y="33"/>
                  <a:pt x="389" y="32"/>
                </a:cubicBezTo>
                <a:cubicBezTo>
                  <a:pt x="357" y="32"/>
                  <a:pt x="357" y="32"/>
                  <a:pt x="357" y="32"/>
                </a:cubicBezTo>
                <a:cubicBezTo>
                  <a:pt x="347" y="33"/>
                  <a:pt x="338" y="41"/>
                  <a:pt x="338" y="52"/>
                </a:cubicBezTo>
                <a:cubicBezTo>
                  <a:pt x="292" y="28"/>
                  <a:pt x="249" y="6"/>
                  <a:pt x="245" y="3"/>
                </a:cubicBezTo>
                <a:cubicBezTo>
                  <a:pt x="241" y="1"/>
                  <a:pt x="236" y="0"/>
                  <a:pt x="232" y="0"/>
                </a:cubicBezTo>
                <a:cubicBezTo>
                  <a:pt x="224" y="1"/>
                  <a:pt x="219" y="3"/>
                  <a:pt x="219" y="3"/>
                </a:cubicBezTo>
                <a:cubicBezTo>
                  <a:pt x="6" y="114"/>
                  <a:pt x="6" y="114"/>
                  <a:pt x="6" y="114"/>
                </a:cubicBezTo>
                <a:cubicBezTo>
                  <a:pt x="2" y="116"/>
                  <a:pt x="0" y="121"/>
                  <a:pt x="3" y="125"/>
                </a:cubicBezTo>
                <a:cubicBezTo>
                  <a:pt x="5" y="129"/>
                  <a:pt x="9" y="130"/>
                  <a:pt x="13" y="12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9" y="16"/>
                  <a:pt x="232" y="16"/>
                </a:cubicBezTo>
                <a:cubicBezTo>
                  <a:pt x="234" y="16"/>
                  <a:pt x="236" y="17"/>
                  <a:pt x="238" y="18"/>
                </a:cubicBezTo>
                <a:cubicBezTo>
                  <a:pt x="242" y="20"/>
                  <a:pt x="291" y="45"/>
                  <a:pt x="340" y="71"/>
                </a:cubicBezTo>
                <a:cubicBezTo>
                  <a:pt x="341" y="71"/>
                  <a:pt x="343" y="72"/>
                  <a:pt x="345" y="72"/>
                </a:cubicBezTo>
                <a:cubicBezTo>
                  <a:pt x="347" y="72"/>
                  <a:pt x="349" y="71"/>
                  <a:pt x="352" y="69"/>
                </a:cubicBezTo>
                <a:cubicBezTo>
                  <a:pt x="354" y="67"/>
                  <a:pt x="354" y="64"/>
                  <a:pt x="354" y="62"/>
                </a:cubicBezTo>
                <a:cubicBezTo>
                  <a:pt x="354" y="52"/>
                  <a:pt x="354" y="52"/>
                  <a:pt x="354" y="52"/>
                </a:cubicBezTo>
                <a:cubicBezTo>
                  <a:pt x="354" y="50"/>
                  <a:pt x="356" y="48"/>
                  <a:pt x="357" y="48"/>
                </a:cubicBezTo>
                <a:cubicBezTo>
                  <a:pt x="389" y="48"/>
                  <a:pt x="389" y="48"/>
                  <a:pt x="389" y="48"/>
                </a:cubicBezTo>
                <a:cubicBezTo>
                  <a:pt x="391" y="48"/>
                  <a:pt x="392" y="50"/>
                  <a:pt x="392" y="52"/>
                </a:cubicBezTo>
                <a:cubicBezTo>
                  <a:pt x="392" y="52"/>
                  <a:pt x="392" y="61"/>
                  <a:pt x="392" y="70"/>
                </a:cubicBezTo>
                <a:cubicBezTo>
                  <a:pt x="392" y="79"/>
                  <a:pt x="392" y="89"/>
                  <a:pt x="392" y="90"/>
                </a:cubicBezTo>
                <a:cubicBezTo>
                  <a:pt x="392" y="93"/>
                  <a:pt x="393" y="96"/>
                  <a:pt x="395" y="98"/>
                </a:cubicBezTo>
                <a:cubicBezTo>
                  <a:pt x="396" y="100"/>
                  <a:pt x="398" y="101"/>
                  <a:pt x="399" y="101"/>
                </a:cubicBezTo>
                <a:cubicBezTo>
                  <a:pt x="429" y="117"/>
                  <a:pt x="451" y="128"/>
                  <a:pt x="451" y="128"/>
                </a:cubicBezTo>
                <a:cubicBezTo>
                  <a:pt x="452" y="129"/>
                  <a:pt x="454" y="129"/>
                  <a:pt x="455" y="129"/>
                </a:cubicBezTo>
                <a:cubicBezTo>
                  <a:pt x="458" y="129"/>
                  <a:pt x="460" y="128"/>
                  <a:pt x="462" y="125"/>
                </a:cubicBezTo>
                <a:cubicBezTo>
                  <a:pt x="464" y="121"/>
                  <a:pt x="462" y="116"/>
                  <a:pt x="458" y="114"/>
                </a:cubicBezTo>
                <a:close/>
              </a:path>
            </a:pathLst>
          </a:custGeom>
          <a:solidFill>
            <a:srgbClr val="433D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8" name="Freeform 2">
            <a:extLst>
              <a:ext uri="{FF2B5EF4-FFF2-40B4-BE49-F238E27FC236}">
                <a16:creationId xmlns:a16="http://schemas.microsoft.com/office/drawing/2014/main" id="{2B01D764-7356-4261-9506-82FDC501625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072909" y="5463239"/>
            <a:ext cx="414979" cy="322591"/>
          </a:xfrm>
          <a:custGeom>
            <a:avLst/>
            <a:gdLst>
              <a:gd name="T0" fmla="*/ 408 w 464"/>
              <a:gd name="T1" fmla="*/ 159 h 361"/>
              <a:gd name="T2" fmla="*/ 408 w 464"/>
              <a:gd name="T3" fmla="*/ 140 h 361"/>
              <a:gd name="T4" fmla="*/ 243 w 464"/>
              <a:gd name="T5" fmla="*/ 42 h 361"/>
              <a:gd name="T6" fmla="*/ 220 w 464"/>
              <a:gd name="T7" fmla="*/ 42 h 361"/>
              <a:gd name="T8" fmla="*/ 55 w 464"/>
              <a:gd name="T9" fmla="*/ 140 h 361"/>
              <a:gd name="T10" fmla="*/ 75 w 464"/>
              <a:gd name="T11" fmla="*/ 361 h 361"/>
              <a:gd name="T12" fmla="*/ 408 w 464"/>
              <a:gd name="T13" fmla="*/ 342 h 361"/>
              <a:gd name="T14" fmla="*/ 400 w 464"/>
              <a:gd name="T15" fmla="*/ 183 h 361"/>
              <a:gd name="T16" fmla="*/ 392 w 464"/>
              <a:gd name="T17" fmla="*/ 342 h 361"/>
              <a:gd name="T18" fmla="*/ 75 w 464"/>
              <a:gd name="T19" fmla="*/ 345 h 361"/>
              <a:gd name="T20" fmla="*/ 71 w 464"/>
              <a:gd name="T21" fmla="*/ 140 h 361"/>
              <a:gd name="T22" fmla="*/ 78 w 464"/>
              <a:gd name="T23" fmla="*/ 133 h 361"/>
              <a:gd name="T24" fmla="*/ 227 w 464"/>
              <a:gd name="T25" fmla="*/ 56 h 361"/>
              <a:gd name="T26" fmla="*/ 236 w 464"/>
              <a:gd name="T27" fmla="*/ 56 h 361"/>
              <a:gd name="T28" fmla="*/ 385 w 464"/>
              <a:gd name="T29" fmla="*/ 133 h 361"/>
              <a:gd name="T30" fmla="*/ 392 w 464"/>
              <a:gd name="T31" fmla="*/ 140 h 361"/>
              <a:gd name="T32" fmla="*/ 400 w 464"/>
              <a:gd name="T33" fmla="*/ 167 h 361"/>
              <a:gd name="T34" fmla="*/ 408 w 464"/>
              <a:gd name="T35" fmla="*/ 88 h 361"/>
              <a:gd name="T36" fmla="*/ 389 w 464"/>
              <a:gd name="T37" fmla="*/ 32 h 361"/>
              <a:gd name="T38" fmla="*/ 338 w 464"/>
              <a:gd name="T39" fmla="*/ 52 h 361"/>
              <a:gd name="T40" fmla="*/ 232 w 464"/>
              <a:gd name="T41" fmla="*/ 0 h 361"/>
              <a:gd name="T42" fmla="*/ 6 w 464"/>
              <a:gd name="T43" fmla="*/ 114 h 361"/>
              <a:gd name="T44" fmla="*/ 13 w 464"/>
              <a:gd name="T45" fmla="*/ 128 h 361"/>
              <a:gd name="T46" fmla="*/ 226 w 464"/>
              <a:gd name="T47" fmla="*/ 18 h 361"/>
              <a:gd name="T48" fmla="*/ 232 w 464"/>
              <a:gd name="T49" fmla="*/ 16 h 361"/>
              <a:gd name="T50" fmla="*/ 340 w 464"/>
              <a:gd name="T51" fmla="*/ 71 h 361"/>
              <a:gd name="T52" fmla="*/ 352 w 464"/>
              <a:gd name="T53" fmla="*/ 69 h 361"/>
              <a:gd name="T54" fmla="*/ 354 w 464"/>
              <a:gd name="T55" fmla="*/ 52 h 361"/>
              <a:gd name="T56" fmla="*/ 389 w 464"/>
              <a:gd name="T57" fmla="*/ 48 h 361"/>
              <a:gd name="T58" fmla="*/ 392 w 464"/>
              <a:gd name="T59" fmla="*/ 70 h 361"/>
              <a:gd name="T60" fmla="*/ 395 w 464"/>
              <a:gd name="T61" fmla="*/ 98 h 361"/>
              <a:gd name="T62" fmla="*/ 451 w 464"/>
              <a:gd name="T63" fmla="*/ 128 h 361"/>
              <a:gd name="T64" fmla="*/ 462 w 464"/>
              <a:gd name="T65" fmla="*/ 125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4" h="361">
                <a:moveTo>
                  <a:pt x="400" y="167"/>
                </a:moveTo>
                <a:cubicBezTo>
                  <a:pt x="405" y="167"/>
                  <a:pt x="408" y="163"/>
                  <a:pt x="408" y="159"/>
                </a:cubicBezTo>
                <a:cubicBezTo>
                  <a:pt x="408" y="159"/>
                  <a:pt x="408" y="159"/>
                  <a:pt x="408" y="159"/>
                </a:cubicBezTo>
                <a:cubicBezTo>
                  <a:pt x="408" y="140"/>
                  <a:pt x="408" y="140"/>
                  <a:pt x="408" y="140"/>
                </a:cubicBezTo>
                <a:cubicBezTo>
                  <a:pt x="408" y="129"/>
                  <a:pt x="400" y="122"/>
                  <a:pt x="392" y="119"/>
                </a:cubicBezTo>
                <a:cubicBezTo>
                  <a:pt x="385" y="115"/>
                  <a:pt x="251" y="46"/>
                  <a:pt x="243" y="42"/>
                </a:cubicBezTo>
                <a:cubicBezTo>
                  <a:pt x="239" y="40"/>
                  <a:pt x="236" y="39"/>
                  <a:pt x="232" y="39"/>
                </a:cubicBezTo>
                <a:cubicBezTo>
                  <a:pt x="225" y="39"/>
                  <a:pt x="221" y="42"/>
                  <a:pt x="220" y="42"/>
                </a:cubicBezTo>
                <a:cubicBezTo>
                  <a:pt x="71" y="119"/>
                  <a:pt x="71" y="119"/>
                  <a:pt x="71" y="119"/>
                </a:cubicBezTo>
                <a:cubicBezTo>
                  <a:pt x="64" y="122"/>
                  <a:pt x="56" y="129"/>
                  <a:pt x="55" y="140"/>
                </a:cubicBezTo>
                <a:cubicBezTo>
                  <a:pt x="55" y="342"/>
                  <a:pt x="55" y="342"/>
                  <a:pt x="55" y="342"/>
                </a:cubicBezTo>
                <a:cubicBezTo>
                  <a:pt x="55" y="352"/>
                  <a:pt x="64" y="361"/>
                  <a:pt x="75" y="361"/>
                </a:cubicBezTo>
                <a:cubicBezTo>
                  <a:pt x="389" y="361"/>
                  <a:pt x="389" y="361"/>
                  <a:pt x="389" y="361"/>
                </a:cubicBezTo>
                <a:cubicBezTo>
                  <a:pt x="400" y="361"/>
                  <a:pt x="408" y="352"/>
                  <a:pt x="408" y="342"/>
                </a:cubicBezTo>
                <a:cubicBezTo>
                  <a:pt x="408" y="191"/>
                  <a:pt x="408" y="191"/>
                  <a:pt x="408" y="191"/>
                </a:cubicBezTo>
                <a:cubicBezTo>
                  <a:pt x="408" y="186"/>
                  <a:pt x="405" y="183"/>
                  <a:pt x="400" y="183"/>
                </a:cubicBezTo>
                <a:cubicBezTo>
                  <a:pt x="396" y="183"/>
                  <a:pt x="392" y="186"/>
                  <a:pt x="392" y="191"/>
                </a:cubicBezTo>
                <a:cubicBezTo>
                  <a:pt x="392" y="342"/>
                  <a:pt x="392" y="342"/>
                  <a:pt x="392" y="342"/>
                </a:cubicBezTo>
                <a:cubicBezTo>
                  <a:pt x="392" y="344"/>
                  <a:pt x="391" y="345"/>
                  <a:pt x="389" y="345"/>
                </a:cubicBezTo>
                <a:cubicBezTo>
                  <a:pt x="75" y="345"/>
                  <a:pt x="75" y="345"/>
                  <a:pt x="75" y="345"/>
                </a:cubicBezTo>
                <a:cubicBezTo>
                  <a:pt x="73" y="345"/>
                  <a:pt x="71" y="344"/>
                  <a:pt x="71" y="342"/>
                </a:cubicBezTo>
                <a:cubicBezTo>
                  <a:pt x="71" y="140"/>
                  <a:pt x="71" y="140"/>
                  <a:pt x="71" y="140"/>
                </a:cubicBezTo>
                <a:cubicBezTo>
                  <a:pt x="71" y="138"/>
                  <a:pt x="73" y="135"/>
                  <a:pt x="78" y="133"/>
                </a:cubicBezTo>
                <a:cubicBezTo>
                  <a:pt x="78" y="133"/>
                  <a:pt x="78" y="133"/>
                  <a:pt x="78" y="133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7" y="56"/>
                  <a:pt x="227" y="56"/>
                  <a:pt x="227" y="56"/>
                </a:cubicBezTo>
                <a:cubicBezTo>
                  <a:pt x="228" y="56"/>
                  <a:pt x="230" y="55"/>
                  <a:pt x="232" y="55"/>
                </a:cubicBezTo>
                <a:cubicBezTo>
                  <a:pt x="234" y="55"/>
                  <a:pt x="235" y="55"/>
                  <a:pt x="236" y="56"/>
                </a:cubicBezTo>
                <a:cubicBezTo>
                  <a:pt x="240" y="58"/>
                  <a:pt x="277" y="77"/>
                  <a:pt x="314" y="96"/>
                </a:cubicBezTo>
                <a:cubicBezTo>
                  <a:pt x="350" y="115"/>
                  <a:pt x="385" y="133"/>
                  <a:pt x="385" y="133"/>
                </a:cubicBezTo>
                <a:cubicBezTo>
                  <a:pt x="386" y="133"/>
                  <a:pt x="386" y="133"/>
                  <a:pt x="386" y="133"/>
                </a:cubicBezTo>
                <a:cubicBezTo>
                  <a:pt x="391" y="135"/>
                  <a:pt x="393" y="138"/>
                  <a:pt x="392" y="140"/>
                </a:cubicBezTo>
                <a:cubicBezTo>
                  <a:pt x="392" y="159"/>
                  <a:pt x="392" y="159"/>
                  <a:pt x="392" y="159"/>
                </a:cubicBezTo>
                <a:cubicBezTo>
                  <a:pt x="392" y="163"/>
                  <a:pt x="396" y="167"/>
                  <a:pt x="400" y="167"/>
                </a:cubicBezTo>
                <a:close/>
                <a:moveTo>
                  <a:pt x="458" y="114"/>
                </a:moveTo>
                <a:cubicBezTo>
                  <a:pt x="458" y="114"/>
                  <a:pt x="437" y="103"/>
                  <a:pt x="408" y="88"/>
                </a:cubicBezTo>
                <a:cubicBezTo>
                  <a:pt x="408" y="52"/>
                  <a:pt x="408" y="52"/>
                  <a:pt x="408" y="52"/>
                </a:cubicBezTo>
                <a:cubicBezTo>
                  <a:pt x="408" y="41"/>
                  <a:pt x="400" y="33"/>
                  <a:pt x="389" y="32"/>
                </a:cubicBezTo>
                <a:cubicBezTo>
                  <a:pt x="357" y="32"/>
                  <a:pt x="357" y="32"/>
                  <a:pt x="357" y="32"/>
                </a:cubicBezTo>
                <a:cubicBezTo>
                  <a:pt x="347" y="33"/>
                  <a:pt x="338" y="41"/>
                  <a:pt x="338" y="52"/>
                </a:cubicBezTo>
                <a:cubicBezTo>
                  <a:pt x="292" y="28"/>
                  <a:pt x="249" y="6"/>
                  <a:pt x="245" y="3"/>
                </a:cubicBezTo>
                <a:cubicBezTo>
                  <a:pt x="241" y="1"/>
                  <a:pt x="236" y="0"/>
                  <a:pt x="232" y="0"/>
                </a:cubicBezTo>
                <a:cubicBezTo>
                  <a:pt x="224" y="1"/>
                  <a:pt x="219" y="3"/>
                  <a:pt x="219" y="3"/>
                </a:cubicBezTo>
                <a:cubicBezTo>
                  <a:pt x="6" y="114"/>
                  <a:pt x="6" y="114"/>
                  <a:pt x="6" y="114"/>
                </a:cubicBezTo>
                <a:cubicBezTo>
                  <a:pt x="2" y="116"/>
                  <a:pt x="0" y="121"/>
                  <a:pt x="3" y="125"/>
                </a:cubicBezTo>
                <a:cubicBezTo>
                  <a:pt x="5" y="129"/>
                  <a:pt x="9" y="130"/>
                  <a:pt x="13" y="12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229" y="16"/>
                  <a:pt x="232" y="16"/>
                </a:cubicBezTo>
                <a:cubicBezTo>
                  <a:pt x="234" y="16"/>
                  <a:pt x="236" y="17"/>
                  <a:pt x="238" y="18"/>
                </a:cubicBezTo>
                <a:cubicBezTo>
                  <a:pt x="242" y="20"/>
                  <a:pt x="291" y="45"/>
                  <a:pt x="340" y="71"/>
                </a:cubicBezTo>
                <a:cubicBezTo>
                  <a:pt x="341" y="71"/>
                  <a:pt x="343" y="72"/>
                  <a:pt x="345" y="72"/>
                </a:cubicBezTo>
                <a:cubicBezTo>
                  <a:pt x="347" y="72"/>
                  <a:pt x="349" y="71"/>
                  <a:pt x="352" y="69"/>
                </a:cubicBezTo>
                <a:cubicBezTo>
                  <a:pt x="354" y="67"/>
                  <a:pt x="354" y="64"/>
                  <a:pt x="354" y="62"/>
                </a:cubicBezTo>
                <a:cubicBezTo>
                  <a:pt x="354" y="52"/>
                  <a:pt x="354" y="52"/>
                  <a:pt x="354" y="52"/>
                </a:cubicBezTo>
                <a:cubicBezTo>
                  <a:pt x="354" y="50"/>
                  <a:pt x="356" y="48"/>
                  <a:pt x="357" y="48"/>
                </a:cubicBezTo>
                <a:cubicBezTo>
                  <a:pt x="389" y="48"/>
                  <a:pt x="389" y="48"/>
                  <a:pt x="389" y="48"/>
                </a:cubicBezTo>
                <a:cubicBezTo>
                  <a:pt x="391" y="48"/>
                  <a:pt x="392" y="50"/>
                  <a:pt x="392" y="52"/>
                </a:cubicBezTo>
                <a:cubicBezTo>
                  <a:pt x="392" y="52"/>
                  <a:pt x="392" y="61"/>
                  <a:pt x="392" y="70"/>
                </a:cubicBezTo>
                <a:cubicBezTo>
                  <a:pt x="392" y="79"/>
                  <a:pt x="392" y="89"/>
                  <a:pt x="392" y="90"/>
                </a:cubicBezTo>
                <a:cubicBezTo>
                  <a:pt x="392" y="93"/>
                  <a:pt x="393" y="96"/>
                  <a:pt x="395" y="98"/>
                </a:cubicBezTo>
                <a:cubicBezTo>
                  <a:pt x="396" y="100"/>
                  <a:pt x="398" y="101"/>
                  <a:pt x="399" y="101"/>
                </a:cubicBezTo>
                <a:cubicBezTo>
                  <a:pt x="429" y="117"/>
                  <a:pt x="451" y="128"/>
                  <a:pt x="451" y="128"/>
                </a:cubicBezTo>
                <a:cubicBezTo>
                  <a:pt x="452" y="129"/>
                  <a:pt x="454" y="129"/>
                  <a:pt x="455" y="129"/>
                </a:cubicBezTo>
                <a:cubicBezTo>
                  <a:pt x="458" y="129"/>
                  <a:pt x="460" y="128"/>
                  <a:pt x="462" y="125"/>
                </a:cubicBezTo>
                <a:cubicBezTo>
                  <a:pt x="464" y="121"/>
                  <a:pt x="462" y="116"/>
                  <a:pt x="458" y="114"/>
                </a:cubicBezTo>
                <a:close/>
              </a:path>
            </a:pathLst>
          </a:custGeom>
          <a:solidFill>
            <a:srgbClr val="433D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9" name="Freeform 8">
            <a:extLst>
              <a:ext uri="{FF2B5EF4-FFF2-40B4-BE49-F238E27FC236}">
                <a16:creationId xmlns:a16="http://schemas.microsoft.com/office/drawing/2014/main" id="{3D0B7033-94FA-45F0-AB0C-9AFBF6EF7F1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61451" y="5636901"/>
            <a:ext cx="76369" cy="174519"/>
          </a:xfrm>
          <a:custGeom>
            <a:avLst/>
            <a:gdLst>
              <a:gd name="T0" fmla="*/ 539719 w 205"/>
              <a:gd name="T1" fmla="*/ 401427 h 468"/>
              <a:gd name="T2" fmla="*/ 599688 w 205"/>
              <a:gd name="T3" fmla="*/ 153818 h 468"/>
              <a:gd name="T4" fmla="*/ 543467 w 205"/>
              <a:gd name="T5" fmla="*/ 172576 h 468"/>
              <a:gd name="T6" fmla="*/ 404789 w 205"/>
              <a:gd name="T7" fmla="*/ 401427 h 468"/>
              <a:gd name="T8" fmla="*/ 213639 w 205"/>
              <a:gd name="T9" fmla="*/ 232603 h 468"/>
              <a:gd name="T10" fmla="*/ 382301 w 205"/>
              <a:gd name="T11" fmla="*/ 60026 h 468"/>
              <a:gd name="T12" fmla="*/ 524727 w 205"/>
              <a:gd name="T13" fmla="*/ 82536 h 468"/>
              <a:gd name="T14" fmla="*/ 382301 w 205"/>
              <a:gd name="T15" fmla="*/ 0 h 468"/>
              <a:gd name="T16" fmla="*/ 153670 w 205"/>
              <a:gd name="T17" fmla="*/ 232603 h 468"/>
              <a:gd name="T18" fmla="*/ 228631 w 205"/>
              <a:gd name="T19" fmla="*/ 401427 h 468"/>
              <a:gd name="T20" fmla="*/ 0 w 205"/>
              <a:gd name="T21" fmla="*/ 960424 h 468"/>
              <a:gd name="T22" fmla="*/ 86205 w 205"/>
              <a:gd name="T23" fmla="*/ 1087980 h 468"/>
              <a:gd name="T24" fmla="*/ 142426 w 205"/>
              <a:gd name="T25" fmla="*/ 1080477 h 468"/>
              <a:gd name="T26" fmla="*/ 258615 w 205"/>
              <a:gd name="T27" fmla="*/ 1755775 h 468"/>
              <a:gd name="T28" fmla="*/ 374805 w 205"/>
              <a:gd name="T29" fmla="*/ 1264308 h 468"/>
              <a:gd name="T30" fmla="*/ 393545 w 205"/>
              <a:gd name="T31" fmla="*/ 1245550 h 468"/>
              <a:gd name="T32" fmla="*/ 393545 w 205"/>
              <a:gd name="T33" fmla="*/ 1658232 h 468"/>
              <a:gd name="T34" fmla="*/ 625924 w 205"/>
              <a:gd name="T35" fmla="*/ 1658232 h 468"/>
              <a:gd name="T36" fmla="*/ 663405 w 205"/>
              <a:gd name="T37" fmla="*/ 1087980 h 468"/>
              <a:gd name="T38" fmla="*/ 685893 w 205"/>
              <a:gd name="T39" fmla="*/ 1087980 h 468"/>
              <a:gd name="T40" fmla="*/ 768350 w 205"/>
              <a:gd name="T41" fmla="*/ 675298 h 468"/>
              <a:gd name="T42" fmla="*/ 708381 w 205"/>
              <a:gd name="T43" fmla="*/ 960424 h 468"/>
              <a:gd name="T44" fmla="*/ 663405 w 205"/>
              <a:gd name="T45" fmla="*/ 1027954 h 468"/>
              <a:gd name="T46" fmla="*/ 625924 w 205"/>
              <a:gd name="T47" fmla="*/ 964176 h 468"/>
              <a:gd name="T48" fmla="*/ 625924 w 205"/>
              <a:gd name="T49" fmla="*/ 641533 h 468"/>
              <a:gd name="T50" fmla="*/ 565955 w 205"/>
              <a:gd name="T51" fmla="*/ 641533 h 468"/>
              <a:gd name="T52" fmla="*/ 509735 w 205"/>
              <a:gd name="T53" fmla="*/ 1695749 h 468"/>
              <a:gd name="T54" fmla="*/ 453514 w 205"/>
              <a:gd name="T55" fmla="*/ 1264308 h 468"/>
              <a:gd name="T56" fmla="*/ 363561 w 205"/>
              <a:gd name="T57" fmla="*/ 1185523 h 468"/>
              <a:gd name="T58" fmla="*/ 314836 w 205"/>
              <a:gd name="T59" fmla="*/ 1654480 h 468"/>
              <a:gd name="T60" fmla="*/ 202395 w 205"/>
              <a:gd name="T61" fmla="*/ 1658232 h 468"/>
              <a:gd name="T62" fmla="*/ 172410 w 205"/>
              <a:gd name="T63" fmla="*/ 611520 h 468"/>
              <a:gd name="T64" fmla="*/ 142426 w 205"/>
              <a:gd name="T65" fmla="*/ 956672 h 468"/>
              <a:gd name="T66" fmla="*/ 127434 w 205"/>
              <a:gd name="T67" fmla="*/ 1020450 h 468"/>
              <a:gd name="T68" fmla="*/ 89953 w 205"/>
              <a:gd name="T69" fmla="*/ 1027954 h 468"/>
              <a:gd name="T70" fmla="*/ 59969 w 205"/>
              <a:gd name="T71" fmla="*/ 675298 h 468"/>
              <a:gd name="T72" fmla="*/ 329828 w 205"/>
              <a:gd name="T73" fmla="*/ 457702 h 468"/>
              <a:gd name="T74" fmla="*/ 457262 w 205"/>
              <a:gd name="T75" fmla="*/ 453950 h 468"/>
              <a:gd name="T76" fmla="*/ 708381 w 205"/>
              <a:gd name="T77" fmla="*/ 960424 h 46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05" h="468">
                <a:moveTo>
                  <a:pt x="144" y="107"/>
                </a:moveTo>
                <a:cubicBezTo>
                  <a:pt x="144" y="107"/>
                  <a:pt x="144" y="107"/>
                  <a:pt x="144" y="107"/>
                </a:cubicBezTo>
                <a:cubicBezTo>
                  <a:pt x="156" y="96"/>
                  <a:pt x="164" y="79"/>
                  <a:pt x="164" y="62"/>
                </a:cubicBezTo>
                <a:cubicBezTo>
                  <a:pt x="164" y="54"/>
                  <a:pt x="163" y="47"/>
                  <a:pt x="160" y="41"/>
                </a:cubicBezTo>
                <a:cubicBezTo>
                  <a:pt x="159" y="36"/>
                  <a:pt x="154" y="34"/>
                  <a:pt x="150" y="36"/>
                </a:cubicBezTo>
                <a:cubicBezTo>
                  <a:pt x="146" y="37"/>
                  <a:pt x="144" y="42"/>
                  <a:pt x="145" y="46"/>
                </a:cubicBezTo>
                <a:cubicBezTo>
                  <a:pt x="147" y="51"/>
                  <a:pt x="148" y="56"/>
                  <a:pt x="148" y="62"/>
                </a:cubicBezTo>
                <a:cubicBezTo>
                  <a:pt x="148" y="85"/>
                  <a:pt x="131" y="104"/>
                  <a:pt x="108" y="107"/>
                </a:cubicBezTo>
                <a:cubicBezTo>
                  <a:pt x="97" y="107"/>
                  <a:pt x="97" y="107"/>
                  <a:pt x="97" y="107"/>
                </a:cubicBezTo>
                <a:cubicBezTo>
                  <a:pt x="74" y="104"/>
                  <a:pt x="57" y="85"/>
                  <a:pt x="57" y="62"/>
                </a:cubicBezTo>
                <a:cubicBezTo>
                  <a:pt x="57" y="36"/>
                  <a:pt x="77" y="16"/>
                  <a:pt x="102" y="16"/>
                </a:cubicBezTo>
                <a:cubicBezTo>
                  <a:pt x="102" y="16"/>
                  <a:pt x="102" y="16"/>
                  <a:pt x="102" y="16"/>
                </a:cubicBezTo>
                <a:cubicBezTo>
                  <a:pt x="112" y="16"/>
                  <a:pt x="121" y="19"/>
                  <a:pt x="129" y="24"/>
                </a:cubicBezTo>
                <a:cubicBezTo>
                  <a:pt x="132" y="27"/>
                  <a:pt x="137" y="26"/>
                  <a:pt x="140" y="22"/>
                </a:cubicBezTo>
                <a:cubicBezTo>
                  <a:pt x="143" y="19"/>
                  <a:pt x="142" y="14"/>
                  <a:pt x="138" y="11"/>
                </a:cubicBezTo>
                <a:cubicBezTo>
                  <a:pt x="128" y="4"/>
                  <a:pt x="115" y="0"/>
                  <a:pt x="102" y="0"/>
                </a:cubicBezTo>
                <a:cubicBezTo>
                  <a:pt x="102" y="0"/>
                  <a:pt x="102" y="0"/>
                  <a:pt x="102" y="0"/>
                </a:cubicBezTo>
                <a:cubicBezTo>
                  <a:pt x="68" y="0"/>
                  <a:pt x="41" y="27"/>
                  <a:pt x="41" y="62"/>
                </a:cubicBezTo>
                <a:cubicBezTo>
                  <a:pt x="41" y="79"/>
                  <a:pt x="49" y="96"/>
                  <a:pt x="61" y="107"/>
                </a:cubicBezTo>
                <a:cubicBezTo>
                  <a:pt x="61" y="107"/>
                  <a:pt x="61" y="107"/>
                  <a:pt x="61" y="107"/>
                </a:cubicBezTo>
                <a:cubicBezTo>
                  <a:pt x="1" y="120"/>
                  <a:pt x="0" y="179"/>
                  <a:pt x="0" y="180"/>
                </a:cubicBezTo>
                <a:cubicBezTo>
                  <a:pt x="0" y="256"/>
                  <a:pt x="0" y="256"/>
                  <a:pt x="0" y="256"/>
                </a:cubicBezTo>
                <a:cubicBezTo>
                  <a:pt x="0" y="282"/>
                  <a:pt x="15" y="290"/>
                  <a:pt x="23" y="290"/>
                </a:cubicBezTo>
                <a:cubicBezTo>
                  <a:pt x="23" y="290"/>
                  <a:pt x="23" y="290"/>
                  <a:pt x="23" y="290"/>
                </a:cubicBezTo>
                <a:cubicBezTo>
                  <a:pt x="28" y="290"/>
                  <a:pt x="28" y="290"/>
                  <a:pt x="28" y="290"/>
                </a:cubicBezTo>
                <a:cubicBezTo>
                  <a:pt x="32" y="290"/>
                  <a:pt x="35" y="290"/>
                  <a:pt x="38" y="288"/>
                </a:cubicBezTo>
                <a:cubicBezTo>
                  <a:pt x="38" y="442"/>
                  <a:pt x="38" y="442"/>
                  <a:pt x="38" y="442"/>
                </a:cubicBezTo>
                <a:cubicBezTo>
                  <a:pt x="38" y="450"/>
                  <a:pt x="46" y="468"/>
                  <a:pt x="69" y="468"/>
                </a:cubicBezTo>
                <a:cubicBezTo>
                  <a:pt x="91" y="468"/>
                  <a:pt x="99" y="453"/>
                  <a:pt x="100" y="442"/>
                </a:cubicBezTo>
                <a:cubicBezTo>
                  <a:pt x="100" y="337"/>
                  <a:pt x="100" y="337"/>
                  <a:pt x="100" y="337"/>
                </a:cubicBezTo>
                <a:cubicBezTo>
                  <a:pt x="100" y="335"/>
                  <a:pt x="100" y="333"/>
                  <a:pt x="100" y="332"/>
                </a:cubicBezTo>
                <a:cubicBezTo>
                  <a:pt x="105" y="332"/>
                  <a:pt x="105" y="332"/>
                  <a:pt x="105" y="332"/>
                </a:cubicBezTo>
                <a:cubicBezTo>
                  <a:pt x="105" y="333"/>
                  <a:pt x="105" y="335"/>
                  <a:pt x="105" y="337"/>
                </a:cubicBezTo>
                <a:cubicBezTo>
                  <a:pt x="105" y="442"/>
                  <a:pt x="105" y="442"/>
                  <a:pt x="105" y="442"/>
                </a:cubicBezTo>
                <a:cubicBezTo>
                  <a:pt x="106" y="453"/>
                  <a:pt x="114" y="468"/>
                  <a:pt x="136" y="468"/>
                </a:cubicBezTo>
                <a:cubicBezTo>
                  <a:pt x="159" y="468"/>
                  <a:pt x="167" y="450"/>
                  <a:pt x="167" y="442"/>
                </a:cubicBezTo>
                <a:cubicBezTo>
                  <a:pt x="167" y="288"/>
                  <a:pt x="167" y="288"/>
                  <a:pt x="167" y="288"/>
                </a:cubicBezTo>
                <a:cubicBezTo>
                  <a:pt x="170" y="290"/>
                  <a:pt x="173" y="290"/>
                  <a:pt x="177" y="290"/>
                </a:cubicBezTo>
                <a:cubicBezTo>
                  <a:pt x="182" y="290"/>
                  <a:pt x="182" y="290"/>
                  <a:pt x="182" y="290"/>
                </a:cubicBezTo>
                <a:cubicBezTo>
                  <a:pt x="182" y="290"/>
                  <a:pt x="182" y="290"/>
                  <a:pt x="183" y="290"/>
                </a:cubicBezTo>
                <a:cubicBezTo>
                  <a:pt x="190" y="290"/>
                  <a:pt x="205" y="282"/>
                  <a:pt x="205" y="256"/>
                </a:cubicBezTo>
                <a:cubicBezTo>
                  <a:pt x="205" y="180"/>
                  <a:pt x="205" y="180"/>
                  <a:pt x="205" y="180"/>
                </a:cubicBezTo>
                <a:cubicBezTo>
                  <a:pt x="205" y="179"/>
                  <a:pt x="203" y="121"/>
                  <a:pt x="144" y="107"/>
                </a:cubicBezTo>
                <a:moveTo>
                  <a:pt x="189" y="256"/>
                </a:moveTo>
                <a:cubicBezTo>
                  <a:pt x="189" y="272"/>
                  <a:pt x="183" y="274"/>
                  <a:pt x="181" y="274"/>
                </a:cubicBezTo>
                <a:cubicBezTo>
                  <a:pt x="177" y="274"/>
                  <a:pt x="177" y="274"/>
                  <a:pt x="177" y="274"/>
                </a:cubicBezTo>
                <a:cubicBezTo>
                  <a:pt x="174" y="274"/>
                  <a:pt x="172" y="273"/>
                  <a:pt x="171" y="272"/>
                </a:cubicBezTo>
                <a:cubicBezTo>
                  <a:pt x="167" y="268"/>
                  <a:pt x="167" y="260"/>
                  <a:pt x="167" y="257"/>
                </a:cubicBezTo>
                <a:cubicBezTo>
                  <a:pt x="167" y="256"/>
                  <a:pt x="167" y="256"/>
                  <a:pt x="167" y="255"/>
                </a:cubicBezTo>
                <a:cubicBezTo>
                  <a:pt x="167" y="171"/>
                  <a:pt x="167" y="171"/>
                  <a:pt x="167" y="171"/>
                </a:cubicBezTo>
                <a:cubicBezTo>
                  <a:pt x="167" y="167"/>
                  <a:pt x="164" y="163"/>
                  <a:pt x="159" y="163"/>
                </a:cubicBezTo>
                <a:cubicBezTo>
                  <a:pt x="155" y="163"/>
                  <a:pt x="151" y="167"/>
                  <a:pt x="151" y="171"/>
                </a:cubicBezTo>
                <a:cubicBezTo>
                  <a:pt x="151" y="441"/>
                  <a:pt x="151" y="441"/>
                  <a:pt x="151" y="441"/>
                </a:cubicBezTo>
                <a:cubicBezTo>
                  <a:pt x="151" y="443"/>
                  <a:pt x="150" y="452"/>
                  <a:pt x="136" y="452"/>
                </a:cubicBezTo>
                <a:cubicBezTo>
                  <a:pt x="123" y="452"/>
                  <a:pt x="121" y="444"/>
                  <a:pt x="121" y="441"/>
                </a:cubicBezTo>
                <a:cubicBezTo>
                  <a:pt x="121" y="337"/>
                  <a:pt x="121" y="337"/>
                  <a:pt x="121" y="337"/>
                </a:cubicBezTo>
                <a:cubicBezTo>
                  <a:pt x="121" y="327"/>
                  <a:pt x="121" y="316"/>
                  <a:pt x="108" y="316"/>
                </a:cubicBezTo>
                <a:cubicBezTo>
                  <a:pt x="97" y="316"/>
                  <a:pt x="97" y="316"/>
                  <a:pt x="97" y="316"/>
                </a:cubicBezTo>
                <a:cubicBezTo>
                  <a:pt x="84" y="316"/>
                  <a:pt x="84" y="327"/>
                  <a:pt x="84" y="337"/>
                </a:cubicBezTo>
                <a:cubicBezTo>
                  <a:pt x="84" y="441"/>
                  <a:pt x="84" y="441"/>
                  <a:pt x="84" y="441"/>
                </a:cubicBezTo>
                <a:cubicBezTo>
                  <a:pt x="84" y="444"/>
                  <a:pt x="82" y="452"/>
                  <a:pt x="69" y="452"/>
                </a:cubicBezTo>
                <a:cubicBezTo>
                  <a:pt x="56" y="452"/>
                  <a:pt x="54" y="443"/>
                  <a:pt x="54" y="442"/>
                </a:cubicBezTo>
                <a:cubicBezTo>
                  <a:pt x="54" y="171"/>
                  <a:pt x="54" y="171"/>
                  <a:pt x="54" y="171"/>
                </a:cubicBezTo>
                <a:cubicBezTo>
                  <a:pt x="54" y="167"/>
                  <a:pt x="50" y="163"/>
                  <a:pt x="46" y="163"/>
                </a:cubicBezTo>
                <a:cubicBezTo>
                  <a:pt x="42" y="163"/>
                  <a:pt x="38" y="167"/>
                  <a:pt x="38" y="171"/>
                </a:cubicBezTo>
                <a:cubicBezTo>
                  <a:pt x="38" y="255"/>
                  <a:pt x="38" y="255"/>
                  <a:pt x="38" y="255"/>
                </a:cubicBezTo>
                <a:cubicBezTo>
                  <a:pt x="38" y="256"/>
                  <a:pt x="38" y="256"/>
                  <a:pt x="38" y="257"/>
                </a:cubicBezTo>
                <a:cubicBezTo>
                  <a:pt x="38" y="260"/>
                  <a:pt x="38" y="268"/>
                  <a:pt x="34" y="272"/>
                </a:cubicBezTo>
                <a:cubicBezTo>
                  <a:pt x="33" y="273"/>
                  <a:pt x="32" y="274"/>
                  <a:pt x="28" y="274"/>
                </a:cubicBezTo>
                <a:cubicBezTo>
                  <a:pt x="24" y="274"/>
                  <a:pt x="24" y="274"/>
                  <a:pt x="24" y="274"/>
                </a:cubicBezTo>
                <a:cubicBezTo>
                  <a:pt x="22" y="274"/>
                  <a:pt x="16" y="271"/>
                  <a:pt x="16" y="256"/>
                </a:cubicBezTo>
                <a:cubicBezTo>
                  <a:pt x="16" y="180"/>
                  <a:pt x="16" y="180"/>
                  <a:pt x="16" y="180"/>
                </a:cubicBezTo>
                <a:cubicBezTo>
                  <a:pt x="16" y="178"/>
                  <a:pt x="18" y="122"/>
                  <a:pt x="84" y="120"/>
                </a:cubicBezTo>
                <a:cubicBezTo>
                  <a:pt x="85" y="121"/>
                  <a:pt x="87" y="121"/>
                  <a:pt x="88" y="122"/>
                </a:cubicBezTo>
                <a:cubicBezTo>
                  <a:pt x="93" y="123"/>
                  <a:pt x="98" y="124"/>
                  <a:pt x="103" y="124"/>
                </a:cubicBezTo>
                <a:cubicBezTo>
                  <a:pt x="110" y="124"/>
                  <a:pt x="116" y="122"/>
                  <a:pt x="122" y="121"/>
                </a:cubicBezTo>
                <a:cubicBezTo>
                  <a:pt x="187" y="123"/>
                  <a:pt x="189" y="178"/>
                  <a:pt x="189" y="180"/>
                </a:cubicBezTo>
                <a:lnTo>
                  <a:pt x="189" y="25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0" name="Freeform 8">
            <a:extLst>
              <a:ext uri="{FF2B5EF4-FFF2-40B4-BE49-F238E27FC236}">
                <a16:creationId xmlns:a16="http://schemas.microsoft.com/office/drawing/2014/main" id="{E7138B49-0320-46BC-B046-63E9E95677D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389259" y="5641520"/>
            <a:ext cx="80719" cy="177492"/>
          </a:xfrm>
          <a:custGeom>
            <a:avLst/>
            <a:gdLst>
              <a:gd name="T0" fmla="*/ 2147483647 w 213"/>
              <a:gd name="T1" fmla="*/ 2147483647 h 468"/>
              <a:gd name="T2" fmla="*/ 2147483647 w 213"/>
              <a:gd name="T3" fmla="*/ 2147483647 h 468"/>
              <a:gd name="T4" fmla="*/ 2147483647 w 213"/>
              <a:gd name="T5" fmla="*/ 2147483647 h 468"/>
              <a:gd name="T6" fmla="*/ 2147483647 w 213"/>
              <a:gd name="T7" fmla="*/ 2147483647 h 468"/>
              <a:gd name="T8" fmla="*/ 2147483647 w 213"/>
              <a:gd name="T9" fmla="*/ 2147483647 h 468"/>
              <a:gd name="T10" fmla="*/ 2147483647 w 213"/>
              <a:gd name="T11" fmla="*/ 2147483647 h 468"/>
              <a:gd name="T12" fmla="*/ 2147483647 w 213"/>
              <a:gd name="T13" fmla="*/ 2147483647 h 468"/>
              <a:gd name="T14" fmla="*/ 2147483647 w 213"/>
              <a:gd name="T15" fmla="*/ 0 h 468"/>
              <a:gd name="T16" fmla="*/ 2147483647 w 213"/>
              <a:gd name="T17" fmla="*/ 2147483647 h 468"/>
              <a:gd name="T18" fmla="*/ 0 w 213"/>
              <a:gd name="T19" fmla="*/ 2147483647 h 468"/>
              <a:gd name="T20" fmla="*/ 2147483647 w 213"/>
              <a:gd name="T21" fmla="*/ 2147483647 h 468"/>
              <a:gd name="T22" fmla="*/ 2147483647 w 213"/>
              <a:gd name="T23" fmla="*/ 2147483647 h 468"/>
              <a:gd name="T24" fmla="*/ 2147483647 w 213"/>
              <a:gd name="T25" fmla="*/ 2147483647 h 468"/>
              <a:gd name="T26" fmla="*/ 2147483647 w 213"/>
              <a:gd name="T27" fmla="*/ 2147483647 h 468"/>
              <a:gd name="T28" fmla="*/ 2147483647 w 213"/>
              <a:gd name="T29" fmla="*/ 2147483647 h 468"/>
              <a:gd name="T30" fmla="*/ 2147483647 w 213"/>
              <a:gd name="T31" fmla="*/ 2147483647 h 468"/>
              <a:gd name="T32" fmla="*/ 2147483647 w 213"/>
              <a:gd name="T33" fmla="*/ 2147483647 h 468"/>
              <a:gd name="T34" fmla="*/ 2147483647 w 213"/>
              <a:gd name="T35" fmla="*/ 2147483647 h 468"/>
              <a:gd name="T36" fmla="*/ 2147483647 w 213"/>
              <a:gd name="T37" fmla="*/ 2147483647 h 468"/>
              <a:gd name="T38" fmla="*/ 2147483647 w 213"/>
              <a:gd name="T39" fmla="*/ 2147483647 h 468"/>
              <a:gd name="T40" fmla="*/ 2147483647 w 213"/>
              <a:gd name="T41" fmla="*/ 2147483647 h 468"/>
              <a:gd name="T42" fmla="*/ 2147483647 w 213"/>
              <a:gd name="T43" fmla="*/ 2147483647 h 468"/>
              <a:gd name="T44" fmla="*/ 2147483647 w 213"/>
              <a:gd name="T45" fmla="*/ 2147483647 h 468"/>
              <a:gd name="T46" fmla="*/ 2147483647 w 213"/>
              <a:gd name="T47" fmla="*/ 2147483647 h 468"/>
              <a:gd name="T48" fmla="*/ 2147483647 w 213"/>
              <a:gd name="T49" fmla="*/ 2147483647 h 468"/>
              <a:gd name="T50" fmla="*/ 2147483647 w 213"/>
              <a:gd name="T51" fmla="*/ 2147483647 h 468"/>
              <a:gd name="T52" fmla="*/ 2147483647 w 213"/>
              <a:gd name="T53" fmla="*/ 2147483647 h 468"/>
              <a:gd name="T54" fmla="*/ 2147483647 w 213"/>
              <a:gd name="T55" fmla="*/ 2147483647 h 468"/>
              <a:gd name="T56" fmla="*/ 2147483647 w 213"/>
              <a:gd name="T57" fmla="*/ 2147483647 h 468"/>
              <a:gd name="T58" fmla="*/ 2147483647 w 213"/>
              <a:gd name="T59" fmla="*/ 2147483647 h 468"/>
              <a:gd name="T60" fmla="*/ 2147483647 w 213"/>
              <a:gd name="T61" fmla="*/ 2147483647 h 468"/>
              <a:gd name="T62" fmla="*/ 2147483647 w 213"/>
              <a:gd name="T63" fmla="*/ 2147483647 h 468"/>
              <a:gd name="T64" fmla="*/ 2147483647 w 213"/>
              <a:gd name="T65" fmla="*/ 2147483647 h 468"/>
              <a:gd name="T66" fmla="*/ 2147483647 w 213"/>
              <a:gd name="T67" fmla="*/ 2147483647 h 468"/>
              <a:gd name="T68" fmla="*/ 2147483647 w 213"/>
              <a:gd name="T69" fmla="*/ 2147483647 h 468"/>
              <a:gd name="T70" fmla="*/ 2147483647 w 213"/>
              <a:gd name="T71" fmla="*/ 2147483647 h 468"/>
              <a:gd name="T72" fmla="*/ 2147483647 w 213"/>
              <a:gd name="T73" fmla="*/ 2147483647 h 468"/>
              <a:gd name="T74" fmla="*/ 2147483647 w 213"/>
              <a:gd name="T75" fmla="*/ 2147483647 h 468"/>
              <a:gd name="T76" fmla="*/ 2147483647 w 213"/>
              <a:gd name="T77" fmla="*/ 2147483647 h 468"/>
              <a:gd name="T78" fmla="*/ 2147483647 w 213"/>
              <a:gd name="T79" fmla="*/ 2147483647 h 468"/>
              <a:gd name="T80" fmla="*/ 2147483647 w 213"/>
              <a:gd name="T81" fmla="*/ 2147483647 h 468"/>
              <a:gd name="T82" fmla="*/ 2147483647 w 213"/>
              <a:gd name="T83" fmla="*/ 2147483647 h 468"/>
              <a:gd name="T84" fmla="*/ 2147483647 w 213"/>
              <a:gd name="T85" fmla="*/ 2147483647 h 468"/>
              <a:gd name="T86" fmla="*/ 2147483647 w 213"/>
              <a:gd name="T87" fmla="*/ 2147483647 h 468"/>
              <a:gd name="T88" fmla="*/ 2147483647 w 213"/>
              <a:gd name="T89" fmla="*/ 2147483647 h 468"/>
              <a:gd name="T90" fmla="*/ 2147483647 w 213"/>
              <a:gd name="T91" fmla="*/ 2147483647 h 468"/>
              <a:gd name="T92" fmla="*/ 2147483647 w 213"/>
              <a:gd name="T93" fmla="*/ 2147483647 h 468"/>
              <a:gd name="T94" fmla="*/ 2147483647 w 213"/>
              <a:gd name="T95" fmla="*/ 2147483647 h 468"/>
              <a:gd name="T96" fmla="*/ 2147483647 w 213"/>
              <a:gd name="T97" fmla="*/ 2147483647 h 468"/>
              <a:gd name="T98" fmla="*/ 2147483647 w 213"/>
              <a:gd name="T99" fmla="*/ 2147483647 h 468"/>
              <a:gd name="T100" fmla="*/ 2147483647 w 213"/>
              <a:gd name="T101" fmla="*/ 2147483647 h 468"/>
              <a:gd name="T102" fmla="*/ 2147483647 w 213"/>
              <a:gd name="T103" fmla="*/ 2147483647 h 46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13" h="468">
                <a:moveTo>
                  <a:pt x="209" y="179"/>
                </a:moveTo>
                <a:cubicBezTo>
                  <a:pt x="209" y="175"/>
                  <a:pt x="205" y="120"/>
                  <a:pt x="148" y="107"/>
                </a:cubicBezTo>
                <a:cubicBezTo>
                  <a:pt x="161" y="96"/>
                  <a:pt x="168" y="80"/>
                  <a:pt x="168" y="62"/>
                </a:cubicBezTo>
                <a:cubicBezTo>
                  <a:pt x="168" y="54"/>
                  <a:pt x="167" y="47"/>
                  <a:pt x="165" y="41"/>
                </a:cubicBezTo>
                <a:cubicBezTo>
                  <a:pt x="163" y="36"/>
                  <a:pt x="159" y="34"/>
                  <a:pt x="154" y="36"/>
                </a:cubicBezTo>
                <a:cubicBezTo>
                  <a:pt x="150" y="37"/>
                  <a:pt x="148" y="42"/>
                  <a:pt x="150" y="46"/>
                </a:cubicBezTo>
                <a:cubicBezTo>
                  <a:pt x="151" y="51"/>
                  <a:pt x="152" y="56"/>
                  <a:pt x="152" y="62"/>
                </a:cubicBezTo>
                <a:cubicBezTo>
                  <a:pt x="152" y="87"/>
                  <a:pt x="132" y="107"/>
                  <a:pt x="107" y="107"/>
                </a:cubicBezTo>
                <a:cubicBezTo>
                  <a:pt x="81" y="107"/>
                  <a:pt x="61" y="87"/>
                  <a:pt x="61" y="62"/>
                </a:cubicBezTo>
                <a:cubicBezTo>
                  <a:pt x="61" y="36"/>
                  <a:pt x="81" y="16"/>
                  <a:pt x="107" y="16"/>
                </a:cubicBezTo>
                <a:cubicBezTo>
                  <a:pt x="107" y="16"/>
                  <a:pt x="107" y="16"/>
                  <a:pt x="107" y="16"/>
                </a:cubicBezTo>
                <a:cubicBezTo>
                  <a:pt x="116" y="16"/>
                  <a:pt x="125" y="19"/>
                  <a:pt x="133" y="24"/>
                </a:cubicBezTo>
                <a:cubicBezTo>
                  <a:pt x="137" y="27"/>
                  <a:pt x="142" y="26"/>
                  <a:pt x="144" y="22"/>
                </a:cubicBezTo>
                <a:cubicBezTo>
                  <a:pt x="147" y="19"/>
                  <a:pt x="146" y="14"/>
                  <a:pt x="142" y="11"/>
                </a:cubicBezTo>
                <a:cubicBezTo>
                  <a:pt x="132" y="4"/>
                  <a:pt x="120" y="0"/>
                  <a:pt x="10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72" y="0"/>
                  <a:pt x="45" y="28"/>
                  <a:pt x="45" y="62"/>
                </a:cubicBezTo>
                <a:cubicBezTo>
                  <a:pt x="45" y="80"/>
                  <a:pt x="53" y="96"/>
                  <a:pt x="65" y="107"/>
                </a:cubicBezTo>
                <a:cubicBezTo>
                  <a:pt x="8" y="120"/>
                  <a:pt x="4" y="175"/>
                  <a:pt x="4" y="179"/>
                </a:cubicBezTo>
                <a:cubicBezTo>
                  <a:pt x="3" y="182"/>
                  <a:pt x="0" y="231"/>
                  <a:pt x="0" y="256"/>
                </a:cubicBezTo>
                <a:cubicBezTo>
                  <a:pt x="0" y="281"/>
                  <a:pt x="15" y="289"/>
                  <a:pt x="23" y="290"/>
                </a:cubicBezTo>
                <a:cubicBezTo>
                  <a:pt x="23" y="290"/>
                  <a:pt x="23" y="290"/>
                  <a:pt x="23" y="290"/>
                </a:cubicBezTo>
                <a:cubicBezTo>
                  <a:pt x="28" y="290"/>
                  <a:pt x="28" y="290"/>
                  <a:pt x="28" y="290"/>
                </a:cubicBezTo>
                <a:cubicBezTo>
                  <a:pt x="29" y="290"/>
                  <a:pt x="29" y="290"/>
                  <a:pt x="29" y="290"/>
                </a:cubicBezTo>
                <a:cubicBezTo>
                  <a:pt x="30" y="289"/>
                  <a:pt x="32" y="289"/>
                  <a:pt x="33" y="289"/>
                </a:cubicBezTo>
                <a:cubicBezTo>
                  <a:pt x="28" y="339"/>
                  <a:pt x="28" y="339"/>
                  <a:pt x="28" y="339"/>
                </a:cubicBezTo>
                <a:cubicBezTo>
                  <a:pt x="27" y="342"/>
                  <a:pt x="28" y="344"/>
                  <a:pt x="30" y="346"/>
                </a:cubicBezTo>
                <a:cubicBezTo>
                  <a:pt x="31" y="347"/>
                  <a:pt x="33" y="348"/>
                  <a:pt x="36" y="348"/>
                </a:cubicBezTo>
                <a:cubicBezTo>
                  <a:pt x="38" y="348"/>
                  <a:pt x="43" y="348"/>
                  <a:pt x="46" y="348"/>
                </a:cubicBezTo>
                <a:cubicBezTo>
                  <a:pt x="48" y="384"/>
                  <a:pt x="50" y="440"/>
                  <a:pt x="50" y="441"/>
                </a:cubicBezTo>
                <a:cubicBezTo>
                  <a:pt x="49" y="451"/>
                  <a:pt x="53" y="457"/>
                  <a:pt x="56" y="460"/>
                </a:cubicBezTo>
                <a:cubicBezTo>
                  <a:pt x="61" y="465"/>
                  <a:pt x="68" y="468"/>
                  <a:pt x="78" y="468"/>
                </a:cubicBezTo>
                <a:cubicBezTo>
                  <a:pt x="87" y="468"/>
                  <a:pt x="94" y="465"/>
                  <a:pt x="99" y="459"/>
                </a:cubicBezTo>
                <a:cubicBezTo>
                  <a:pt x="105" y="452"/>
                  <a:pt x="105" y="444"/>
                  <a:pt x="104" y="441"/>
                </a:cubicBezTo>
                <a:cubicBezTo>
                  <a:pt x="104" y="435"/>
                  <a:pt x="104" y="371"/>
                  <a:pt x="104" y="348"/>
                </a:cubicBezTo>
                <a:cubicBezTo>
                  <a:pt x="108" y="348"/>
                  <a:pt x="108" y="348"/>
                  <a:pt x="108" y="348"/>
                </a:cubicBezTo>
                <a:cubicBezTo>
                  <a:pt x="108" y="371"/>
                  <a:pt x="108" y="435"/>
                  <a:pt x="108" y="441"/>
                </a:cubicBezTo>
                <a:cubicBezTo>
                  <a:pt x="108" y="444"/>
                  <a:pt x="108" y="452"/>
                  <a:pt x="114" y="459"/>
                </a:cubicBezTo>
                <a:cubicBezTo>
                  <a:pt x="119" y="465"/>
                  <a:pt x="126" y="468"/>
                  <a:pt x="135" y="468"/>
                </a:cubicBezTo>
                <a:cubicBezTo>
                  <a:pt x="145" y="468"/>
                  <a:pt x="152" y="465"/>
                  <a:pt x="157" y="460"/>
                </a:cubicBezTo>
                <a:cubicBezTo>
                  <a:pt x="160" y="457"/>
                  <a:pt x="163" y="451"/>
                  <a:pt x="163" y="442"/>
                </a:cubicBezTo>
                <a:cubicBezTo>
                  <a:pt x="163" y="440"/>
                  <a:pt x="165" y="384"/>
                  <a:pt x="166" y="348"/>
                </a:cubicBezTo>
                <a:cubicBezTo>
                  <a:pt x="170" y="348"/>
                  <a:pt x="174" y="348"/>
                  <a:pt x="177" y="348"/>
                </a:cubicBezTo>
                <a:cubicBezTo>
                  <a:pt x="179" y="348"/>
                  <a:pt x="182" y="347"/>
                  <a:pt x="183" y="346"/>
                </a:cubicBezTo>
                <a:cubicBezTo>
                  <a:pt x="185" y="344"/>
                  <a:pt x="185" y="342"/>
                  <a:pt x="185" y="339"/>
                </a:cubicBezTo>
                <a:cubicBezTo>
                  <a:pt x="180" y="289"/>
                  <a:pt x="180" y="289"/>
                  <a:pt x="180" y="289"/>
                </a:cubicBezTo>
                <a:cubicBezTo>
                  <a:pt x="181" y="289"/>
                  <a:pt x="183" y="289"/>
                  <a:pt x="184" y="290"/>
                </a:cubicBezTo>
                <a:cubicBezTo>
                  <a:pt x="184" y="290"/>
                  <a:pt x="184" y="290"/>
                  <a:pt x="185" y="290"/>
                </a:cubicBezTo>
                <a:cubicBezTo>
                  <a:pt x="190" y="290"/>
                  <a:pt x="190" y="290"/>
                  <a:pt x="190" y="290"/>
                </a:cubicBezTo>
                <a:cubicBezTo>
                  <a:pt x="190" y="290"/>
                  <a:pt x="190" y="290"/>
                  <a:pt x="190" y="290"/>
                </a:cubicBezTo>
                <a:cubicBezTo>
                  <a:pt x="198" y="289"/>
                  <a:pt x="213" y="281"/>
                  <a:pt x="213" y="256"/>
                </a:cubicBezTo>
                <a:cubicBezTo>
                  <a:pt x="213" y="231"/>
                  <a:pt x="210" y="182"/>
                  <a:pt x="209" y="179"/>
                </a:cubicBezTo>
                <a:close/>
                <a:moveTo>
                  <a:pt x="189" y="274"/>
                </a:moveTo>
                <a:cubicBezTo>
                  <a:pt x="185" y="274"/>
                  <a:pt x="185" y="274"/>
                  <a:pt x="185" y="274"/>
                </a:cubicBezTo>
                <a:cubicBezTo>
                  <a:pt x="179" y="273"/>
                  <a:pt x="177" y="265"/>
                  <a:pt x="176" y="261"/>
                </a:cubicBezTo>
                <a:cubicBezTo>
                  <a:pt x="167" y="170"/>
                  <a:pt x="167" y="170"/>
                  <a:pt x="167" y="170"/>
                </a:cubicBezTo>
                <a:cubicBezTo>
                  <a:pt x="166" y="165"/>
                  <a:pt x="162" y="162"/>
                  <a:pt x="158" y="163"/>
                </a:cubicBezTo>
                <a:cubicBezTo>
                  <a:pt x="153" y="163"/>
                  <a:pt x="150" y="167"/>
                  <a:pt x="151" y="172"/>
                </a:cubicBezTo>
                <a:cubicBezTo>
                  <a:pt x="160" y="258"/>
                  <a:pt x="160" y="258"/>
                  <a:pt x="160" y="258"/>
                </a:cubicBezTo>
                <a:cubicBezTo>
                  <a:pt x="160" y="259"/>
                  <a:pt x="160" y="262"/>
                  <a:pt x="161" y="264"/>
                </a:cubicBezTo>
                <a:cubicBezTo>
                  <a:pt x="168" y="332"/>
                  <a:pt x="168" y="332"/>
                  <a:pt x="168" y="332"/>
                </a:cubicBezTo>
                <a:cubicBezTo>
                  <a:pt x="163" y="332"/>
                  <a:pt x="159" y="332"/>
                  <a:pt x="159" y="332"/>
                </a:cubicBezTo>
                <a:cubicBezTo>
                  <a:pt x="159" y="332"/>
                  <a:pt x="159" y="332"/>
                  <a:pt x="159" y="332"/>
                </a:cubicBezTo>
                <a:cubicBezTo>
                  <a:pt x="154" y="332"/>
                  <a:pt x="151" y="336"/>
                  <a:pt x="151" y="340"/>
                </a:cubicBezTo>
                <a:cubicBezTo>
                  <a:pt x="147" y="441"/>
                  <a:pt x="147" y="441"/>
                  <a:pt x="147" y="441"/>
                </a:cubicBezTo>
                <a:cubicBezTo>
                  <a:pt x="147" y="441"/>
                  <a:pt x="147" y="442"/>
                  <a:pt x="147" y="442"/>
                </a:cubicBezTo>
                <a:cubicBezTo>
                  <a:pt x="147" y="445"/>
                  <a:pt x="147" y="447"/>
                  <a:pt x="145" y="449"/>
                </a:cubicBezTo>
                <a:cubicBezTo>
                  <a:pt x="143" y="451"/>
                  <a:pt x="139" y="452"/>
                  <a:pt x="135" y="452"/>
                </a:cubicBezTo>
                <a:cubicBezTo>
                  <a:pt x="132" y="452"/>
                  <a:pt x="128" y="451"/>
                  <a:pt x="126" y="449"/>
                </a:cubicBezTo>
                <a:cubicBezTo>
                  <a:pt x="124" y="447"/>
                  <a:pt x="124" y="443"/>
                  <a:pt x="124" y="443"/>
                </a:cubicBezTo>
                <a:cubicBezTo>
                  <a:pt x="124" y="442"/>
                  <a:pt x="124" y="442"/>
                  <a:pt x="124" y="441"/>
                </a:cubicBezTo>
                <a:cubicBezTo>
                  <a:pt x="124" y="441"/>
                  <a:pt x="124" y="341"/>
                  <a:pt x="124" y="340"/>
                </a:cubicBezTo>
                <a:cubicBezTo>
                  <a:pt x="124" y="336"/>
                  <a:pt x="121" y="332"/>
                  <a:pt x="116" y="332"/>
                </a:cubicBezTo>
                <a:cubicBezTo>
                  <a:pt x="96" y="332"/>
                  <a:pt x="96" y="332"/>
                  <a:pt x="96" y="332"/>
                </a:cubicBezTo>
                <a:cubicBezTo>
                  <a:pt x="92" y="332"/>
                  <a:pt x="88" y="336"/>
                  <a:pt x="88" y="340"/>
                </a:cubicBezTo>
                <a:cubicBezTo>
                  <a:pt x="88" y="341"/>
                  <a:pt x="88" y="441"/>
                  <a:pt x="88" y="441"/>
                </a:cubicBezTo>
                <a:cubicBezTo>
                  <a:pt x="88" y="442"/>
                  <a:pt x="88" y="442"/>
                  <a:pt x="88" y="442"/>
                </a:cubicBezTo>
                <a:cubicBezTo>
                  <a:pt x="88" y="442"/>
                  <a:pt x="89" y="447"/>
                  <a:pt x="87" y="449"/>
                </a:cubicBezTo>
                <a:cubicBezTo>
                  <a:pt x="85" y="451"/>
                  <a:pt x="81" y="452"/>
                  <a:pt x="78" y="452"/>
                </a:cubicBezTo>
                <a:cubicBezTo>
                  <a:pt x="74" y="452"/>
                  <a:pt x="70" y="451"/>
                  <a:pt x="68" y="449"/>
                </a:cubicBezTo>
                <a:cubicBezTo>
                  <a:pt x="66" y="447"/>
                  <a:pt x="66" y="445"/>
                  <a:pt x="66" y="442"/>
                </a:cubicBezTo>
                <a:cubicBezTo>
                  <a:pt x="66" y="442"/>
                  <a:pt x="66" y="441"/>
                  <a:pt x="66" y="441"/>
                </a:cubicBezTo>
                <a:cubicBezTo>
                  <a:pt x="66" y="441"/>
                  <a:pt x="66" y="441"/>
                  <a:pt x="62" y="340"/>
                </a:cubicBezTo>
                <a:cubicBezTo>
                  <a:pt x="62" y="336"/>
                  <a:pt x="58" y="332"/>
                  <a:pt x="54" y="332"/>
                </a:cubicBezTo>
                <a:cubicBezTo>
                  <a:pt x="54" y="332"/>
                  <a:pt x="54" y="332"/>
                  <a:pt x="54" y="332"/>
                </a:cubicBezTo>
                <a:cubicBezTo>
                  <a:pt x="54" y="332"/>
                  <a:pt x="49" y="332"/>
                  <a:pt x="45" y="332"/>
                </a:cubicBezTo>
                <a:cubicBezTo>
                  <a:pt x="52" y="267"/>
                  <a:pt x="52" y="267"/>
                  <a:pt x="52" y="267"/>
                </a:cubicBezTo>
                <a:cubicBezTo>
                  <a:pt x="53" y="263"/>
                  <a:pt x="53" y="260"/>
                  <a:pt x="53" y="257"/>
                </a:cubicBezTo>
                <a:cubicBezTo>
                  <a:pt x="53" y="256"/>
                  <a:pt x="53" y="256"/>
                  <a:pt x="53" y="255"/>
                </a:cubicBezTo>
                <a:cubicBezTo>
                  <a:pt x="62" y="172"/>
                  <a:pt x="62" y="172"/>
                  <a:pt x="62" y="172"/>
                </a:cubicBezTo>
                <a:cubicBezTo>
                  <a:pt x="62" y="167"/>
                  <a:pt x="59" y="163"/>
                  <a:pt x="55" y="163"/>
                </a:cubicBezTo>
                <a:cubicBezTo>
                  <a:pt x="51" y="162"/>
                  <a:pt x="47" y="165"/>
                  <a:pt x="46" y="170"/>
                </a:cubicBezTo>
                <a:cubicBezTo>
                  <a:pt x="36" y="264"/>
                  <a:pt x="36" y="264"/>
                  <a:pt x="36" y="264"/>
                </a:cubicBezTo>
                <a:cubicBezTo>
                  <a:pt x="35" y="269"/>
                  <a:pt x="33" y="273"/>
                  <a:pt x="28" y="274"/>
                </a:cubicBezTo>
                <a:cubicBezTo>
                  <a:pt x="24" y="274"/>
                  <a:pt x="24" y="274"/>
                  <a:pt x="24" y="274"/>
                </a:cubicBezTo>
                <a:cubicBezTo>
                  <a:pt x="23" y="273"/>
                  <a:pt x="16" y="271"/>
                  <a:pt x="16" y="256"/>
                </a:cubicBezTo>
                <a:cubicBezTo>
                  <a:pt x="16" y="231"/>
                  <a:pt x="20" y="181"/>
                  <a:pt x="20" y="180"/>
                </a:cubicBezTo>
                <a:cubicBezTo>
                  <a:pt x="20" y="178"/>
                  <a:pt x="22" y="122"/>
                  <a:pt x="88" y="120"/>
                </a:cubicBezTo>
                <a:cubicBezTo>
                  <a:pt x="94" y="122"/>
                  <a:pt x="100" y="123"/>
                  <a:pt x="107" y="123"/>
                </a:cubicBezTo>
                <a:cubicBezTo>
                  <a:pt x="113" y="123"/>
                  <a:pt x="120" y="122"/>
                  <a:pt x="126" y="120"/>
                </a:cubicBezTo>
                <a:cubicBezTo>
                  <a:pt x="191" y="122"/>
                  <a:pt x="193" y="178"/>
                  <a:pt x="194" y="180"/>
                </a:cubicBezTo>
                <a:cubicBezTo>
                  <a:pt x="194" y="180"/>
                  <a:pt x="194" y="180"/>
                  <a:pt x="194" y="180"/>
                </a:cubicBezTo>
                <a:cubicBezTo>
                  <a:pt x="194" y="181"/>
                  <a:pt x="197" y="231"/>
                  <a:pt x="197" y="256"/>
                </a:cubicBezTo>
                <a:cubicBezTo>
                  <a:pt x="197" y="271"/>
                  <a:pt x="190" y="273"/>
                  <a:pt x="189" y="27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32" name="Picture 531">
            <a:extLst>
              <a:ext uri="{FF2B5EF4-FFF2-40B4-BE49-F238E27FC236}">
                <a16:creationId xmlns:a16="http://schemas.microsoft.com/office/drawing/2014/main" id="{3CECED30-21A7-4356-BAD1-4461A26733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89" y="3874252"/>
            <a:ext cx="340186" cy="464555"/>
          </a:xfrm>
          <a:prstGeom prst="rect">
            <a:avLst/>
          </a:prstGeom>
        </p:spPr>
      </p:pic>
      <p:pic>
        <p:nvPicPr>
          <p:cNvPr id="536" name="Picture 535">
            <a:extLst>
              <a:ext uri="{FF2B5EF4-FFF2-40B4-BE49-F238E27FC236}">
                <a16:creationId xmlns:a16="http://schemas.microsoft.com/office/drawing/2014/main" id="{EA44B753-C844-41E9-BA65-85232776D6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890" y="5191026"/>
            <a:ext cx="487600" cy="665863"/>
          </a:xfrm>
          <a:prstGeom prst="rect">
            <a:avLst/>
          </a:prstGeom>
        </p:spPr>
      </p:pic>
      <p:sp>
        <p:nvSpPr>
          <p:cNvPr id="539" name="TextBox 538">
            <a:extLst>
              <a:ext uri="{FF2B5EF4-FFF2-40B4-BE49-F238E27FC236}">
                <a16:creationId xmlns:a16="http://schemas.microsoft.com/office/drawing/2014/main" id="{04237A66-4CA4-44BF-A3C0-5BA12878A8F2}"/>
              </a:ext>
            </a:extLst>
          </p:cNvPr>
          <p:cNvSpPr txBox="1"/>
          <p:nvPr/>
        </p:nvSpPr>
        <p:spPr>
          <a:xfrm>
            <a:off x="9083310" y="1381466"/>
            <a:ext cx="2857431" cy="707886"/>
          </a:xfrm>
          <a:prstGeom prst="rect">
            <a:avLst/>
          </a:prstGeom>
          <a:solidFill>
            <a:srgbClr val="00285F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>
                <a:solidFill>
                  <a:srgbClr val="FFFFFF"/>
                </a:solidFill>
              </a:rPr>
              <a:t>短 ISD ~200-500m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高层建筑</a:t>
            </a: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5893BB18-A4D3-41A1-9AC9-831CAFEB3EDC}"/>
              </a:ext>
            </a:extLst>
          </p:cNvPr>
          <p:cNvSpPr txBox="1"/>
          <p:nvPr/>
        </p:nvSpPr>
        <p:spPr>
          <a:xfrm>
            <a:off x="9053479" y="2987810"/>
            <a:ext cx="2887262" cy="707886"/>
          </a:xfrm>
          <a:prstGeom prst="rect">
            <a:avLst/>
          </a:prstGeom>
          <a:solidFill>
            <a:srgbClr val="00285F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>
                <a:solidFill>
                  <a:srgbClr val="FFFFFF"/>
                </a:solidFill>
              </a:rPr>
              <a:t>中 ISD ~500-1000m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中层建筑</a:t>
            </a:r>
          </a:p>
        </p:txBody>
      </p:sp>
      <p:sp>
        <p:nvSpPr>
          <p:cNvPr id="541" name="TextBox 540">
            <a:extLst>
              <a:ext uri="{FF2B5EF4-FFF2-40B4-BE49-F238E27FC236}">
                <a16:creationId xmlns:a16="http://schemas.microsoft.com/office/drawing/2014/main" id="{77A0ECE6-5256-41B4-8516-963D773BF443}"/>
              </a:ext>
            </a:extLst>
          </p:cNvPr>
          <p:cNvSpPr txBox="1"/>
          <p:nvPr/>
        </p:nvSpPr>
        <p:spPr>
          <a:xfrm>
            <a:off x="9053478" y="4676635"/>
            <a:ext cx="2887263" cy="707886"/>
          </a:xfrm>
          <a:prstGeom prst="rect">
            <a:avLst/>
          </a:prstGeom>
          <a:solidFill>
            <a:srgbClr val="00285F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>
                <a:solidFill>
                  <a:srgbClr val="FFFFFF"/>
                </a:solidFill>
              </a:rPr>
              <a:t>大型ISD&gt;1000m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扁平建筑</a:t>
            </a:r>
          </a:p>
        </p:txBody>
      </p:sp>
      <p:sp>
        <p:nvSpPr>
          <p:cNvPr id="545" name="Freeform 6">
            <a:extLst>
              <a:ext uri="{FF2B5EF4-FFF2-40B4-BE49-F238E27FC236}">
                <a16:creationId xmlns:a16="http://schemas.microsoft.com/office/drawing/2014/main" id="{052FFFA7-D364-4AF9-830E-F3BD3137795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16347" y="5508122"/>
            <a:ext cx="668088" cy="277027"/>
          </a:xfrm>
          <a:custGeom>
            <a:avLst/>
            <a:gdLst>
              <a:gd name="T0" fmla="*/ 52478 w 526"/>
              <a:gd name="T1" fmla="*/ 0 h 218"/>
              <a:gd name="T2" fmla="*/ 0 w 526"/>
              <a:gd name="T3" fmla="*/ 183764 h 218"/>
              <a:gd name="T4" fmla="*/ 86214 w 526"/>
              <a:gd name="T5" fmla="*/ 228768 h 218"/>
              <a:gd name="T6" fmla="*/ 134944 w 526"/>
              <a:gd name="T7" fmla="*/ 817563 h 218"/>
              <a:gd name="T8" fmla="*/ 1889210 w 526"/>
              <a:gd name="T9" fmla="*/ 768809 h 218"/>
              <a:gd name="T10" fmla="*/ 1859222 w 526"/>
              <a:gd name="T11" fmla="*/ 416282 h 218"/>
              <a:gd name="T12" fmla="*/ 1825486 w 526"/>
              <a:gd name="T13" fmla="*/ 757558 h 218"/>
              <a:gd name="T14" fmla="*/ 1716782 w 526"/>
              <a:gd name="T15" fmla="*/ 438784 h 218"/>
              <a:gd name="T16" fmla="*/ 1566844 w 526"/>
              <a:gd name="T17" fmla="*/ 416282 h 218"/>
              <a:gd name="T18" fmla="*/ 1544354 w 526"/>
              <a:gd name="T19" fmla="*/ 757558 h 218"/>
              <a:gd name="T20" fmla="*/ 146189 w 526"/>
              <a:gd name="T21" fmla="*/ 228768 h 218"/>
              <a:gd name="T22" fmla="*/ 1825486 w 526"/>
              <a:gd name="T23" fmla="*/ 322525 h 218"/>
              <a:gd name="T24" fmla="*/ 1889210 w 526"/>
              <a:gd name="T25" fmla="*/ 322525 h 218"/>
              <a:gd name="T26" fmla="*/ 1922945 w 526"/>
              <a:gd name="T27" fmla="*/ 228768 h 218"/>
              <a:gd name="T28" fmla="*/ 1971675 w 526"/>
              <a:gd name="T29" fmla="*/ 45003 h 218"/>
              <a:gd name="T30" fmla="*/ 1911700 w 526"/>
              <a:gd name="T31" fmla="*/ 168763 h 218"/>
              <a:gd name="T32" fmla="*/ 59975 w 526"/>
              <a:gd name="T33" fmla="*/ 60005 h 218"/>
              <a:gd name="T34" fmla="*/ 1911700 w 526"/>
              <a:gd name="T35" fmla="*/ 168763 h 218"/>
              <a:gd name="T36" fmla="*/ 412327 w 526"/>
              <a:gd name="T37" fmla="*/ 435034 h 218"/>
              <a:gd name="T38" fmla="*/ 393585 w 526"/>
              <a:gd name="T39" fmla="*/ 570044 h 218"/>
              <a:gd name="T40" fmla="*/ 262390 w 526"/>
              <a:gd name="T41" fmla="*/ 551292 h 218"/>
              <a:gd name="T42" fmla="*/ 281132 w 526"/>
              <a:gd name="T43" fmla="*/ 416282 h 218"/>
              <a:gd name="T44" fmla="*/ 607246 w 526"/>
              <a:gd name="T45" fmla="*/ 416282 h 218"/>
              <a:gd name="T46" fmla="*/ 625988 w 526"/>
              <a:gd name="T47" fmla="*/ 551292 h 218"/>
              <a:gd name="T48" fmla="*/ 494793 w 526"/>
              <a:gd name="T49" fmla="*/ 570044 h 218"/>
              <a:gd name="T50" fmla="*/ 476051 w 526"/>
              <a:gd name="T51" fmla="*/ 435034 h 218"/>
              <a:gd name="T52" fmla="*/ 607246 w 526"/>
              <a:gd name="T53" fmla="*/ 416282 h 218"/>
              <a:gd name="T54" fmla="*/ 843397 w 526"/>
              <a:gd name="T55" fmla="*/ 435034 h 218"/>
              <a:gd name="T56" fmla="*/ 820907 w 526"/>
              <a:gd name="T57" fmla="*/ 570044 h 218"/>
              <a:gd name="T58" fmla="*/ 689711 w 526"/>
              <a:gd name="T59" fmla="*/ 551292 h 218"/>
              <a:gd name="T60" fmla="*/ 708454 w 526"/>
              <a:gd name="T61" fmla="*/ 416282 h 218"/>
              <a:gd name="T62" fmla="*/ 1038316 w 526"/>
              <a:gd name="T63" fmla="*/ 416282 h 218"/>
              <a:gd name="T64" fmla="*/ 1057058 w 526"/>
              <a:gd name="T65" fmla="*/ 551292 h 218"/>
              <a:gd name="T66" fmla="*/ 922114 w 526"/>
              <a:gd name="T67" fmla="*/ 570044 h 218"/>
              <a:gd name="T68" fmla="*/ 903372 w 526"/>
              <a:gd name="T69" fmla="*/ 435034 h 218"/>
              <a:gd name="T70" fmla="*/ 1038316 w 526"/>
              <a:gd name="T71" fmla="*/ 416282 h 218"/>
              <a:gd name="T72" fmla="*/ 1270718 w 526"/>
              <a:gd name="T73" fmla="*/ 435034 h 218"/>
              <a:gd name="T74" fmla="*/ 1251976 w 526"/>
              <a:gd name="T75" fmla="*/ 570044 h 218"/>
              <a:gd name="T76" fmla="*/ 1117033 w 526"/>
              <a:gd name="T77" fmla="*/ 551292 h 218"/>
              <a:gd name="T78" fmla="*/ 1135775 w 526"/>
              <a:gd name="T79" fmla="*/ 416282 h 218"/>
              <a:gd name="T80" fmla="*/ 1465637 w 526"/>
              <a:gd name="T81" fmla="*/ 416282 h 218"/>
              <a:gd name="T82" fmla="*/ 1484379 w 526"/>
              <a:gd name="T83" fmla="*/ 551292 h 218"/>
              <a:gd name="T84" fmla="*/ 1349435 w 526"/>
              <a:gd name="T85" fmla="*/ 570044 h 218"/>
              <a:gd name="T86" fmla="*/ 1330693 w 526"/>
              <a:gd name="T87" fmla="*/ 435034 h 218"/>
              <a:gd name="T88" fmla="*/ 1465637 w 526"/>
              <a:gd name="T89" fmla="*/ 416282 h 21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26" h="218">
                <a:moveTo>
                  <a:pt x="513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56"/>
                  <a:pt x="6" y="61"/>
                  <a:pt x="14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205"/>
                  <a:pt x="23" y="205"/>
                  <a:pt x="23" y="205"/>
                </a:cubicBezTo>
                <a:cubicBezTo>
                  <a:pt x="23" y="212"/>
                  <a:pt x="29" y="218"/>
                  <a:pt x="36" y="218"/>
                </a:cubicBezTo>
                <a:cubicBezTo>
                  <a:pt x="490" y="218"/>
                  <a:pt x="490" y="218"/>
                  <a:pt x="490" y="218"/>
                </a:cubicBezTo>
                <a:cubicBezTo>
                  <a:pt x="498" y="218"/>
                  <a:pt x="504" y="212"/>
                  <a:pt x="504" y="205"/>
                </a:cubicBezTo>
                <a:cubicBezTo>
                  <a:pt x="504" y="119"/>
                  <a:pt x="504" y="119"/>
                  <a:pt x="504" y="119"/>
                </a:cubicBezTo>
                <a:cubicBezTo>
                  <a:pt x="504" y="115"/>
                  <a:pt x="500" y="111"/>
                  <a:pt x="496" y="111"/>
                </a:cubicBezTo>
                <a:cubicBezTo>
                  <a:pt x="491" y="111"/>
                  <a:pt x="487" y="115"/>
                  <a:pt x="487" y="119"/>
                </a:cubicBezTo>
                <a:cubicBezTo>
                  <a:pt x="487" y="202"/>
                  <a:pt x="487" y="202"/>
                  <a:pt x="487" y="202"/>
                </a:cubicBezTo>
                <a:cubicBezTo>
                  <a:pt x="458" y="202"/>
                  <a:pt x="458" y="202"/>
                  <a:pt x="458" y="202"/>
                </a:cubicBezTo>
                <a:cubicBezTo>
                  <a:pt x="458" y="117"/>
                  <a:pt x="458" y="117"/>
                  <a:pt x="458" y="117"/>
                </a:cubicBezTo>
                <a:cubicBezTo>
                  <a:pt x="458" y="114"/>
                  <a:pt x="455" y="111"/>
                  <a:pt x="452" y="111"/>
                </a:cubicBezTo>
                <a:cubicBezTo>
                  <a:pt x="418" y="111"/>
                  <a:pt x="418" y="111"/>
                  <a:pt x="418" y="111"/>
                </a:cubicBezTo>
                <a:cubicBezTo>
                  <a:pt x="415" y="111"/>
                  <a:pt x="412" y="114"/>
                  <a:pt x="412" y="117"/>
                </a:cubicBezTo>
                <a:cubicBezTo>
                  <a:pt x="412" y="202"/>
                  <a:pt x="412" y="202"/>
                  <a:pt x="412" y="202"/>
                </a:cubicBezTo>
                <a:cubicBezTo>
                  <a:pt x="39" y="202"/>
                  <a:pt x="39" y="202"/>
                  <a:pt x="39" y="202"/>
                </a:cubicBezTo>
                <a:cubicBezTo>
                  <a:pt x="39" y="61"/>
                  <a:pt x="39" y="61"/>
                  <a:pt x="39" y="61"/>
                </a:cubicBezTo>
                <a:cubicBezTo>
                  <a:pt x="487" y="61"/>
                  <a:pt x="487" y="61"/>
                  <a:pt x="487" y="61"/>
                </a:cubicBezTo>
                <a:cubicBezTo>
                  <a:pt x="487" y="86"/>
                  <a:pt x="487" y="86"/>
                  <a:pt x="487" y="86"/>
                </a:cubicBezTo>
                <a:cubicBezTo>
                  <a:pt x="487" y="91"/>
                  <a:pt x="491" y="95"/>
                  <a:pt x="496" y="95"/>
                </a:cubicBezTo>
                <a:cubicBezTo>
                  <a:pt x="500" y="95"/>
                  <a:pt x="504" y="91"/>
                  <a:pt x="504" y="86"/>
                </a:cubicBezTo>
                <a:cubicBezTo>
                  <a:pt x="504" y="61"/>
                  <a:pt x="504" y="61"/>
                  <a:pt x="504" y="61"/>
                </a:cubicBezTo>
                <a:cubicBezTo>
                  <a:pt x="513" y="61"/>
                  <a:pt x="513" y="61"/>
                  <a:pt x="513" y="61"/>
                </a:cubicBezTo>
                <a:cubicBezTo>
                  <a:pt x="520" y="61"/>
                  <a:pt x="526" y="56"/>
                  <a:pt x="526" y="49"/>
                </a:cubicBezTo>
                <a:cubicBezTo>
                  <a:pt x="526" y="12"/>
                  <a:pt x="526" y="12"/>
                  <a:pt x="526" y="12"/>
                </a:cubicBezTo>
                <a:cubicBezTo>
                  <a:pt x="526" y="5"/>
                  <a:pt x="520" y="0"/>
                  <a:pt x="513" y="0"/>
                </a:cubicBezTo>
                <a:close/>
                <a:moveTo>
                  <a:pt x="510" y="45"/>
                </a:moveTo>
                <a:cubicBezTo>
                  <a:pt x="16" y="45"/>
                  <a:pt x="16" y="45"/>
                  <a:pt x="16" y="45"/>
                </a:cubicBezTo>
                <a:cubicBezTo>
                  <a:pt x="16" y="16"/>
                  <a:pt x="16" y="16"/>
                  <a:pt x="16" y="16"/>
                </a:cubicBezTo>
                <a:cubicBezTo>
                  <a:pt x="510" y="16"/>
                  <a:pt x="510" y="16"/>
                  <a:pt x="510" y="16"/>
                </a:cubicBezTo>
                <a:lnTo>
                  <a:pt x="510" y="45"/>
                </a:lnTo>
                <a:close/>
                <a:moveTo>
                  <a:pt x="105" y="111"/>
                </a:moveTo>
                <a:cubicBezTo>
                  <a:pt x="108" y="111"/>
                  <a:pt x="110" y="114"/>
                  <a:pt x="110" y="116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50"/>
                  <a:pt x="108" y="152"/>
                  <a:pt x="105" y="152"/>
                </a:cubicBezTo>
                <a:cubicBezTo>
                  <a:pt x="75" y="152"/>
                  <a:pt x="75" y="152"/>
                  <a:pt x="75" y="152"/>
                </a:cubicBezTo>
                <a:cubicBezTo>
                  <a:pt x="72" y="152"/>
                  <a:pt x="70" y="150"/>
                  <a:pt x="70" y="147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70" y="114"/>
                  <a:pt x="72" y="111"/>
                  <a:pt x="75" y="111"/>
                </a:cubicBezTo>
                <a:lnTo>
                  <a:pt x="105" y="111"/>
                </a:lnTo>
                <a:close/>
                <a:moveTo>
                  <a:pt x="162" y="111"/>
                </a:moveTo>
                <a:cubicBezTo>
                  <a:pt x="165" y="111"/>
                  <a:pt x="167" y="114"/>
                  <a:pt x="167" y="116"/>
                </a:cubicBezTo>
                <a:cubicBezTo>
                  <a:pt x="167" y="147"/>
                  <a:pt x="167" y="147"/>
                  <a:pt x="167" y="147"/>
                </a:cubicBezTo>
                <a:cubicBezTo>
                  <a:pt x="167" y="150"/>
                  <a:pt x="165" y="152"/>
                  <a:pt x="162" y="152"/>
                </a:cubicBezTo>
                <a:cubicBezTo>
                  <a:pt x="132" y="152"/>
                  <a:pt x="132" y="152"/>
                  <a:pt x="132" y="152"/>
                </a:cubicBezTo>
                <a:cubicBezTo>
                  <a:pt x="129" y="152"/>
                  <a:pt x="127" y="150"/>
                  <a:pt x="127" y="147"/>
                </a:cubicBezTo>
                <a:cubicBezTo>
                  <a:pt x="127" y="116"/>
                  <a:pt x="127" y="116"/>
                  <a:pt x="127" y="116"/>
                </a:cubicBezTo>
                <a:cubicBezTo>
                  <a:pt x="127" y="114"/>
                  <a:pt x="129" y="111"/>
                  <a:pt x="132" y="111"/>
                </a:cubicBezTo>
                <a:lnTo>
                  <a:pt x="162" y="111"/>
                </a:lnTo>
                <a:close/>
                <a:moveTo>
                  <a:pt x="219" y="111"/>
                </a:moveTo>
                <a:cubicBezTo>
                  <a:pt x="222" y="111"/>
                  <a:pt x="225" y="114"/>
                  <a:pt x="225" y="11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25" y="150"/>
                  <a:pt x="222" y="152"/>
                  <a:pt x="219" y="152"/>
                </a:cubicBezTo>
                <a:cubicBezTo>
                  <a:pt x="189" y="152"/>
                  <a:pt x="189" y="152"/>
                  <a:pt x="189" y="152"/>
                </a:cubicBezTo>
                <a:cubicBezTo>
                  <a:pt x="186" y="152"/>
                  <a:pt x="184" y="150"/>
                  <a:pt x="184" y="147"/>
                </a:cubicBezTo>
                <a:cubicBezTo>
                  <a:pt x="184" y="116"/>
                  <a:pt x="184" y="116"/>
                  <a:pt x="184" y="116"/>
                </a:cubicBezTo>
                <a:cubicBezTo>
                  <a:pt x="184" y="114"/>
                  <a:pt x="186" y="111"/>
                  <a:pt x="189" y="111"/>
                </a:cubicBezTo>
                <a:lnTo>
                  <a:pt x="219" y="111"/>
                </a:lnTo>
                <a:close/>
                <a:moveTo>
                  <a:pt x="277" y="111"/>
                </a:moveTo>
                <a:cubicBezTo>
                  <a:pt x="279" y="111"/>
                  <a:pt x="282" y="114"/>
                  <a:pt x="282" y="116"/>
                </a:cubicBezTo>
                <a:cubicBezTo>
                  <a:pt x="282" y="147"/>
                  <a:pt x="282" y="147"/>
                  <a:pt x="282" y="147"/>
                </a:cubicBezTo>
                <a:cubicBezTo>
                  <a:pt x="282" y="150"/>
                  <a:pt x="279" y="152"/>
                  <a:pt x="277" y="152"/>
                </a:cubicBezTo>
                <a:cubicBezTo>
                  <a:pt x="246" y="152"/>
                  <a:pt x="246" y="152"/>
                  <a:pt x="246" y="152"/>
                </a:cubicBezTo>
                <a:cubicBezTo>
                  <a:pt x="243" y="152"/>
                  <a:pt x="241" y="150"/>
                  <a:pt x="241" y="147"/>
                </a:cubicBezTo>
                <a:cubicBezTo>
                  <a:pt x="241" y="116"/>
                  <a:pt x="241" y="116"/>
                  <a:pt x="241" y="116"/>
                </a:cubicBezTo>
                <a:cubicBezTo>
                  <a:pt x="241" y="114"/>
                  <a:pt x="243" y="111"/>
                  <a:pt x="246" y="111"/>
                </a:cubicBezTo>
                <a:lnTo>
                  <a:pt x="277" y="111"/>
                </a:lnTo>
                <a:close/>
                <a:moveTo>
                  <a:pt x="334" y="111"/>
                </a:moveTo>
                <a:cubicBezTo>
                  <a:pt x="337" y="111"/>
                  <a:pt x="339" y="114"/>
                  <a:pt x="339" y="116"/>
                </a:cubicBezTo>
                <a:cubicBezTo>
                  <a:pt x="339" y="147"/>
                  <a:pt x="339" y="147"/>
                  <a:pt x="339" y="147"/>
                </a:cubicBezTo>
                <a:cubicBezTo>
                  <a:pt x="339" y="150"/>
                  <a:pt x="337" y="152"/>
                  <a:pt x="334" y="152"/>
                </a:cubicBezTo>
                <a:cubicBezTo>
                  <a:pt x="303" y="152"/>
                  <a:pt x="303" y="152"/>
                  <a:pt x="303" y="152"/>
                </a:cubicBezTo>
                <a:cubicBezTo>
                  <a:pt x="301" y="152"/>
                  <a:pt x="298" y="150"/>
                  <a:pt x="298" y="147"/>
                </a:cubicBezTo>
                <a:cubicBezTo>
                  <a:pt x="298" y="116"/>
                  <a:pt x="298" y="116"/>
                  <a:pt x="298" y="116"/>
                </a:cubicBezTo>
                <a:cubicBezTo>
                  <a:pt x="298" y="114"/>
                  <a:pt x="301" y="111"/>
                  <a:pt x="303" y="111"/>
                </a:cubicBezTo>
                <a:lnTo>
                  <a:pt x="334" y="111"/>
                </a:lnTo>
                <a:close/>
                <a:moveTo>
                  <a:pt x="391" y="111"/>
                </a:moveTo>
                <a:cubicBezTo>
                  <a:pt x="394" y="111"/>
                  <a:pt x="396" y="114"/>
                  <a:pt x="396" y="116"/>
                </a:cubicBezTo>
                <a:cubicBezTo>
                  <a:pt x="396" y="147"/>
                  <a:pt x="396" y="147"/>
                  <a:pt x="396" y="147"/>
                </a:cubicBezTo>
                <a:cubicBezTo>
                  <a:pt x="396" y="150"/>
                  <a:pt x="394" y="152"/>
                  <a:pt x="391" y="152"/>
                </a:cubicBezTo>
                <a:cubicBezTo>
                  <a:pt x="360" y="152"/>
                  <a:pt x="360" y="152"/>
                  <a:pt x="360" y="152"/>
                </a:cubicBezTo>
                <a:cubicBezTo>
                  <a:pt x="358" y="152"/>
                  <a:pt x="355" y="150"/>
                  <a:pt x="355" y="147"/>
                </a:cubicBezTo>
                <a:cubicBezTo>
                  <a:pt x="355" y="116"/>
                  <a:pt x="355" y="116"/>
                  <a:pt x="355" y="116"/>
                </a:cubicBezTo>
                <a:cubicBezTo>
                  <a:pt x="355" y="114"/>
                  <a:pt x="358" y="111"/>
                  <a:pt x="360" y="111"/>
                </a:cubicBezTo>
                <a:lnTo>
                  <a:pt x="391" y="111"/>
                </a:lnTo>
                <a:close/>
              </a:path>
            </a:pathLst>
          </a:custGeom>
          <a:solidFill>
            <a:srgbClr val="4E4E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46" name="Picture 545">
            <a:extLst>
              <a:ext uri="{FF2B5EF4-FFF2-40B4-BE49-F238E27FC236}">
                <a16:creationId xmlns:a16="http://schemas.microsoft.com/office/drawing/2014/main" id="{87BB225A-F133-487B-B67E-05C3FD7C68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20" y="3655448"/>
            <a:ext cx="487600" cy="665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6414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4692363-753D-4150-93C9-0959FD06275D}"/>
              </a:ext>
            </a:extLst>
          </p:cNvPr>
          <p:cNvSpPr txBox="1">
            <a:spLocks/>
          </p:cNvSpPr>
          <p:nvPr/>
        </p:nvSpPr>
        <p:spPr>
          <a:xfrm>
            <a:off x="413175" y="365760"/>
            <a:ext cx="9992784" cy="73580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9pPr>
          </a:lstStyle>
          <a:p>
            <a:pPr algn="l" rtl="0"/>
            <a:r>
              <a:rPr lang="en-US" kern="0" dirty="0"/>
              <a:t>空间复用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6CDB7-89A4-4FFF-98B8-2A9F1CA11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982" y="1911350"/>
            <a:ext cx="9667875" cy="3543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108755-5137-4467-8F92-B866340B230E}"/>
              </a:ext>
            </a:extLst>
          </p:cNvPr>
          <p:cNvSpPr txBox="1"/>
          <p:nvPr/>
        </p:nvSpPr>
        <p:spPr>
          <a:xfrm>
            <a:off x="5313680" y="1493520"/>
            <a:ext cx="440944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altLang="zh-CN" dirty="0"/>
              <a:t>同时频资源</a:t>
            </a:r>
            <a:endParaRPr lang="zh-CN" alt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BA610D-DA35-4C35-A0DA-1744D2371B7F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 flipH="1">
            <a:off x="5313680" y="1893630"/>
            <a:ext cx="2204720" cy="6565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0010001" name="ODT_ATTR_LBL_SHAPE">
            <a:extLst>
              <a:ext uri="{FF2B5EF4-FFF2-40B4-BE49-F238E27FC236}">
                <a16:creationId xmlns:a16="http://schemas.microsoft.com/office/drawing/2014/main" id="{ADCB8724-23CD-4EE8-B5B5-3CB2DDF8932E}"/>
              </a:ext>
            </a:extLst>
          </p:cNvPr>
          <p:cNvSpPr txBox="1"/>
          <p:nvPr/>
        </p:nvSpPr>
        <p:spPr>
          <a:xfrm>
            <a:off x="0" y="0"/>
            <a:ext cx="5000000" cy="276999"/>
          </a:xfrm>
          <a:prstGeom prst="rect">
            <a:avLst/>
          </a:prstGeom>
          <a:solidFill>
            <a:srgbClr val="FAFAFA"/>
          </a:solidFill>
        </p:spPr>
        <p:txBody>
          <a:bodyPr wrap="none" lIns="288000">
            <a:spAutoFit/>
          </a:bodyPr>
          <a:lstStyle/>
          <a:p>
            <a:pPr rtl="0"/>
            <a:r>
              <a:rPr lang="en-US" sz="1000" dirty="0">
                <a:solidFill>
                  <a:srgbClr val="0F2B46"/>
                </a:solidFill>
                <a:effectLst/>
                <a:latin typeface="Roboto" panose="02000000000000000000" pitchFamily="2" charset="0"/>
              </a:rPr>
              <a:t>从英语翻译成中文(简体) - </a:t>
            </a:r>
            <a:r>
              <a:rPr lang="en-US" sz="1000" u="sng" dirty="0">
                <a:solidFill>
                  <a:srgbClr val="0F2B46"/>
                </a:solidFill>
                <a:effectLst/>
                <a:latin typeface="Roboto" panose="02000000000000000000" pitchFamily="2" charset="0"/>
                <a:hlinkClick r:id="rId4" tooltip="Doc Translator - www.onlinedoctranslator.com"/>
              </a:rPr>
              <a:t>www.onlinedoctranslator.com</a:t>
            </a:r>
            <a:endParaRPr lang="en-US" sz="1000" dirty="0"/>
          </a:p>
        </p:txBody>
      </p:sp>
      <p:pic>
        <p:nvPicPr>
          <p:cNvPr id="1000100002" name="ODT_ATTR_LBL_LOGO">
            <a:extLst>
              <a:ext uri="{FF2B5EF4-FFF2-40B4-BE49-F238E27FC236}">
                <a16:creationId xmlns:a16="http://schemas.microsoft.com/office/drawing/2014/main" id="{B066AC4A-9A1C-4C10-800A-DAF9F276438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"/>
            <a:ext cx="316230" cy="1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08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F02658D7-FCFD-43B0-9F66-D8DC07553D2B}"/>
              </a:ext>
            </a:extLst>
          </p:cNvPr>
          <p:cNvSpPr txBox="1">
            <a:spLocks/>
          </p:cNvSpPr>
          <p:nvPr/>
        </p:nvSpPr>
        <p:spPr>
          <a:xfrm>
            <a:off x="413175" y="365760"/>
            <a:ext cx="9992784" cy="73580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9pPr>
          </a:lstStyle>
          <a:p>
            <a:pPr algn="l" rtl="0"/>
            <a:r>
              <a:rPr lang="en-US" kern="0" dirty="0"/>
              <a:t>空间复用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CDD0A-B867-43AE-A209-81360171A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062" y="1486535"/>
            <a:ext cx="5857875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04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0BDF2791-7C59-4FB5-BD39-48B84D9D423B}"/>
              </a:ext>
            </a:extLst>
          </p:cNvPr>
          <p:cNvSpPr txBox="1">
            <a:spLocks/>
          </p:cNvSpPr>
          <p:nvPr/>
        </p:nvSpPr>
        <p:spPr bwMode="auto">
          <a:xfrm>
            <a:off x="524933" y="239724"/>
            <a:ext cx="9992784" cy="1085851"/>
          </a:xfrm>
          <a:prstGeom prst="rect">
            <a:avLst/>
          </a:prstGeom>
          <a:noFill/>
          <a:ln>
            <a:noFill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9pPr>
          </a:lstStyle>
          <a:p>
            <a:pPr algn="l" rtl="0">
              <a:spcAft>
                <a:spcPts val="600"/>
              </a:spcAft>
            </a:pPr>
            <a:r>
              <a:rPr lang="en-US" kern="0" dirty="0">
                <a:latin typeface="Arial" charset="0"/>
                <a:ea typeface="+mj-ea"/>
                <a:cs typeface="+mj-cs"/>
              </a:rPr>
              <a:t>空间复用</a:t>
            </a:r>
          </a:p>
        </p:txBody>
      </p:sp>
      <p:pic>
        <p:nvPicPr>
          <p:cNvPr id="4" name="Picture 3" descr="Diagram  Description automatically generated">
            <a:extLst>
              <a:ext uri="{FF2B5EF4-FFF2-40B4-BE49-F238E27FC236}">
                <a16:creationId xmlns:a16="http://schemas.microsoft.com/office/drawing/2014/main" id="{C9CD6DED-4C4D-4D6A-8AA5-F8884E6D6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840" y="1139692"/>
            <a:ext cx="6888480" cy="5269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4889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1671E02-C15D-43A3-A880-129CA7A11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3381" y="152460"/>
            <a:ext cx="7494588" cy="1085850"/>
          </a:xfrm>
        </p:spPr>
        <p:txBody>
          <a:bodyPr/>
          <a:lstStyle/>
          <a:p>
            <a:pPr algn="l" rtl="0" eaLnBrk="1" hangingPunct="1"/>
            <a:r>
              <a:rPr lang="en-GB" altLang="sv-SE" dirty="0">
                <a:latin typeface="Arial" panose="020B0604020202020204" pitchFamily="34" charset="0"/>
              </a:rPr>
              <a:t>多天线的可能性</a:t>
            </a:r>
          </a:p>
        </p:txBody>
      </p:sp>
      <p:grpSp>
        <p:nvGrpSpPr>
          <p:cNvPr id="7171" name="Group 3">
            <a:extLst>
              <a:ext uri="{FF2B5EF4-FFF2-40B4-BE49-F238E27FC236}">
                <a16:creationId xmlns:a16="http://schemas.microsoft.com/office/drawing/2014/main" id="{EA1F0D0D-8936-4540-9FC2-A45B9FDFB8CF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1828801"/>
            <a:ext cx="2819400" cy="3425825"/>
            <a:chOff x="240" y="1392"/>
            <a:chExt cx="5232" cy="384"/>
          </a:xfrm>
        </p:grpSpPr>
        <p:sp>
          <p:nvSpPr>
            <p:cNvPr id="7257" name="AutoShape 4">
              <a:extLst>
                <a:ext uri="{FF2B5EF4-FFF2-40B4-BE49-F238E27FC236}">
                  <a16:creationId xmlns:a16="http://schemas.microsoft.com/office/drawing/2014/main" id="{8FF15A8F-4377-4DB2-B10B-F534F9FDE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92"/>
              <a:ext cx="5232" cy="384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A9D4"/>
                </a:buClr>
                <a:buFont typeface="Arial" panose="020B0604020202020204" pitchFamily="34" charset="0"/>
                <a:buChar char="›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CCE5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000"/>
            </a:p>
          </p:txBody>
        </p:sp>
        <p:sp>
          <p:nvSpPr>
            <p:cNvPr id="904197" name="Rectangle 5">
              <a:extLst>
                <a:ext uri="{FF2B5EF4-FFF2-40B4-BE49-F238E27FC236}">
                  <a16:creationId xmlns:a16="http://schemas.microsoft.com/office/drawing/2014/main" id="{690F9B50-0F81-4A4A-840F-7D19788B2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92"/>
              <a:ext cx="523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381000" indent="-19050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8745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r>
                <a:rPr lang="sv-SE" altLang="en-US" sz="2200" dirty="0">
                  <a:solidFill>
                    <a:srgbClr val="000066"/>
                  </a:solidFill>
                </a:rPr>
                <a:t>多样性</a:t>
              </a:r>
              <a:endParaRPr lang="en-US" altLang="en-US" sz="2200" b="1" dirty="0"/>
            </a:p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r>
                <a:rPr lang="en-US" altLang="en-US" sz="1600" b="1" i="1" dirty="0"/>
                <a:t>“减少褪色”</a:t>
              </a:r>
              <a:endParaRPr lang="en-US" altLang="en-US" sz="2200" b="1" i="1" dirty="0"/>
            </a:p>
            <a:p>
              <a:pPr lvl="1" algn="ctr" rtl="0" eaLnBrk="1" hangingPunct="1">
                <a:spcBef>
                  <a:spcPct val="10000"/>
                </a:spcBef>
                <a:defRPr/>
              </a:pPr>
              <a:br>
                <a:rPr lang="en-US" altLang="en-US" sz="1800" b="1" i="1" dirty="0"/>
              </a:br>
              <a:r>
                <a:rPr lang="en-US" altLang="en-US" sz="1800" b="1" i="1" dirty="0"/>
                <a:t>例子</a:t>
              </a:r>
            </a:p>
            <a:p>
              <a:pPr lvl="2" algn="ctr" rtl="0" eaLnBrk="1" hangingPunct="1">
                <a:buFont typeface="Wingdings" pitchFamily="2" charset="2"/>
                <a:buNone/>
                <a:defRPr/>
              </a:pPr>
              <a:endParaRPr lang="en-US" altLang="en-US" sz="1600" b="1" dirty="0"/>
            </a:p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endParaRPr lang="en-US" alt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endParaRPr lang="en-US" alt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endParaRPr lang="en-US" alt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endParaRPr lang="en-US" alt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r>
                <a:rPr lang="en-US" altLang="en-US" sz="1600" b="1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向各个方向传输信号</a:t>
              </a:r>
              <a:endParaRPr lang="en-GB" alt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7172" name="Group 6">
            <a:extLst>
              <a:ext uri="{FF2B5EF4-FFF2-40B4-BE49-F238E27FC236}">
                <a16:creationId xmlns:a16="http://schemas.microsoft.com/office/drawing/2014/main" id="{F9F36E5A-C2ED-401B-BFD1-FDC026EAE181}"/>
              </a:ext>
            </a:extLst>
          </p:cNvPr>
          <p:cNvGrpSpPr>
            <a:grpSpLocks/>
          </p:cNvGrpSpPr>
          <p:nvPr/>
        </p:nvGrpSpPr>
        <p:grpSpPr bwMode="auto">
          <a:xfrm>
            <a:off x="7620000" y="1828801"/>
            <a:ext cx="2819400" cy="3408363"/>
            <a:chOff x="240" y="1392"/>
            <a:chExt cx="5232" cy="384"/>
          </a:xfrm>
        </p:grpSpPr>
        <p:sp>
          <p:nvSpPr>
            <p:cNvPr id="7255" name="AutoShape 7">
              <a:extLst>
                <a:ext uri="{FF2B5EF4-FFF2-40B4-BE49-F238E27FC236}">
                  <a16:creationId xmlns:a16="http://schemas.microsoft.com/office/drawing/2014/main" id="{8E52404E-2BF1-485B-A9A1-77C70693A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92"/>
              <a:ext cx="5232" cy="384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A9D4"/>
                </a:buClr>
                <a:buFont typeface="Arial" panose="020B0604020202020204" pitchFamily="34" charset="0"/>
                <a:buChar char="›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CCE5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000"/>
            </a:p>
          </p:txBody>
        </p:sp>
        <p:sp>
          <p:nvSpPr>
            <p:cNvPr id="904200" name="Rectangle 8">
              <a:extLst>
                <a:ext uri="{FF2B5EF4-FFF2-40B4-BE49-F238E27FC236}">
                  <a16:creationId xmlns:a16="http://schemas.microsoft.com/office/drawing/2014/main" id="{AC29D1BD-682F-48CD-95E4-D56356D4A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92"/>
              <a:ext cx="5232" cy="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381000" indent="-19050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8745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r>
                <a:rPr lang="sv-SE" altLang="en-US" sz="2200" dirty="0">
                  <a:solidFill>
                    <a:srgbClr val="000066"/>
                  </a:solidFill>
                </a:rPr>
                <a:t>空间复用</a:t>
              </a:r>
              <a:endParaRPr lang="en-US" altLang="en-US" sz="2200" b="1" dirty="0"/>
            </a:p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r>
                <a:rPr lang="en-US" altLang="en-US" sz="1600" b="1" i="1" dirty="0"/>
                <a:t>“数据速率倍增”</a:t>
              </a:r>
              <a:endParaRPr lang="en-US" altLang="en-US" sz="2200" b="1" i="1" dirty="0"/>
            </a:p>
            <a:p>
              <a:pPr lvl="1" algn="ctr" rtl="0" eaLnBrk="1" hangingPunct="1">
                <a:spcBef>
                  <a:spcPct val="10000"/>
                </a:spcBef>
                <a:defRPr/>
              </a:pPr>
              <a:br>
                <a:rPr lang="en-US" altLang="en-US" sz="1800" b="1" i="1" dirty="0"/>
              </a:br>
              <a:r>
                <a:rPr lang="en-US" altLang="en-US" sz="1800" b="1" i="1" dirty="0"/>
                <a:t>例子</a:t>
              </a:r>
            </a:p>
            <a:p>
              <a:pPr lvl="2" algn="ctr" rtl="0" eaLnBrk="1" hangingPunct="1">
                <a:buFont typeface="Wingdings" pitchFamily="2" charset="2"/>
                <a:buNone/>
                <a:defRPr/>
              </a:pPr>
              <a:endParaRPr lang="en-US" altLang="en-US" sz="1600" b="1" dirty="0"/>
            </a:p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endParaRPr lang="en-US" alt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endParaRPr lang="en-US" alt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endParaRPr lang="en-US" alt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endParaRPr lang="en-US" alt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r>
                <a:rPr lang="en-US" altLang="en-US" sz="1600" b="1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向不同方向传输多个信号</a:t>
              </a:r>
              <a:endParaRPr lang="en-GB" alt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7173" name="Group 9">
            <a:extLst>
              <a:ext uri="{FF2B5EF4-FFF2-40B4-BE49-F238E27FC236}">
                <a16:creationId xmlns:a16="http://schemas.microsoft.com/office/drawing/2014/main" id="{FFCD25AF-6FC4-4956-A95E-C07F38C23E0B}"/>
              </a:ext>
            </a:extLst>
          </p:cNvPr>
          <p:cNvGrpSpPr>
            <a:grpSpLocks/>
          </p:cNvGrpSpPr>
          <p:nvPr/>
        </p:nvGrpSpPr>
        <p:grpSpPr bwMode="auto">
          <a:xfrm>
            <a:off x="7772401" y="3124200"/>
            <a:ext cx="2416175" cy="990600"/>
            <a:chOff x="1790" y="1200"/>
            <a:chExt cx="1522" cy="624"/>
          </a:xfrm>
        </p:grpSpPr>
        <p:sp>
          <p:nvSpPr>
            <p:cNvPr id="7230" name="Line 10">
              <a:extLst>
                <a:ext uri="{FF2B5EF4-FFF2-40B4-BE49-F238E27FC236}">
                  <a16:creationId xmlns:a16="http://schemas.microsoft.com/office/drawing/2014/main" id="{E8626873-C243-4BAD-AA99-5FA1836F452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329" y="1439"/>
              <a:ext cx="27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sv-SE"/>
            </a:p>
          </p:txBody>
        </p:sp>
        <p:sp>
          <p:nvSpPr>
            <p:cNvPr id="7231" name="Line 11">
              <a:extLst>
                <a:ext uri="{FF2B5EF4-FFF2-40B4-BE49-F238E27FC236}">
                  <a16:creationId xmlns:a16="http://schemas.microsoft.com/office/drawing/2014/main" id="{ECB43AAA-F537-4EDE-9E67-2AF9DDC10EE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607" y="1200"/>
              <a:ext cx="0" cy="23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sv-SE"/>
            </a:p>
          </p:txBody>
        </p:sp>
        <p:sp>
          <p:nvSpPr>
            <p:cNvPr id="7232" name="Line 12">
              <a:extLst>
                <a:ext uri="{FF2B5EF4-FFF2-40B4-BE49-F238E27FC236}">
                  <a16:creationId xmlns:a16="http://schemas.microsoft.com/office/drawing/2014/main" id="{A031F6E7-EE8E-4C3D-B2B2-02B455B0FC2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2527" y="1200"/>
              <a:ext cx="80" cy="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sv-SE"/>
            </a:p>
          </p:txBody>
        </p:sp>
        <p:sp>
          <p:nvSpPr>
            <p:cNvPr id="7233" name="Line 13">
              <a:extLst>
                <a:ext uri="{FF2B5EF4-FFF2-40B4-BE49-F238E27FC236}">
                  <a16:creationId xmlns:a16="http://schemas.microsoft.com/office/drawing/2014/main" id="{6C48FA1B-37D2-4159-B7E3-92DD6003BBB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607" y="1200"/>
              <a:ext cx="79" cy="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sv-SE"/>
            </a:p>
          </p:txBody>
        </p:sp>
        <p:sp>
          <p:nvSpPr>
            <p:cNvPr id="7234" name="Line 14">
              <a:extLst>
                <a:ext uri="{FF2B5EF4-FFF2-40B4-BE49-F238E27FC236}">
                  <a16:creationId xmlns:a16="http://schemas.microsoft.com/office/drawing/2014/main" id="{D536EDAB-DA7C-45AB-A0C5-711B2CE56BB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329" y="1756"/>
              <a:ext cx="27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sv-SE"/>
            </a:p>
          </p:txBody>
        </p:sp>
        <p:sp>
          <p:nvSpPr>
            <p:cNvPr id="7235" name="Line 15">
              <a:extLst>
                <a:ext uri="{FF2B5EF4-FFF2-40B4-BE49-F238E27FC236}">
                  <a16:creationId xmlns:a16="http://schemas.microsoft.com/office/drawing/2014/main" id="{D6081788-DF42-467F-B896-696AC2C94B9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607" y="1518"/>
              <a:ext cx="0" cy="2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sv-SE"/>
            </a:p>
          </p:txBody>
        </p:sp>
        <p:sp>
          <p:nvSpPr>
            <p:cNvPr id="7236" name="Line 16">
              <a:extLst>
                <a:ext uri="{FF2B5EF4-FFF2-40B4-BE49-F238E27FC236}">
                  <a16:creationId xmlns:a16="http://schemas.microsoft.com/office/drawing/2014/main" id="{35D00C96-CA7C-4003-97CA-9B57410D6C6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2527" y="1518"/>
              <a:ext cx="80" cy="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sv-SE"/>
            </a:p>
          </p:txBody>
        </p:sp>
        <p:sp>
          <p:nvSpPr>
            <p:cNvPr id="7237" name="Line 17">
              <a:extLst>
                <a:ext uri="{FF2B5EF4-FFF2-40B4-BE49-F238E27FC236}">
                  <a16:creationId xmlns:a16="http://schemas.microsoft.com/office/drawing/2014/main" id="{EBF59259-C1A6-4844-BB6D-3013EC331DC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607" y="1518"/>
              <a:ext cx="79" cy="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sv-SE"/>
            </a:p>
          </p:txBody>
        </p:sp>
        <p:sp>
          <p:nvSpPr>
            <p:cNvPr id="7238" name="Line 18">
              <a:extLst>
                <a:ext uri="{FF2B5EF4-FFF2-40B4-BE49-F238E27FC236}">
                  <a16:creationId xmlns:a16="http://schemas.microsoft.com/office/drawing/2014/main" id="{66B3E195-FFEE-45EF-A982-B4FBDD0ED57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1790" y="1595"/>
              <a:ext cx="1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sv-SE"/>
            </a:p>
          </p:txBody>
        </p:sp>
        <p:grpSp>
          <p:nvGrpSpPr>
            <p:cNvPr id="7239" name="Group 19">
              <a:extLst>
                <a:ext uri="{FF2B5EF4-FFF2-40B4-BE49-F238E27FC236}">
                  <a16:creationId xmlns:a16="http://schemas.microsoft.com/office/drawing/2014/main" id="{91594520-CD72-40F1-84AA-2748C59B63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7" y="1200"/>
              <a:ext cx="285" cy="238"/>
              <a:chOff x="3027" y="1352"/>
              <a:chExt cx="285" cy="238"/>
            </a:xfrm>
          </p:grpSpPr>
          <p:sp>
            <p:nvSpPr>
              <p:cNvPr id="7251" name="Line 20">
                <a:extLst>
                  <a:ext uri="{FF2B5EF4-FFF2-40B4-BE49-F238E27FC236}">
                    <a16:creationId xmlns:a16="http://schemas.microsoft.com/office/drawing/2014/main" id="{F7C75BDD-7E94-4923-97A2-4466AF7994B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107" y="1590"/>
                <a:ext cx="20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rtl="0"/>
                <a:endParaRPr lang="sv-SE"/>
              </a:p>
            </p:txBody>
          </p:sp>
          <p:sp>
            <p:nvSpPr>
              <p:cNvPr id="7252" name="Line 21">
                <a:extLst>
                  <a:ext uri="{FF2B5EF4-FFF2-40B4-BE49-F238E27FC236}">
                    <a16:creationId xmlns:a16="http://schemas.microsoft.com/office/drawing/2014/main" id="{30C5F292-3C84-492C-B79F-31485412B76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3107" y="1352"/>
                <a:ext cx="0" cy="2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rtl="0"/>
                <a:endParaRPr lang="sv-SE"/>
              </a:p>
            </p:txBody>
          </p:sp>
          <p:sp>
            <p:nvSpPr>
              <p:cNvPr id="7253" name="Line 22">
                <a:extLst>
                  <a:ext uri="{FF2B5EF4-FFF2-40B4-BE49-F238E27FC236}">
                    <a16:creationId xmlns:a16="http://schemas.microsoft.com/office/drawing/2014/main" id="{79CDCF68-7282-48B2-801A-C069BD4EDB7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107" y="1352"/>
                <a:ext cx="79" cy="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rtl="0"/>
                <a:endParaRPr lang="sv-SE"/>
              </a:p>
            </p:txBody>
          </p:sp>
          <p:sp>
            <p:nvSpPr>
              <p:cNvPr id="7254" name="Line 23">
                <a:extLst>
                  <a:ext uri="{FF2B5EF4-FFF2-40B4-BE49-F238E27FC236}">
                    <a16:creationId xmlns:a16="http://schemas.microsoft.com/office/drawing/2014/main" id="{9BCEDB0A-D623-458C-A958-C069C889106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3027" y="1352"/>
                <a:ext cx="80" cy="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rtl="0"/>
                <a:endParaRPr lang="sv-SE"/>
              </a:p>
            </p:txBody>
          </p:sp>
        </p:grpSp>
        <p:sp>
          <p:nvSpPr>
            <p:cNvPr id="7240" name="Line 24">
              <a:extLst>
                <a:ext uri="{FF2B5EF4-FFF2-40B4-BE49-F238E27FC236}">
                  <a16:creationId xmlns:a16="http://schemas.microsoft.com/office/drawing/2014/main" id="{2F5321EE-9FBE-45E0-B18D-6FD6BF71316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666" y="1332"/>
              <a:ext cx="406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sv-SE"/>
            </a:p>
          </p:txBody>
        </p:sp>
        <p:sp>
          <p:nvSpPr>
            <p:cNvPr id="7241" name="Line 25">
              <a:extLst>
                <a:ext uri="{FF2B5EF4-FFF2-40B4-BE49-F238E27FC236}">
                  <a16:creationId xmlns:a16="http://schemas.microsoft.com/office/drawing/2014/main" id="{5A87CAA3-7858-40BC-8E85-333EE88A392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650" y="1392"/>
              <a:ext cx="422" cy="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sv-SE"/>
            </a:p>
          </p:txBody>
        </p:sp>
        <p:grpSp>
          <p:nvGrpSpPr>
            <p:cNvPr id="7242" name="Group 26">
              <a:extLst>
                <a:ext uri="{FF2B5EF4-FFF2-40B4-BE49-F238E27FC236}">
                  <a16:creationId xmlns:a16="http://schemas.microsoft.com/office/drawing/2014/main" id="{F3A81A1C-B451-4D1E-A5EC-D17D35570B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4" y="1538"/>
              <a:ext cx="285" cy="238"/>
              <a:chOff x="3027" y="1352"/>
              <a:chExt cx="285" cy="238"/>
            </a:xfrm>
          </p:grpSpPr>
          <p:sp>
            <p:nvSpPr>
              <p:cNvPr id="7247" name="Line 27">
                <a:extLst>
                  <a:ext uri="{FF2B5EF4-FFF2-40B4-BE49-F238E27FC236}">
                    <a16:creationId xmlns:a16="http://schemas.microsoft.com/office/drawing/2014/main" id="{FB8337A5-CBDC-487E-BEB6-27D32465CE1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107" y="1590"/>
                <a:ext cx="20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rtl="0"/>
                <a:endParaRPr lang="sv-SE"/>
              </a:p>
            </p:txBody>
          </p:sp>
          <p:sp>
            <p:nvSpPr>
              <p:cNvPr id="7248" name="Line 28">
                <a:extLst>
                  <a:ext uri="{FF2B5EF4-FFF2-40B4-BE49-F238E27FC236}">
                    <a16:creationId xmlns:a16="http://schemas.microsoft.com/office/drawing/2014/main" id="{09C59D82-738B-4B56-9578-5A69B66EAAC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3107" y="1352"/>
                <a:ext cx="0" cy="2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rtl="0"/>
                <a:endParaRPr lang="sv-SE"/>
              </a:p>
            </p:txBody>
          </p:sp>
          <p:sp>
            <p:nvSpPr>
              <p:cNvPr id="7249" name="Line 29">
                <a:extLst>
                  <a:ext uri="{FF2B5EF4-FFF2-40B4-BE49-F238E27FC236}">
                    <a16:creationId xmlns:a16="http://schemas.microsoft.com/office/drawing/2014/main" id="{83A7515F-FA1E-4BB7-88B2-7FB18C8C585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107" y="1352"/>
                <a:ext cx="79" cy="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rtl="0"/>
                <a:endParaRPr lang="sv-SE"/>
              </a:p>
            </p:txBody>
          </p:sp>
          <p:sp>
            <p:nvSpPr>
              <p:cNvPr id="7250" name="Line 30">
                <a:extLst>
                  <a:ext uri="{FF2B5EF4-FFF2-40B4-BE49-F238E27FC236}">
                    <a16:creationId xmlns:a16="http://schemas.microsoft.com/office/drawing/2014/main" id="{46DAC705-54EE-44A6-89AA-11BFA9B1AA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3027" y="1352"/>
                <a:ext cx="80" cy="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rtl="0"/>
                <a:endParaRPr lang="sv-SE"/>
              </a:p>
            </p:txBody>
          </p:sp>
        </p:grpSp>
        <p:sp>
          <p:nvSpPr>
            <p:cNvPr id="7243" name="Line 31">
              <a:extLst>
                <a:ext uri="{FF2B5EF4-FFF2-40B4-BE49-F238E27FC236}">
                  <a16:creationId xmlns:a16="http://schemas.microsoft.com/office/drawing/2014/main" id="{D2CB2934-997B-4CF4-AFE0-EC4099FCA9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158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/>
              <a:endParaRPr lang="sv-SE"/>
            </a:p>
          </p:txBody>
        </p:sp>
        <p:sp>
          <p:nvSpPr>
            <p:cNvPr id="7244" name="Line 32">
              <a:extLst>
                <a:ext uri="{FF2B5EF4-FFF2-40B4-BE49-F238E27FC236}">
                  <a16:creationId xmlns:a16="http://schemas.microsoft.com/office/drawing/2014/main" id="{DBAD37DC-F2BA-4D5C-AD6E-B107918374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124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rtl="0"/>
              <a:endParaRPr lang="sv-SE"/>
            </a:p>
          </p:txBody>
        </p:sp>
        <p:sp>
          <p:nvSpPr>
            <p:cNvPr id="7245" name="Rectangle 33">
              <a:extLst>
                <a:ext uri="{FF2B5EF4-FFF2-40B4-BE49-F238E27FC236}">
                  <a16:creationId xmlns:a16="http://schemas.microsoft.com/office/drawing/2014/main" id="{EB1E7DDD-FA70-49A5-9E9E-CFD73A2CB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1392"/>
              <a:ext cx="361" cy="4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A9D4"/>
                </a:buClr>
                <a:buFont typeface="Arial" panose="020B0604020202020204" pitchFamily="34" charset="0"/>
                <a:buChar char="›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CCE5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000"/>
            </a:p>
          </p:txBody>
        </p:sp>
        <p:sp>
          <p:nvSpPr>
            <p:cNvPr id="7246" name="Text Box 34">
              <a:extLst>
                <a:ext uri="{FF2B5EF4-FFF2-40B4-BE49-F238E27FC236}">
                  <a16:creationId xmlns:a16="http://schemas.microsoft.com/office/drawing/2014/main" id="{C0EC0271-F120-4CC9-AAEF-3EB75D1F99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11288">
              <a:off x="1989" y="1458"/>
              <a:ext cx="38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A9D4"/>
                </a:buClr>
                <a:buFont typeface="Arial" panose="020B0604020202020204" pitchFamily="34" charset="0"/>
                <a:buChar char="›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CCE5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sv-SE" altLang="sv-SE" sz="2000"/>
                <a:t>SP</a:t>
              </a:r>
              <a:endParaRPr lang="en-GB" altLang="sv-SE" sz="2000"/>
            </a:p>
          </p:txBody>
        </p:sp>
      </p:grpSp>
      <p:sp>
        <p:nvSpPr>
          <p:cNvPr id="7174" name="Line 36">
            <a:extLst>
              <a:ext uri="{FF2B5EF4-FFF2-40B4-BE49-F238E27FC236}">
                <a16:creationId xmlns:a16="http://schemas.microsoft.com/office/drawing/2014/main" id="{508A255A-C01F-4559-8245-B511546CC96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276850" y="3579813"/>
            <a:ext cx="8207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75" name="Line 37">
            <a:extLst>
              <a:ext uri="{FF2B5EF4-FFF2-40B4-BE49-F238E27FC236}">
                <a16:creationId xmlns:a16="http://schemas.microsoft.com/office/drawing/2014/main" id="{37243FE9-73DD-4E7F-AF12-15885B0F3127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6097588" y="3200401"/>
            <a:ext cx="0" cy="3794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76" name="Line 38">
            <a:extLst>
              <a:ext uri="{FF2B5EF4-FFF2-40B4-BE49-F238E27FC236}">
                <a16:creationId xmlns:a16="http://schemas.microsoft.com/office/drawing/2014/main" id="{4DC4B9C4-C153-4B3D-A96D-F1C865246283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 flipV="1">
            <a:off x="5970588" y="3200400"/>
            <a:ext cx="127000" cy="12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77" name="Line 39">
            <a:extLst>
              <a:ext uri="{FF2B5EF4-FFF2-40B4-BE49-F238E27FC236}">
                <a16:creationId xmlns:a16="http://schemas.microsoft.com/office/drawing/2014/main" id="{A1BCD001-B957-4BE2-AEB4-23B95921AF84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6097588" y="3200400"/>
            <a:ext cx="125412" cy="12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78" name="Line 40">
            <a:extLst>
              <a:ext uri="{FF2B5EF4-FFF2-40B4-BE49-F238E27FC236}">
                <a16:creationId xmlns:a16="http://schemas.microsoft.com/office/drawing/2014/main" id="{2FC33702-48BB-4644-B7FD-B733AB34A7CA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753100" y="4083050"/>
            <a:ext cx="344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79" name="Line 41">
            <a:extLst>
              <a:ext uri="{FF2B5EF4-FFF2-40B4-BE49-F238E27FC236}">
                <a16:creationId xmlns:a16="http://schemas.microsoft.com/office/drawing/2014/main" id="{66AA9A0E-E149-4FDA-BEE7-1D3E31BB14E7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6097588" y="3705226"/>
            <a:ext cx="0" cy="377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80" name="Line 42">
            <a:extLst>
              <a:ext uri="{FF2B5EF4-FFF2-40B4-BE49-F238E27FC236}">
                <a16:creationId xmlns:a16="http://schemas.microsoft.com/office/drawing/2014/main" id="{ADE696DE-E580-4124-93F5-A91686CFF313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 flipV="1">
            <a:off x="5970588" y="3705226"/>
            <a:ext cx="127000" cy="1254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81" name="Line 43">
            <a:extLst>
              <a:ext uri="{FF2B5EF4-FFF2-40B4-BE49-F238E27FC236}">
                <a16:creationId xmlns:a16="http://schemas.microsoft.com/office/drawing/2014/main" id="{F869C903-71C3-4BDC-8F9A-CB825949AAA9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6097588" y="3705226"/>
            <a:ext cx="125412" cy="1254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82" name="Line 44">
            <a:extLst>
              <a:ext uri="{FF2B5EF4-FFF2-40B4-BE49-F238E27FC236}">
                <a16:creationId xmlns:a16="http://schemas.microsoft.com/office/drawing/2014/main" id="{8B3C5DBA-52F0-4DDE-AFE1-34BE7A1991F7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5080000" y="3579814"/>
            <a:ext cx="196850" cy="2428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83" name="Line 45">
            <a:extLst>
              <a:ext uri="{FF2B5EF4-FFF2-40B4-BE49-F238E27FC236}">
                <a16:creationId xmlns:a16="http://schemas.microsoft.com/office/drawing/2014/main" id="{5B39B073-9E45-42A9-87CE-177570E34D39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 flipV="1">
            <a:off x="5064126" y="3819526"/>
            <a:ext cx="212725" cy="263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84" name="Line 46">
            <a:extLst>
              <a:ext uri="{FF2B5EF4-FFF2-40B4-BE49-F238E27FC236}">
                <a16:creationId xmlns:a16="http://schemas.microsoft.com/office/drawing/2014/main" id="{4F1066F2-30C9-4E31-931E-643100C18463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4800600" y="3827463"/>
            <a:ext cx="2921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85" name="Line 47">
            <a:extLst>
              <a:ext uri="{FF2B5EF4-FFF2-40B4-BE49-F238E27FC236}">
                <a16:creationId xmlns:a16="http://schemas.microsoft.com/office/drawing/2014/main" id="{B11725AE-255D-4140-811E-D221FADA14F8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6891339" y="3819525"/>
            <a:ext cx="325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86" name="Line 48">
            <a:extLst>
              <a:ext uri="{FF2B5EF4-FFF2-40B4-BE49-F238E27FC236}">
                <a16:creationId xmlns:a16="http://schemas.microsoft.com/office/drawing/2014/main" id="{8543BA6A-880D-4DBD-849B-51DAB03EA0FA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 flipV="1">
            <a:off x="6891338" y="3441701"/>
            <a:ext cx="0" cy="377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87" name="Line 49">
            <a:extLst>
              <a:ext uri="{FF2B5EF4-FFF2-40B4-BE49-F238E27FC236}">
                <a16:creationId xmlns:a16="http://schemas.microsoft.com/office/drawing/2014/main" id="{46D4B2AA-F3E6-4BD5-9CB6-2F2E8410FD93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6891338" y="3441701"/>
            <a:ext cx="125412" cy="1254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88" name="Line 50">
            <a:extLst>
              <a:ext uri="{FF2B5EF4-FFF2-40B4-BE49-F238E27FC236}">
                <a16:creationId xmlns:a16="http://schemas.microsoft.com/office/drawing/2014/main" id="{CB33259D-9D8D-44E4-9315-6BDA71AF8900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 flipV="1">
            <a:off x="6764338" y="3441701"/>
            <a:ext cx="127000" cy="1254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89" name="Line 51">
            <a:extLst>
              <a:ext uri="{FF2B5EF4-FFF2-40B4-BE49-F238E27FC236}">
                <a16:creationId xmlns:a16="http://schemas.microsoft.com/office/drawing/2014/main" id="{8C528697-2F2D-4CA5-8168-A9A6A04BC206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6229350" y="3327401"/>
            <a:ext cx="520700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90" name="Line 52">
            <a:extLst>
              <a:ext uri="{FF2B5EF4-FFF2-40B4-BE49-F238E27FC236}">
                <a16:creationId xmlns:a16="http://schemas.microsoft.com/office/drawing/2014/main" id="{7282D400-F794-4170-8DD7-83F35E6AEE74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6261100" y="3602038"/>
            <a:ext cx="48895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91" name="Rectangle 53">
            <a:extLst>
              <a:ext uri="{FF2B5EF4-FFF2-40B4-BE49-F238E27FC236}">
                <a16:creationId xmlns:a16="http://schemas.microsoft.com/office/drawing/2014/main" id="{0B38619D-E6F8-4938-8520-AE3C09A0C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830639"/>
            <a:ext cx="495300" cy="454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en-GB" altLang="sv-SE" sz="2000"/>
          </a:p>
        </p:txBody>
      </p:sp>
      <p:sp>
        <p:nvSpPr>
          <p:cNvPr id="7192" name="Text Box 54">
            <a:extLst>
              <a:ext uri="{FF2B5EF4-FFF2-40B4-BE49-F238E27FC236}">
                <a16:creationId xmlns:a16="http://schemas.microsoft.com/office/drawing/2014/main" id="{D38E9092-37C4-4138-A626-4F888F8B4A40}"/>
              </a:ext>
            </a:extLst>
          </p:cNvPr>
          <p:cNvSpPr txBox="1">
            <a:spLocks noChangeArrowheads="1"/>
          </p:cNvSpPr>
          <p:nvPr/>
        </p:nvSpPr>
        <p:spPr bwMode="auto">
          <a:xfrm rot="18947441">
            <a:off x="5219700" y="3910014"/>
            <a:ext cx="571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sv-SE" sz="1200"/>
              <a:t>延迟</a:t>
            </a:r>
            <a:endParaRPr lang="en-GB" altLang="sv-SE" sz="1200"/>
          </a:p>
        </p:txBody>
      </p:sp>
      <p:grpSp>
        <p:nvGrpSpPr>
          <p:cNvPr id="7193" name="Group 55">
            <a:extLst>
              <a:ext uri="{FF2B5EF4-FFF2-40B4-BE49-F238E27FC236}">
                <a16:creationId xmlns:a16="http://schemas.microsoft.com/office/drawing/2014/main" id="{BAC00788-CBED-4DE1-9040-015BF2921F09}"/>
              </a:ext>
            </a:extLst>
          </p:cNvPr>
          <p:cNvGrpSpPr>
            <a:grpSpLocks/>
          </p:cNvGrpSpPr>
          <p:nvPr/>
        </p:nvGrpSpPr>
        <p:grpSpPr bwMode="auto">
          <a:xfrm>
            <a:off x="1595438" y="1820864"/>
            <a:ext cx="2819400" cy="3443287"/>
            <a:chOff x="240" y="1392"/>
            <a:chExt cx="5232" cy="384"/>
          </a:xfrm>
        </p:grpSpPr>
        <p:sp>
          <p:nvSpPr>
            <p:cNvPr id="7228" name="AutoShape 56">
              <a:extLst>
                <a:ext uri="{FF2B5EF4-FFF2-40B4-BE49-F238E27FC236}">
                  <a16:creationId xmlns:a16="http://schemas.microsoft.com/office/drawing/2014/main" id="{0F1FF4BE-C21E-4A67-A9C2-799475DB7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92"/>
              <a:ext cx="5232" cy="384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A9D4"/>
                </a:buClr>
                <a:buFont typeface="Arial" panose="020B0604020202020204" pitchFamily="34" charset="0"/>
                <a:buChar char="›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CCE5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000"/>
            </a:p>
          </p:txBody>
        </p:sp>
        <p:sp>
          <p:nvSpPr>
            <p:cNvPr id="904249" name="Rectangle 57">
              <a:extLst>
                <a:ext uri="{FF2B5EF4-FFF2-40B4-BE49-F238E27FC236}">
                  <a16:creationId xmlns:a16="http://schemas.microsoft.com/office/drawing/2014/main" id="{352C777D-00A3-4D76-B4FA-916F54B96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92"/>
              <a:ext cx="5232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381000" indent="-19050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8745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r>
                <a:rPr lang="sv-SE" altLang="en-US" sz="2200" dirty="0">
                  <a:solidFill>
                    <a:srgbClr val="000066"/>
                  </a:solidFill>
                </a:rPr>
                <a:t>方向性</a:t>
              </a:r>
              <a:endParaRPr lang="en-US" altLang="en-US" sz="2200" dirty="0"/>
            </a:p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r>
                <a:rPr lang="en-US" altLang="en-US" sz="1600" b="1" i="1" dirty="0"/>
                <a:t>天线/波束形成增益</a:t>
              </a:r>
              <a:endParaRPr lang="en-US" altLang="en-US" sz="2200" b="1" i="1" dirty="0"/>
            </a:p>
            <a:p>
              <a:pPr lvl="1" algn="ctr" rtl="0" eaLnBrk="1" hangingPunct="1">
                <a:spcBef>
                  <a:spcPct val="10000"/>
                </a:spcBef>
                <a:defRPr/>
              </a:pPr>
              <a:br>
                <a:rPr lang="en-US" altLang="en-US" sz="1800" b="1" i="1" dirty="0"/>
              </a:br>
              <a:r>
                <a:rPr lang="en-US" altLang="en-US" sz="1800" b="1" i="1" dirty="0"/>
                <a:t>例子</a:t>
              </a:r>
            </a:p>
            <a:p>
              <a:pPr lvl="2" algn="ctr" rtl="0" eaLnBrk="1" hangingPunct="1">
                <a:buFont typeface="Wingdings" pitchFamily="2" charset="2"/>
                <a:buNone/>
                <a:defRPr/>
              </a:pPr>
              <a:endParaRPr lang="en-US" altLang="en-US" sz="1600" b="1" dirty="0"/>
            </a:p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endParaRPr lang="en-US" alt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endParaRPr lang="en-US" alt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endParaRPr lang="en-US" alt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endParaRPr lang="en-US" alt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rtl="0" eaLnBrk="1" hangingPunct="1">
                <a:spcBef>
                  <a:spcPct val="20000"/>
                </a:spcBef>
                <a:buClr>
                  <a:srgbClr val="0094D2"/>
                </a:buClr>
                <a:buFont typeface="Wingdings" pitchFamily="2" charset="2"/>
                <a:buNone/>
                <a:defRPr/>
              </a:pPr>
              <a:r>
                <a:rPr lang="en-US" altLang="en-US" sz="1600" b="1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以最佳方向传输信号</a:t>
              </a:r>
              <a:endParaRPr lang="en-GB" alt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7194" name="Line 58">
            <a:extLst>
              <a:ext uri="{FF2B5EF4-FFF2-40B4-BE49-F238E27FC236}">
                <a16:creationId xmlns:a16="http://schemas.microsoft.com/office/drawing/2014/main" id="{6269EC10-BDE7-4012-9B32-F1795A07825A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2971801" y="3527425"/>
            <a:ext cx="2397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95" name="Line 59">
            <a:extLst>
              <a:ext uri="{FF2B5EF4-FFF2-40B4-BE49-F238E27FC236}">
                <a16:creationId xmlns:a16="http://schemas.microsoft.com/office/drawing/2014/main" id="{9FC60F32-884E-47D8-B5B1-725F45A9565C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3211513" y="3148013"/>
            <a:ext cx="0" cy="379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96" name="Line 60">
            <a:extLst>
              <a:ext uri="{FF2B5EF4-FFF2-40B4-BE49-F238E27FC236}">
                <a16:creationId xmlns:a16="http://schemas.microsoft.com/office/drawing/2014/main" id="{F49AA187-FDDB-4DF1-A5CD-442E98C157E6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 flipV="1">
            <a:off x="3084513" y="3148013"/>
            <a:ext cx="127000" cy="12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97" name="Line 61">
            <a:extLst>
              <a:ext uri="{FF2B5EF4-FFF2-40B4-BE49-F238E27FC236}">
                <a16:creationId xmlns:a16="http://schemas.microsoft.com/office/drawing/2014/main" id="{50F8B897-6AED-4295-ADE5-6DC8BD4901C5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3211513" y="3148013"/>
            <a:ext cx="125412" cy="12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98" name="Line 62">
            <a:extLst>
              <a:ext uri="{FF2B5EF4-FFF2-40B4-BE49-F238E27FC236}">
                <a16:creationId xmlns:a16="http://schemas.microsoft.com/office/drawing/2014/main" id="{71A8B3E7-9C7B-4C3E-BFE6-1AD4C39FB376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2770189" y="4030663"/>
            <a:ext cx="4413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199" name="Line 63">
            <a:extLst>
              <a:ext uri="{FF2B5EF4-FFF2-40B4-BE49-F238E27FC236}">
                <a16:creationId xmlns:a16="http://schemas.microsoft.com/office/drawing/2014/main" id="{D6D9EAAA-4009-4D88-8EAE-D8B311232578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3211513" y="3652839"/>
            <a:ext cx="0" cy="377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200" name="Line 64">
            <a:extLst>
              <a:ext uri="{FF2B5EF4-FFF2-40B4-BE49-F238E27FC236}">
                <a16:creationId xmlns:a16="http://schemas.microsoft.com/office/drawing/2014/main" id="{820D34CF-26A6-4C46-B0B5-1614956A9686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 flipV="1">
            <a:off x="3084513" y="3652838"/>
            <a:ext cx="127000" cy="125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201" name="Line 65">
            <a:extLst>
              <a:ext uri="{FF2B5EF4-FFF2-40B4-BE49-F238E27FC236}">
                <a16:creationId xmlns:a16="http://schemas.microsoft.com/office/drawing/2014/main" id="{AF6B826B-C408-4E03-BEB2-DE24D054EEB0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3211513" y="3652838"/>
            <a:ext cx="125412" cy="125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202" name="Line 66">
            <a:extLst>
              <a:ext uri="{FF2B5EF4-FFF2-40B4-BE49-F238E27FC236}">
                <a16:creationId xmlns:a16="http://schemas.microsoft.com/office/drawing/2014/main" id="{4EC121C3-139B-471B-885C-2AB194576846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2193925" y="3527425"/>
            <a:ext cx="196850" cy="2428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203" name="Line 67">
            <a:extLst>
              <a:ext uri="{FF2B5EF4-FFF2-40B4-BE49-F238E27FC236}">
                <a16:creationId xmlns:a16="http://schemas.microsoft.com/office/drawing/2014/main" id="{F86981EE-0210-4711-8E2F-481722537F51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 flipV="1">
            <a:off x="2178051" y="3767139"/>
            <a:ext cx="212725" cy="263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204" name="Line 68">
            <a:extLst>
              <a:ext uri="{FF2B5EF4-FFF2-40B4-BE49-F238E27FC236}">
                <a16:creationId xmlns:a16="http://schemas.microsoft.com/office/drawing/2014/main" id="{52780C0B-0C4E-4521-93FD-6193AB5018B9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1914525" y="3775075"/>
            <a:ext cx="2921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grpSp>
        <p:nvGrpSpPr>
          <p:cNvPr id="7205" name="Group 69">
            <a:extLst>
              <a:ext uri="{FF2B5EF4-FFF2-40B4-BE49-F238E27FC236}">
                <a16:creationId xmlns:a16="http://schemas.microsoft.com/office/drawing/2014/main" id="{12555883-CEFE-41D2-8B52-EDB726BD3531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2782888" y="3427413"/>
            <a:ext cx="188912" cy="190500"/>
            <a:chOff x="3600" y="1584"/>
            <a:chExt cx="144" cy="144"/>
          </a:xfrm>
        </p:grpSpPr>
        <p:sp>
          <p:nvSpPr>
            <p:cNvPr id="7225" name="Oval 70">
              <a:extLst>
                <a:ext uri="{FF2B5EF4-FFF2-40B4-BE49-F238E27FC236}">
                  <a16:creationId xmlns:a16="http://schemas.microsoft.com/office/drawing/2014/main" id="{034B807A-AA46-4601-98EB-89691B12CC5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00" y="1584"/>
              <a:ext cx="144" cy="14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A9D4"/>
                </a:buClr>
                <a:buFont typeface="Arial" panose="020B0604020202020204" pitchFamily="34" charset="0"/>
                <a:buChar char="›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CCE5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000"/>
            </a:p>
          </p:txBody>
        </p:sp>
        <p:sp>
          <p:nvSpPr>
            <p:cNvPr id="7226" name="Line 71">
              <a:extLst>
                <a:ext uri="{FF2B5EF4-FFF2-40B4-BE49-F238E27FC236}">
                  <a16:creationId xmlns:a16="http://schemas.microsoft.com/office/drawing/2014/main" id="{94DEA93F-BF47-400B-8743-92623E4873B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624" y="1608"/>
              <a:ext cx="93" cy="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sv-SE"/>
            </a:p>
          </p:txBody>
        </p:sp>
        <p:sp>
          <p:nvSpPr>
            <p:cNvPr id="7227" name="Line 72">
              <a:extLst>
                <a:ext uri="{FF2B5EF4-FFF2-40B4-BE49-F238E27FC236}">
                  <a16:creationId xmlns:a16="http://schemas.microsoft.com/office/drawing/2014/main" id="{83B473AA-9DEB-43AC-BB99-3F9CE31A54C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627" y="1608"/>
              <a:ext cx="93" cy="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sv-SE"/>
            </a:p>
          </p:txBody>
        </p:sp>
      </p:grpSp>
      <p:sp>
        <p:nvSpPr>
          <p:cNvPr id="7206" name="Line 73">
            <a:extLst>
              <a:ext uri="{FF2B5EF4-FFF2-40B4-BE49-F238E27FC236}">
                <a16:creationId xmlns:a16="http://schemas.microsoft.com/office/drawing/2014/main" id="{D9A49035-A450-4592-BA49-3A4652722277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2382838" y="3527425"/>
            <a:ext cx="4365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grpSp>
        <p:nvGrpSpPr>
          <p:cNvPr id="7207" name="Group 74">
            <a:extLst>
              <a:ext uri="{FF2B5EF4-FFF2-40B4-BE49-F238E27FC236}">
                <a16:creationId xmlns:a16="http://schemas.microsoft.com/office/drawing/2014/main" id="{BE617F9A-6D02-49C4-8717-2B17186DD33E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2584451" y="3940176"/>
            <a:ext cx="188913" cy="188913"/>
            <a:chOff x="3600" y="1584"/>
            <a:chExt cx="144" cy="144"/>
          </a:xfrm>
        </p:grpSpPr>
        <p:sp>
          <p:nvSpPr>
            <p:cNvPr id="7222" name="Oval 75">
              <a:extLst>
                <a:ext uri="{FF2B5EF4-FFF2-40B4-BE49-F238E27FC236}">
                  <a16:creationId xmlns:a16="http://schemas.microsoft.com/office/drawing/2014/main" id="{1BE8D960-1797-4C4F-837D-43398E01963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00" y="1584"/>
              <a:ext cx="144" cy="14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A9D4"/>
                </a:buClr>
                <a:buFont typeface="Arial" panose="020B0604020202020204" pitchFamily="34" charset="0"/>
                <a:buChar char="›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CCE5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000"/>
            </a:p>
          </p:txBody>
        </p:sp>
        <p:sp>
          <p:nvSpPr>
            <p:cNvPr id="7223" name="Line 76">
              <a:extLst>
                <a:ext uri="{FF2B5EF4-FFF2-40B4-BE49-F238E27FC236}">
                  <a16:creationId xmlns:a16="http://schemas.microsoft.com/office/drawing/2014/main" id="{EAC07448-7B5A-43C3-81A7-30A50505568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624" y="1608"/>
              <a:ext cx="93" cy="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sv-SE"/>
            </a:p>
          </p:txBody>
        </p:sp>
        <p:sp>
          <p:nvSpPr>
            <p:cNvPr id="7224" name="Line 77">
              <a:extLst>
                <a:ext uri="{FF2B5EF4-FFF2-40B4-BE49-F238E27FC236}">
                  <a16:creationId xmlns:a16="http://schemas.microsoft.com/office/drawing/2014/main" id="{3F4AF85A-DAE9-429D-84D2-9A3420E3605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627" y="1608"/>
              <a:ext cx="93" cy="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sv-SE"/>
            </a:p>
          </p:txBody>
        </p:sp>
      </p:grpSp>
      <p:sp>
        <p:nvSpPr>
          <p:cNvPr id="7208" name="Line 78">
            <a:extLst>
              <a:ext uri="{FF2B5EF4-FFF2-40B4-BE49-F238E27FC236}">
                <a16:creationId xmlns:a16="http://schemas.microsoft.com/office/drawing/2014/main" id="{2E5BE123-63A9-4438-83AE-2492E69D2E1E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 flipV="1">
            <a:off x="2676525" y="4111625"/>
            <a:ext cx="0" cy="241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209" name="Line 79">
            <a:extLst>
              <a:ext uri="{FF2B5EF4-FFF2-40B4-BE49-F238E27FC236}">
                <a16:creationId xmlns:a16="http://schemas.microsoft.com/office/drawing/2014/main" id="{1D92DB7A-FC47-4FD7-9274-3D2E1CE88C50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2382838" y="4038600"/>
            <a:ext cx="2016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210" name="Line 80">
            <a:extLst>
              <a:ext uri="{FF2B5EF4-FFF2-40B4-BE49-F238E27FC236}">
                <a16:creationId xmlns:a16="http://schemas.microsoft.com/office/drawing/2014/main" id="{A787C0B8-EE80-451A-B6C1-9C421ECF158B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4005264" y="3767138"/>
            <a:ext cx="325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211" name="Line 81">
            <a:extLst>
              <a:ext uri="{FF2B5EF4-FFF2-40B4-BE49-F238E27FC236}">
                <a16:creationId xmlns:a16="http://schemas.microsoft.com/office/drawing/2014/main" id="{EDF0E5FE-D055-48C2-8041-C373326A1D8C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 flipV="1">
            <a:off x="4005263" y="3389314"/>
            <a:ext cx="0" cy="377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212" name="Line 82">
            <a:extLst>
              <a:ext uri="{FF2B5EF4-FFF2-40B4-BE49-F238E27FC236}">
                <a16:creationId xmlns:a16="http://schemas.microsoft.com/office/drawing/2014/main" id="{F7ACD3A8-9B4B-42A8-B8AA-F08F739B846D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4005263" y="3389313"/>
            <a:ext cx="125412" cy="125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213" name="Line 83">
            <a:extLst>
              <a:ext uri="{FF2B5EF4-FFF2-40B4-BE49-F238E27FC236}">
                <a16:creationId xmlns:a16="http://schemas.microsoft.com/office/drawing/2014/main" id="{D0E35581-B70C-4FD5-9591-2AAC6E81E5C2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 flipV="1">
            <a:off x="3878263" y="3389313"/>
            <a:ext cx="127000" cy="125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214" name="Line 84">
            <a:extLst>
              <a:ext uri="{FF2B5EF4-FFF2-40B4-BE49-F238E27FC236}">
                <a16:creationId xmlns:a16="http://schemas.microsoft.com/office/drawing/2014/main" id="{ADC5367E-EE86-48E5-BA23-1B10C5127733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3340101" y="3205163"/>
            <a:ext cx="447675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215" name="Line 85">
            <a:extLst>
              <a:ext uri="{FF2B5EF4-FFF2-40B4-BE49-F238E27FC236}">
                <a16:creationId xmlns:a16="http://schemas.microsoft.com/office/drawing/2014/main" id="{6336FC00-27F4-40A4-A7CE-0A7B1C483502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3416300" y="3546475"/>
            <a:ext cx="457200" cy="134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216" name="Line 86">
            <a:extLst>
              <a:ext uri="{FF2B5EF4-FFF2-40B4-BE49-F238E27FC236}">
                <a16:creationId xmlns:a16="http://schemas.microsoft.com/office/drawing/2014/main" id="{541E2422-61D3-4118-9650-4440F54FECBC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 flipV="1">
            <a:off x="2895600" y="3611563"/>
            <a:ext cx="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sv-SE"/>
          </a:p>
        </p:txBody>
      </p:sp>
      <p:sp>
        <p:nvSpPr>
          <p:cNvPr id="7217" name="Text Box 87">
            <a:extLst>
              <a:ext uri="{FF2B5EF4-FFF2-40B4-BE49-F238E27FC236}">
                <a16:creationId xmlns:a16="http://schemas.microsoft.com/office/drawing/2014/main" id="{7F2BCAA8-D3D4-4C24-994B-D1AA120FE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314825"/>
            <a:ext cx="3352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sv-SE" sz="1200"/>
              <a:t>渠道知识（平均/即时）</a:t>
            </a:r>
            <a:endParaRPr lang="en-GB" altLang="sv-SE" sz="1200"/>
          </a:p>
        </p:txBody>
      </p:sp>
      <p:sp>
        <p:nvSpPr>
          <p:cNvPr id="7218" name="Text Box 88">
            <a:extLst>
              <a:ext uri="{FF2B5EF4-FFF2-40B4-BE49-F238E27FC236}">
                <a16:creationId xmlns:a16="http://schemas.microsoft.com/office/drawing/2014/main" id="{7F0E0D57-C9B3-4B01-8EF1-09AD409E8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4" y="5453063"/>
            <a:ext cx="77501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8900" indent="-88900"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rtl="0" eaLnBrk="1" hangingPunct="1">
              <a:buClrTx/>
              <a:buFontTx/>
              <a:buChar char="•"/>
            </a:pPr>
            <a:r>
              <a:rPr lang="sv-SE" altLang="sv-SE" sz="1400" b="1" i="1" dirty="0"/>
              <a:t>不同的技术对接收和发送的通道知识做出不同的假设</a:t>
            </a:r>
          </a:p>
          <a:p>
            <a:pPr algn="l" rtl="0" eaLnBrk="1" hangingPunct="1">
              <a:buClrTx/>
              <a:buFontTx/>
              <a:buChar char="•"/>
            </a:pPr>
            <a:r>
              <a:rPr lang="sv-SE" altLang="sv-SE" sz="1400" b="1" i="1" dirty="0"/>
              <a:t>许多技术可以实现多种好处</a:t>
            </a:r>
          </a:p>
          <a:p>
            <a:pPr algn="l" rtl="0" eaLnBrk="1" hangingPunct="1">
              <a:buClrTx/>
              <a:buFontTx/>
              <a:buChar char="•"/>
            </a:pPr>
            <a:r>
              <a:rPr lang="sv-SE" altLang="sv-SE" sz="1400" b="1" i="1" dirty="0"/>
              <a:t>实现的效益取决于信道（包括天线）和干扰特性</a:t>
            </a:r>
          </a:p>
        </p:txBody>
      </p:sp>
      <p:sp>
        <p:nvSpPr>
          <p:cNvPr id="7219" name="Text Box 89">
            <a:extLst>
              <a:ext uri="{FF2B5EF4-FFF2-40B4-BE49-F238E27FC236}">
                <a16:creationId xmlns:a16="http://schemas.microsoft.com/office/drawing/2014/main" id="{2D5871CE-F936-4039-96D9-7F8D40171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326" y="1323975"/>
            <a:ext cx="23907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ClrTx/>
              <a:buFontTx/>
              <a:buNone/>
            </a:pPr>
            <a:r>
              <a:rPr lang="sv-SE" altLang="sv-SE" sz="2000"/>
              <a:t>味噌或SIMO</a:t>
            </a:r>
            <a:endParaRPr lang="en-US" altLang="sv-SE" sz="2000"/>
          </a:p>
        </p:txBody>
      </p:sp>
      <p:sp>
        <p:nvSpPr>
          <p:cNvPr id="7220" name="Text Box 90">
            <a:extLst>
              <a:ext uri="{FF2B5EF4-FFF2-40B4-BE49-F238E27FC236}">
                <a16:creationId xmlns:a16="http://schemas.microsoft.com/office/drawing/2014/main" id="{E0EA53C9-8874-44B2-AC29-F5ED96C7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351" y="1330325"/>
            <a:ext cx="23907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ClrTx/>
              <a:buFontTx/>
              <a:buNone/>
            </a:pPr>
            <a:r>
              <a:rPr lang="sv-SE" altLang="sv-SE" sz="2000"/>
              <a:t>味噌或SIMO</a:t>
            </a:r>
            <a:endParaRPr lang="en-US" altLang="sv-SE" sz="2000"/>
          </a:p>
        </p:txBody>
      </p:sp>
      <p:sp>
        <p:nvSpPr>
          <p:cNvPr id="7221" name="Text Box 91">
            <a:extLst>
              <a:ext uri="{FF2B5EF4-FFF2-40B4-BE49-F238E27FC236}">
                <a16:creationId xmlns:a16="http://schemas.microsoft.com/office/drawing/2014/main" id="{BCF3270D-6C47-46DB-9A9C-1BCC08A6C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076" y="1368425"/>
            <a:ext cx="15144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ClrTx/>
              <a:buFontTx/>
              <a:buNone/>
            </a:pPr>
            <a:r>
              <a:rPr lang="sv-SE" altLang="sv-SE" sz="2000"/>
              <a:t>多输入多输出</a:t>
            </a:r>
            <a:endParaRPr lang="en-US" altLang="sv-SE" sz="2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0065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155C9E-CEE6-4136-92C7-A714B9E1B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427" y="631216"/>
            <a:ext cx="7358614" cy="5881343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52447DCF-080A-4498-840C-047C93909697}"/>
              </a:ext>
            </a:extLst>
          </p:cNvPr>
          <p:cNvSpPr txBox="1">
            <a:spLocks/>
          </p:cNvSpPr>
          <p:nvPr/>
        </p:nvSpPr>
        <p:spPr bwMode="auto">
          <a:xfrm>
            <a:off x="524933" y="239724"/>
            <a:ext cx="9992784" cy="1085851"/>
          </a:xfrm>
          <a:prstGeom prst="rect">
            <a:avLst/>
          </a:prstGeom>
          <a:noFill/>
          <a:ln>
            <a:noFill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9pPr>
          </a:lstStyle>
          <a:p>
            <a:pPr algn="l" rtl="0">
              <a:spcAft>
                <a:spcPts val="600"/>
              </a:spcAft>
            </a:pPr>
            <a:r>
              <a:rPr lang="en-US" kern="0" dirty="0">
                <a:latin typeface="Arial" charset="0"/>
                <a:ea typeface="+mj-ea"/>
                <a:cs typeface="+mj-cs"/>
              </a:rPr>
              <a:t>空间复用</a:t>
            </a:r>
          </a:p>
        </p:txBody>
      </p:sp>
    </p:spTree>
    <p:extLst>
      <p:ext uri="{BB962C8B-B14F-4D97-AF65-F5344CB8AC3E}">
        <p14:creationId xmlns:p14="http://schemas.microsoft.com/office/powerpoint/2010/main" val="2381747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3EA55FF5-2DC1-4B6E-A402-A64B5BBE9582}"/>
              </a:ext>
            </a:extLst>
          </p:cNvPr>
          <p:cNvSpPr txBox="1">
            <a:spLocks/>
          </p:cNvSpPr>
          <p:nvPr/>
        </p:nvSpPr>
        <p:spPr bwMode="auto">
          <a:xfrm>
            <a:off x="524933" y="239724"/>
            <a:ext cx="9992784" cy="1085851"/>
          </a:xfrm>
          <a:prstGeom prst="rect">
            <a:avLst/>
          </a:prstGeom>
          <a:noFill/>
          <a:ln>
            <a:noFill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9pPr>
          </a:lstStyle>
          <a:p>
            <a:pPr algn="l" rtl="0">
              <a:spcAft>
                <a:spcPts val="600"/>
              </a:spcAft>
            </a:pPr>
            <a:r>
              <a:rPr lang="en-US" kern="0" dirty="0">
                <a:latin typeface="Arial" charset="0"/>
                <a:ea typeface="+mj-ea"/>
                <a:cs typeface="+mj-cs"/>
              </a:rPr>
              <a:t>空间复用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C988E4-4A3E-4689-B9E2-3BE861E80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392" y="1189844"/>
            <a:ext cx="7541768" cy="51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6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0FC050-8E23-48ED-861F-CEE91E7FC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30" y="2681046"/>
            <a:ext cx="6178369" cy="2593972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62A7B9C1-580F-4A6B-A8C9-E5EACD649822}"/>
              </a:ext>
            </a:extLst>
          </p:cNvPr>
          <p:cNvSpPr txBox="1">
            <a:spLocks/>
          </p:cNvSpPr>
          <p:nvPr/>
        </p:nvSpPr>
        <p:spPr bwMode="auto">
          <a:xfrm>
            <a:off x="524933" y="239724"/>
            <a:ext cx="9992784" cy="1085851"/>
          </a:xfrm>
          <a:prstGeom prst="rect">
            <a:avLst/>
          </a:prstGeom>
          <a:noFill/>
          <a:ln>
            <a:noFill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9pPr>
          </a:lstStyle>
          <a:p>
            <a:pPr algn="l" rtl="0">
              <a:spcAft>
                <a:spcPts val="600"/>
              </a:spcAft>
            </a:pPr>
            <a:r>
              <a:rPr lang="en-US" kern="0" dirty="0">
                <a:latin typeface="Arial" charset="0"/>
                <a:ea typeface="+mj-ea"/>
                <a:cs typeface="+mj-cs"/>
              </a:rPr>
              <a:t>空间复用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493D564-44B5-46B9-874B-3FF9769CB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1219" y="2179401"/>
            <a:ext cx="5041900" cy="34464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graphicFrame>
        <p:nvGraphicFramePr>
          <p:cNvPr id="8" name="Object 6">
            <a:extLst>
              <a:ext uri="{FF2B5EF4-FFF2-40B4-BE49-F238E27FC236}">
                <a16:creationId xmlns:a16="http://schemas.microsoft.com/office/drawing/2014/main" id="{F37AF779-780E-488B-9BD6-D472F8CB27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9447" y="3585918"/>
          <a:ext cx="960967" cy="524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71500" imgH="457200" progId="Equation.3">
                  <p:embed/>
                </p:oleObj>
              </mc:Choice>
              <mc:Fallback>
                <p:oleObj name="Equation" r:id="rId4" imgW="571500" imgH="457200" progId="Equation.3">
                  <p:embed/>
                  <p:pic>
                    <p:nvPicPr>
                      <p:cNvPr id="8" name="Object 6">
                        <a:extLst>
                          <a:ext uri="{FF2B5EF4-FFF2-40B4-BE49-F238E27FC236}">
                            <a16:creationId xmlns:a16="http://schemas.microsoft.com/office/drawing/2014/main" id="{F37AF779-780E-488B-9BD6-D472F8CB2781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9447" y="3585918"/>
                        <a:ext cx="960967" cy="5249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C7C0E8A8-2FB2-4094-B397-67CCE7E69F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9447" y="2853552"/>
          <a:ext cx="768351" cy="524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7200" imgH="457200" progId="Equation.3">
                  <p:embed/>
                </p:oleObj>
              </mc:Choice>
              <mc:Fallback>
                <p:oleObj name="Equation" r:id="rId6" imgW="457200" imgH="457200" progId="Equation.3">
                  <p:embed/>
                  <p:pic>
                    <p:nvPicPr>
                      <p:cNvPr id="9" name="Object 7">
                        <a:extLst>
                          <a:ext uri="{FF2B5EF4-FFF2-40B4-BE49-F238E27FC236}">
                            <a16:creationId xmlns:a16="http://schemas.microsoft.com/office/drawing/2014/main" id="{C7C0E8A8-2FB2-4094-B397-67CCE7E69F55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9447" y="2853552"/>
                        <a:ext cx="768351" cy="5249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0">
            <a:extLst>
              <a:ext uri="{FF2B5EF4-FFF2-40B4-BE49-F238E27FC236}">
                <a16:creationId xmlns:a16="http://schemas.microsoft.com/office/drawing/2014/main" id="{7865491D-35EA-48D4-9C76-0CB4066D7F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35108" y="3547832"/>
          <a:ext cx="1102783" cy="579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47700" imgH="457200" progId="Equation.3">
                  <p:embed/>
                </p:oleObj>
              </mc:Choice>
              <mc:Fallback>
                <p:oleObj name="Equation" r:id="rId8" imgW="647700" imgH="457200" progId="Equation.3">
                  <p:embed/>
                  <p:pic>
                    <p:nvPicPr>
                      <p:cNvPr id="10" name="Object 10">
                        <a:extLst>
                          <a:ext uri="{FF2B5EF4-FFF2-40B4-BE49-F238E27FC236}">
                            <a16:creationId xmlns:a16="http://schemas.microsoft.com/office/drawing/2014/main" id="{7865491D-35EA-48D4-9C76-0CB4066D7F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35108" y="3547832"/>
                        <a:ext cx="1102783" cy="5794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2">
            <a:extLst>
              <a:ext uri="{FF2B5EF4-FFF2-40B4-BE49-F238E27FC236}">
                <a16:creationId xmlns:a16="http://schemas.microsoft.com/office/drawing/2014/main" id="{D2232EC4-372B-4B8C-8954-E2E6CA7E9A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7245" y="4992444"/>
          <a:ext cx="1009651" cy="565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20474" imgH="393529" progId="Equation.3">
                  <p:embed/>
                </p:oleObj>
              </mc:Choice>
              <mc:Fallback>
                <p:oleObj name="Equation" r:id="rId10" imgW="520474" imgH="393529" progId="Equation.3">
                  <p:embed/>
                  <p:pic>
                    <p:nvPicPr>
                      <p:cNvPr id="11" name="Object 12">
                        <a:extLst>
                          <a:ext uri="{FF2B5EF4-FFF2-40B4-BE49-F238E27FC236}">
                            <a16:creationId xmlns:a16="http://schemas.microsoft.com/office/drawing/2014/main" id="{D2232EC4-372B-4B8C-8954-E2E6CA7E9A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7245" y="4992444"/>
                        <a:ext cx="1009651" cy="5651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3">
            <a:extLst>
              <a:ext uri="{FF2B5EF4-FFF2-40B4-BE49-F238E27FC236}">
                <a16:creationId xmlns:a16="http://schemas.microsoft.com/office/drawing/2014/main" id="{CBD31A28-055F-44BC-8636-853C14DCBE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71926" y="4284420"/>
          <a:ext cx="817033" cy="565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95085" imgH="457002" progId="Equation.3">
                  <p:embed/>
                </p:oleObj>
              </mc:Choice>
              <mc:Fallback>
                <p:oleObj name="Equation" r:id="rId12" imgW="495085" imgH="457002" progId="Equation.3">
                  <p:embed/>
                  <p:pic>
                    <p:nvPicPr>
                      <p:cNvPr id="12" name="Object 13">
                        <a:extLst>
                          <a:ext uri="{FF2B5EF4-FFF2-40B4-BE49-F238E27FC236}">
                            <a16:creationId xmlns:a16="http://schemas.microsoft.com/office/drawing/2014/main" id="{CBD31A28-055F-44BC-8636-853C14DCBE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1926" y="4284420"/>
                        <a:ext cx="817033" cy="5651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4">
            <a:extLst>
              <a:ext uri="{FF2B5EF4-FFF2-40B4-BE49-F238E27FC236}">
                <a16:creationId xmlns:a16="http://schemas.microsoft.com/office/drawing/2014/main" id="{7099173D-1265-4816-B699-B4E02FD789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60295" y="4275951"/>
          <a:ext cx="1090084" cy="527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11200" imgH="457200" progId="Equation.3">
                  <p:embed/>
                </p:oleObj>
              </mc:Choice>
              <mc:Fallback>
                <p:oleObj name="Equation" r:id="rId14" imgW="711200" imgH="457200" progId="Equation.3">
                  <p:embed/>
                  <p:pic>
                    <p:nvPicPr>
                      <p:cNvPr id="13" name="Object 14">
                        <a:extLst>
                          <a:ext uri="{FF2B5EF4-FFF2-40B4-BE49-F238E27FC236}">
                            <a16:creationId xmlns:a16="http://schemas.microsoft.com/office/drawing/2014/main" id="{7099173D-1265-4816-B699-B4E02FD789A1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60295" y="4275951"/>
                        <a:ext cx="1090084" cy="527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ine 15">
            <a:extLst>
              <a:ext uri="{FF2B5EF4-FFF2-40B4-BE49-F238E27FC236}">
                <a16:creationId xmlns:a16="http://schemas.microsoft.com/office/drawing/2014/main" id="{30BCE014-E6BD-450E-A906-036DC797E40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81209" y="2755657"/>
            <a:ext cx="50397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A846E3A0-3417-4CDB-AB3F-08C3EDA11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36" y="4987682"/>
            <a:ext cx="958849" cy="57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sv-SE" sz="1467" b="1"/>
              <a:t>3</a:t>
            </a:r>
            <a:endParaRPr lang="en-US" altLang="sv-SE" sz="1467" b="1"/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9A29EA9D-3A22-4A3D-9A1C-6585C14D6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36" y="4268552"/>
            <a:ext cx="958849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sv-SE" sz="1467" b="1"/>
              <a:t>2</a:t>
            </a:r>
            <a:endParaRPr lang="en-US" altLang="sv-SE" sz="1467" b="1"/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AF4A382D-C399-4120-BB90-122CEEF83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36" y="3547828"/>
            <a:ext cx="958849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sv-SE" sz="1467" b="1"/>
              <a:t>1</a:t>
            </a:r>
            <a:endParaRPr lang="en-US" altLang="sv-SE" sz="1467" b="1"/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3DAB03E2-1B53-47FF-96A2-6AD715150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36" y="2863608"/>
            <a:ext cx="958849" cy="57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sv-SE" sz="1467" b="1"/>
              <a:t>0</a:t>
            </a:r>
            <a:endParaRPr lang="en-US" altLang="sv-SE" sz="1467" b="1"/>
          </a:p>
        </p:txBody>
      </p:sp>
      <p:sp>
        <p:nvSpPr>
          <p:cNvPr id="19" name="Line 22">
            <a:extLst>
              <a:ext uri="{FF2B5EF4-FFF2-40B4-BE49-F238E27FC236}">
                <a16:creationId xmlns:a16="http://schemas.microsoft.com/office/drawing/2014/main" id="{171A248A-2289-4C33-BD6E-E5BEDE13B6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81209" y="2179394"/>
            <a:ext cx="0" cy="3459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20" name="Line 23">
            <a:extLst>
              <a:ext uri="{FF2B5EF4-FFF2-40B4-BE49-F238E27FC236}">
                <a16:creationId xmlns:a16="http://schemas.microsoft.com/office/drawing/2014/main" id="{4275D420-275D-43E9-8574-A022FB256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76609" y="2179395"/>
            <a:ext cx="0" cy="3459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21" name="Line 24">
            <a:extLst>
              <a:ext uri="{FF2B5EF4-FFF2-40B4-BE49-F238E27FC236}">
                <a16:creationId xmlns:a16="http://schemas.microsoft.com/office/drawing/2014/main" id="{C60528E1-2347-4E69-BB7C-2BBAE0F514E4}"/>
              </a:ext>
            </a:extLst>
          </p:cNvPr>
          <p:cNvSpPr>
            <a:spLocks noChangeShapeType="1"/>
          </p:cNvSpPr>
          <p:nvPr/>
        </p:nvSpPr>
        <p:spPr bwMode="auto">
          <a:xfrm>
            <a:off x="9849859" y="2503247"/>
            <a:ext cx="0" cy="3109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22" name="Line 25">
            <a:extLst>
              <a:ext uri="{FF2B5EF4-FFF2-40B4-BE49-F238E27FC236}">
                <a16:creationId xmlns:a16="http://schemas.microsoft.com/office/drawing/2014/main" id="{510AD04D-DDD5-4EA4-87AC-B7F151600E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81209" y="3476381"/>
            <a:ext cx="50397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23" name="Line 26">
            <a:extLst>
              <a:ext uri="{FF2B5EF4-FFF2-40B4-BE49-F238E27FC236}">
                <a16:creationId xmlns:a16="http://schemas.microsoft.com/office/drawing/2014/main" id="{4172B938-B458-42D1-AC76-44DFCBBF12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81209" y="4195518"/>
            <a:ext cx="50397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24" name="Line 27">
            <a:extLst>
              <a:ext uri="{FF2B5EF4-FFF2-40B4-BE49-F238E27FC236}">
                <a16:creationId xmlns:a16="http://schemas.microsoft.com/office/drawing/2014/main" id="{0A646619-7941-4575-BC37-BA93F44C16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81209" y="4916243"/>
            <a:ext cx="50397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25" name="Line 28">
            <a:extLst>
              <a:ext uri="{FF2B5EF4-FFF2-40B4-BE49-F238E27FC236}">
                <a16:creationId xmlns:a16="http://schemas.microsoft.com/office/drawing/2014/main" id="{4C20F150-D433-469B-9A69-B5884FBA8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81209" y="5635381"/>
            <a:ext cx="50397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26" name="Line 31">
            <a:extLst>
              <a:ext uri="{FF2B5EF4-FFF2-40B4-BE49-F238E27FC236}">
                <a16:creationId xmlns:a16="http://schemas.microsoft.com/office/drawing/2014/main" id="{DC38BF6B-9469-4DCC-937A-3FD7C183A6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20993" y="2179405"/>
            <a:ext cx="0" cy="344646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27" name="Rectangle 32">
            <a:extLst>
              <a:ext uri="{FF2B5EF4-FFF2-40B4-BE49-F238E27FC236}">
                <a16:creationId xmlns:a16="http://schemas.microsoft.com/office/drawing/2014/main" id="{6211F79B-1C79-4B24-A629-8FFB5E4DE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9876" y="2431807"/>
            <a:ext cx="1873249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sv-SE" sz="1599" b="1" i="1"/>
              <a:t>氮</a:t>
            </a:r>
            <a:r>
              <a:rPr lang="sv-SE" altLang="sv-SE" sz="1599" b="1" i="1" baseline="-25000"/>
              <a:t>L</a:t>
            </a:r>
            <a:r>
              <a:rPr lang="sv-SE" altLang="sv-SE" sz="1599" b="1"/>
              <a:t>= 2</a:t>
            </a:r>
            <a:endParaRPr lang="en-US" altLang="sv-SE" sz="1599" b="1"/>
          </a:p>
        </p:txBody>
      </p:sp>
      <p:sp>
        <p:nvSpPr>
          <p:cNvPr id="28" name="Rectangle 33">
            <a:extLst>
              <a:ext uri="{FF2B5EF4-FFF2-40B4-BE49-F238E27FC236}">
                <a16:creationId xmlns:a16="http://schemas.microsoft.com/office/drawing/2014/main" id="{3060BA02-51AD-4FFF-8C28-2E83FCC69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9769" y="2387364"/>
            <a:ext cx="1280584" cy="12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sv-SE" sz="1467" b="1" dirty="0" err="1"/>
              <a:t>密码本</a:t>
            </a:r>
            <a:br>
              <a:rPr lang="sv-SE" altLang="sv-SE" sz="1467" b="1" dirty="0"/>
            </a:br>
            <a:r>
              <a:rPr lang="sv-SE" altLang="sv-SE" sz="1467" b="1" dirty="0"/>
              <a:t>指数</a:t>
            </a:r>
            <a:endParaRPr lang="en-US" altLang="sv-SE" sz="1467" b="1" dirty="0"/>
          </a:p>
        </p:txBody>
      </p:sp>
      <p:sp>
        <p:nvSpPr>
          <p:cNvPr id="29" name="Rectangle 34">
            <a:extLst>
              <a:ext uri="{FF2B5EF4-FFF2-40B4-BE49-F238E27FC236}">
                <a16:creationId xmlns:a16="http://schemas.microsoft.com/office/drawing/2014/main" id="{DA6B1886-06C3-43B7-9246-75C0CC11C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6613" y="2179405"/>
            <a:ext cx="3744384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sv-SE" sz="1467" b="1"/>
              <a:t>层数</a:t>
            </a:r>
            <a:endParaRPr lang="en-US" altLang="sv-SE" sz="1467" b="1"/>
          </a:p>
        </p:txBody>
      </p:sp>
      <p:sp>
        <p:nvSpPr>
          <p:cNvPr id="30" name="Line 35">
            <a:extLst>
              <a:ext uri="{FF2B5EF4-FFF2-40B4-BE49-F238E27FC236}">
                <a16:creationId xmlns:a16="http://schemas.microsoft.com/office/drawing/2014/main" id="{6768DABE-B0B1-40B6-85F8-2C7A206EFDA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81209" y="2179393"/>
            <a:ext cx="5039784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31" name="Rectangle 36">
            <a:extLst>
              <a:ext uri="{FF2B5EF4-FFF2-40B4-BE49-F238E27FC236}">
                <a16:creationId xmlns:a16="http://schemas.microsoft.com/office/drawing/2014/main" id="{48B60830-953E-453A-836F-7E3A27672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8744" y="2430219"/>
            <a:ext cx="1873249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sv-SE" sz="1599" b="1" i="1"/>
              <a:t>氮</a:t>
            </a:r>
            <a:r>
              <a:rPr lang="sv-SE" altLang="sv-SE" sz="1599" b="1" i="1" baseline="-25000"/>
              <a:t>L</a:t>
            </a:r>
            <a:r>
              <a:rPr lang="sv-SE" altLang="sv-SE" sz="1599" b="1"/>
              <a:t>= 1</a:t>
            </a:r>
            <a:endParaRPr lang="en-US" altLang="sv-SE" sz="1599" b="1"/>
          </a:p>
        </p:txBody>
      </p:sp>
      <p:sp>
        <p:nvSpPr>
          <p:cNvPr id="32" name="Line 37">
            <a:extLst>
              <a:ext uri="{FF2B5EF4-FFF2-40B4-BE49-F238E27FC236}">
                <a16:creationId xmlns:a16="http://schemas.microsoft.com/office/drawing/2014/main" id="{B85D53E4-095F-493C-95E2-8D3C769A944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22975" y="5275018"/>
            <a:ext cx="52916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F65DAF-805C-4673-AA93-0FBD1D451D2F}"/>
              </a:ext>
            </a:extLst>
          </p:cNvPr>
          <p:cNvSpPr txBox="1"/>
          <p:nvPr/>
        </p:nvSpPr>
        <p:spPr>
          <a:xfrm>
            <a:off x="7622589" y="1698851"/>
            <a:ext cx="2823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预编码器码本</a:t>
            </a:r>
          </a:p>
        </p:txBody>
      </p:sp>
    </p:spTree>
    <p:extLst>
      <p:ext uri="{BB962C8B-B14F-4D97-AF65-F5344CB8AC3E}">
        <p14:creationId xmlns:p14="http://schemas.microsoft.com/office/powerpoint/2010/main" val="4007733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5"/>
          <p:cNvSpPr>
            <a:spLocks noChangeAspect="1" noChangeArrowheads="1" noTextEdit="1"/>
          </p:cNvSpPr>
          <p:nvPr/>
        </p:nvSpPr>
        <p:spPr bwMode="auto">
          <a:xfrm>
            <a:off x="1066814" y="1238263"/>
            <a:ext cx="9588500" cy="538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graphicFrame>
        <p:nvGraphicFramePr>
          <p:cNvPr id="52228" name="Object 118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224213" y="2101850"/>
          <a:ext cx="5207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20700" imgH="457200" progId="Equation.3">
                  <p:embed/>
                </p:oleObj>
              </mc:Choice>
              <mc:Fallback>
                <p:oleObj name="Equation" r:id="rId4" imgW="520700" imgH="457200" progId="Equation.3">
                  <p:embed/>
                  <p:pic>
                    <p:nvPicPr>
                      <p:cNvPr id="52228" name="Object 11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4213" y="2101850"/>
                        <a:ext cx="5207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7" name="Rectangle 134"/>
          <p:cNvSpPr>
            <a:spLocks noGrp="1" noChangeArrowheads="1"/>
          </p:cNvSpPr>
          <p:nvPr>
            <p:ph type="title" sz="quarter"/>
          </p:nvPr>
        </p:nvSpPr>
        <p:spPr>
          <a:xfrm>
            <a:off x="194781" y="513862"/>
            <a:ext cx="11684000" cy="609600"/>
          </a:xfrm>
        </p:spPr>
        <p:txBody>
          <a:bodyPr>
            <a:normAutofit/>
          </a:bodyPr>
          <a:lstStyle/>
          <a:p>
            <a:pPr algn="l" rtl="0" eaLnBrk="1" hangingPunct="1"/>
            <a:r>
              <a:rPr lang="sv-SE" altLang="sv-SE" sz="4000" dirty="0"/>
              <a:t>具有同极化天线的两个预编码器的辐射方向图</a:t>
            </a:r>
            <a:endParaRPr lang="en-US" altLang="sv-SE" sz="4000" dirty="0"/>
          </a:p>
        </p:txBody>
      </p:sp>
      <p:sp>
        <p:nvSpPr>
          <p:cNvPr id="52230" name="Rectangle 87"/>
          <p:cNvSpPr>
            <a:spLocks noChangeArrowheads="1"/>
          </p:cNvSpPr>
          <p:nvPr/>
        </p:nvSpPr>
        <p:spPr bwMode="auto">
          <a:xfrm>
            <a:off x="4977781" y="6015169"/>
            <a:ext cx="1825820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sv-SE" sz="1333">
                <a:solidFill>
                  <a:srgbClr val="000000"/>
                </a:solidFill>
                <a:latin typeface="Helvetica" pitchFamily="34" charset="0"/>
              </a:rPr>
              <a:t>天线距离 = 0.53</a:t>
            </a:r>
            <a:endParaRPr lang="en-US" altLang="sv-SE" sz="2133"/>
          </a:p>
        </p:txBody>
      </p:sp>
      <p:graphicFrame>
        <p:nvGraphicFramePr>
          <p:cNvPr id="52232" name="Object 137"/>
          <p:cNvGraphicFramePr>
            <a:graphicFrameLocks noChangeAspect="1"/>
          </p:cNvGraphicFramePr>
          <p:nvPr/>
        </p:nvGraphicFramePr>
        <p:xfrm>
          <a:off x="8027647" y="2055142"/>
          <a:ext cx="694267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83947" imgH="457002" progId="Equation.3">
                  <p:embed/>
                </p:oleObj>
              </mc:Choice>
              <mc:Fallback>
                <p:oleObj name="Equation" r:id="rId6" imgW="583947" imgH="457002" progId="Equation.3">
                  <p:embed/>
                  <p:pic>
                    <p:nvPicPr>
                      <p:cNvPr id="52232" name="Object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7647" y="2055142"/>
                        <a:ext cx="694267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3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1" y="2263839"/>
            <a:ext cx="6483359" cy="450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832" y="2263839"/>
            <a:ext cx="6580008" cy="455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033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298" y="1160106"/>
            <a:ext cx="6009561" cy="4511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16" y="1816547"/>
            <a:ext cx="6151047" cy="4617843"/>
          </a:xfrm>
          <a:prstGeom prst="rect">
            <a:avLst/>
          </a:prstGeom>
        </p:spPr>
      </p:pic>
      <p:sp>
        <p:nvSpPr>
          <p:cNvPr id="54292" name="AutoShape 28"/>
          <p:cNvSpPr>
            <a:spLocks noChangeArrowheads="1"/>
          </p:cNvSpPr>
          <p:nvPr/>
        </p:nvSpPr>
        <p:spPr bwMode="auto">
          <a:xfrm>
            <a:off x="5278982" y="2924053"/>
            <a:ext cx="800100" cy="1866900"/>
          </a:xfrm>
          <a:prstGeom prst="cube">
            <a:avLst>
              <a:gd name="adj" fmla="val 2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grpSp>
        <p:nvGrpSpPr>
          <p:cNvPr id="12" name="Group 11"/>
          <p:cNvGrpSpPr/>
          <p:nvPr/>
        </p:nvGrpSpPr>
        <p:grpSpPr>
          <a:xfrm>
            <a:off x="4889288" y="5010392"/>
            <a:ext cx="800100" cy="828676"/>
            <a:chOff x="5378463" y="5465997"/>
            <a:chExt cx="800100" cy="828676"/>
          </a:xfrm>
        </p:grpSpPr>
        <p:sp>
          <p:nvSpPr>
            <p:cNvPr id="54276" name="AutoShape 29"/>
            <p:cNvSpPr>
              <a:spLocks noChangeArrowheads="1"/>
            </p:cNvSpPr>
            <p:nvPr/>
          </p:nvSpPr>
          <p:spPr bwMode="auto">
            <a:xfrm>
              <a:off x="5378463" y="5465997"/>
              <a:ext cx="800100" cy="828676"/>
            </a:xfrm>
            <a:prstGeom prst="cube">
              <a:avLst>
                <a:gd name="adj" fmla="val 2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4315" name="Rectangle 38"/>
            <p:cNvSpPr>
              <a:spLocks noChangeArrowheads="1"/>
            </p:cNvSpPr>
            <p:nvPr/>
          </p:nvSpPr>
          <p:spPr bwMode="auto">
            <a:xfrm>
              <a:off x="5568952" y="5848582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4316" name="Rectangle 39"/>
            <p:cNvSpPr>
              <a:spLocks noChangeArrowheads="1"/>
            </p:cNvSpPr>
            <p:nvPr/>
          </p:nvSpPr>
          <p:spPr bwMode="auto">
            <a:xfrm>
              <a:off x="5746752" y="5718407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4317" name="Rectangle 40"/>
            <p:cNvSpPr>
              <a:spLocks noChangeArrowheads="1"/>
            </p:cNvSpPr>
            <p:nvPr/>
          </p:nvSpPr>
          <p:spPr bwMode="auto">
            <a:xfrm>
              <a:off x="5746752" y="5848582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4318" name="Rectangle 41"/>
            <p:cNvSpPr>
              <a:spLocks noChangeArrowheads="1"/>
            </p:cNvSpPr>
            <p:nvPr/>
          </p:nvSpPr>
          <p:spPr bwMode="auto">
            <a:xfrm>
              <a:off x="5568952" y="5715233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4319" name="Rectangle 42"/>
            <p:cNvSpPr>
              <a:spLocks noChangeArrowheads="1"/>
            </p:cNvSpPr>
            <p:nvPr/>
          </p:nvSpPr>
          <p:spPr bwMode="auto">
            <a:xfrm>
              <a:off x="5568952" y="6115282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4320" name="Rectangle 43"/>
            <p:cNvSpPr>
              <a:spLocks noChangeArrowheads="1"/>
            </p:cNvSpPr>
            <p:nvPr/>
          </p:nvSpPr>
          <p:spPr bwMode="auto">
            <a:xfrm>
              <a:off x="5746752" y="5978758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4321" name="Rectangle 44"/>
            <p:cNvSpPr>
              <a:spLocks noChangeArrowheads="1"/>
            </p:cNvSpPr>
            <p:nvPr/>
          </p:nvSpPr>
          <p:spPr bwMode="auto">
            <a:xfrm>
              <a:off x="5746752" y="6115282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4322" name="Rectangle 45"/>
            <p:cNvSpPr>
              <a:spLocks noChangeArrowheads="1"/>
            </p:cNvSpPr>
            <p:nvPr/>
          </p:nvSpPr>
          <p:spPr bwMode="auto">
            <a:xfrm>
              <a:off x="5568952" y="5981933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55235" y="1414900"/>
            <a:ext cx="800100" cy="828676"/>
            <a:chOff x="4851415" y="1457337"/>
            <a:chExt cx="800100" cy="828676"/>
          </a:xfrm>
        </p:grpSpPr>
        <p:sp>
          <p:nvSpPr>
            <p:cNvPr id="54277" name="AutoShape 27"/>
            <p:cNvSpPr>
              <a:spLocks noChangeArrowheads="1"/>
            </p:cNvSpPr>
            <p:nvPr/>
          </p:nvSpPr>
          <p:spPr bwMode="auto">
            <a:xfrm>
              <a:off x="4851415" y="1457337"/>
              <a:ext cx="800100" cy="828676"/>
            </a:xfrm>
            <a:prstGeom prst="cube">
              <a:avLst>
                <a:gd name="adj" fmla="val 2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4323" name="Rectangle 46"/>
            <p:cNvSpPr>
              <a:spLocks noChangeArrowheads="1"/>
            </p:cNvSpPr>
            <p:nvPr/>
          </p:nvSpPr>
          <p:spPr bwMode="auto">
            <a:xfrm>
              <a:off x="4957236" y="1804999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4324" name="Rectangle 47"/>
            <p:cNvSpPr>
              <a:spLocks noChangeArrowheads="1"/>
            </p:cNvSpPr>
            <p:nvPr/>
          </p:nvSpPr>
          <p:spPr bwMode="auto">
            <a:xfrm>
              <a:off x="5135036" y="1674826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4325" name="Rectangle 48"/>
            <p:cNvSpPr>
              <a:spLocks noChangeArrowheads="1"/>
            </p:cNvSpPr>
            <p:nvPr/>
          </p:nvSpPr>
          <p:spPr bwMode="auto">
            <a:xfrm>
              <a:off x="5135036" y="1804999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4326" name="Rectangle 49"/>
            <p:cNvSpPr>
              <a:spLocks noChangeArrowheads="1"/>
            </p:cNvSpPr>
            <p:nvPr/>
          </p:nvSpPr>
          <p:spPr bwMode="auto">
            <a:xfrm>
              <a:off x="4957236" y="1671650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4327" name="Rectangle 50"/>
            <p:cNvSpPr>
              <a:spLocks noChangeArrowheads="1"/>
            </p:cNvSpPr>
            <p:nvPr/>
          </p:nvSpPr>
          <p:spPr bwMode="auto">
            <a:xfrm>
              <a:off x="4957236" y="2071699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4328" name="Rectangle 51"/>
            <p:cNvSpPr>
              <a:spLocks noChangeArrowheads="1"/>
            </p:cNvSpPr>
            <p:nvPr/>
          </p:nvSpPr>
          <p:spPr bwMode="auto">
            <a:xfrm>
              <a:off x="5135036" y="1935177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4329" name="Rectangle 52"/>
            <p:cNvSpPr>
              <a:spLocks noChangeArrowheads="1"/>
            </p:cNvSpPr>
            <p:nvPr/>
          </p:nvSpPr>
          <p:spPr bwMode="auto">
            <a:xfrm>
              <a:off x="5135036" y="2071699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4330" name="Rectangle 53"/>
            <p:cNvSpPr>
              <a:spLocks noChangeArrowheads="1"/>
            </p:cNvSpPr>
            <p:nvPr/>
          </p:nvSpPr>
          <p:spPr bwMode="auto">
            <a:xfrm>
              <a:off x="4957236" y="1938350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</p:grpSp>
      <p:sp>
        <p:nvSpPr>
          <p:cNvPr id="5427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011" y="235214"/>
            <a:ext cx="10976505" cy="1085851"/>
          </a:xfrm>
        </p:spPr>
        <p:txBody>
          <a:bodyPr/>
          <a:lstStyle/>
          <a:p>
            <a:pPr algn="l" rtl="0" eaLnBrk="1" hangingPunct="1"/>
            <a:r>
              <a:rPr lang="sv-SE" altLang="sv-SE" sz="4000" dirty="0" err="1"/>
              <a:t>例子</a:t>
            </a:r>
            <a:r>
              <a:rPr lang="sv-SE" altLang="sv-SE" sz="4000" dirty="0"/>
              <a:t> </a:t>
            </a:r>
            <a:r>
              <a:rPr lang="sv-SE" altLang="sv-SE" sz="4000" dirty="0" err="1"/>
              <a:t>的</a:t>
            </a:r>
            <a:r>
              <a:rPr lang="sv-SE" altLang="sv-SE" sz="4000" dirty="0"/>
              <a:t>空间</a:t>
            </a:r>
            <a:r>
              <a:rPr lang="sv-SE" altLang="sv-SE" sz="4000" dirty="0" err="1"/>
              <a:t>多路复用</a:t>
            </a:r>
            <a:endParaRPr lang="en-US" altLang="sv-SE" sz="4000" dirty="0"/>
          </a:p>
        </p:txBody>
      </p:sp>
      <p:sp>
        <p:nvSpPr>
          <p:cNvPr id="54279" name="Line 5"/>
          <p:cNvSpPr>
            <a:spLocks noChangeShapeType="1"/>
          </p:cNvSpPr>
          <p:nvPr/>
        </p:nvSpPr>
        <p:spPr bwMode="auto">
          <a:xfrm flipV="1">
            <a:off x="4572000" y="2123168"/>
            <a:ext cx="1760007" cy="10866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54280" name="Line 7"/>
          <p:cNvSpPr>
            <a:spLocks noChangeShapeType="1"/>
          </p:cNvSpPr>
          <p:nvPr/>
        </p:nvSpPr>
        <p:spPr bwMode="auto">
          <a:xfrm>
            <a:off x="6316657" y="2123168"/>
            <a:ext cx="441394" cy="29820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>
            <a:off x="4571999" y="4825876"/>
            <a:ext cx="507778" cy="325318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54282" name="Line 11"/>
          <p:cNvSpPr>
            <a:spLocks noChangeShapeType="1"/>
          </p:cNvSpPr>
          <p:nvPr/>
        </p:nvSpPr>
        <p:spPr bwMode="auto">
          <a:xfrm flipV="1">
            <a:off x="5079778" y="4176597"/>
            <a:ext cx="1585384" cy="99254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54283" name="Text Box 16"/>
          <p:cNvSpPr txBox="1">
            <a:spLocks noChangeArrowheads="1"/>
          </p:cNvSpPr>
          <p:nvPr/>
        </p:nvSpPr>
        <p:spPr bwMode="auto">
          <a:xfrm>
            <a:off x="1143003" y="5670427"/>
            <a:ext cx="1828800" cy="34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sv-SE" altLang="sv-SE" sz="1599"/>
              <a:t>预编码器1</a:t>
            </a:r>
            <a:endParaRPr lang="en-US" altLang="sv-SE" sz="1599"/>
          </a:p>
        </p:txBody>
      </p:sp>
      <p:sp>
        <p:nvSpPr>
          <p:cNvPr id="54284" name="Text Box 17"/>
          <p:cNvSpPr txBox="1">
            <a:spLocks noChangeArrowheads="1"/>
          </p:cNvSpPr>
          <p:nvPr/>
        </p:nvSpPr>
        <p:spPr bwMode="auto">
          <a:xfrm>
            <a:off x="7150103" y="5214813"/>
            <a:ext cx="1828800" cy="34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sv-SE" altLang="sv-SE" sz="1599"/>
              <a:t>预编码器1</a:t>
            </a:r>
            <a:endParaRPr lang="en-US" altLang="sv-SE" sz="1599"/>
          </a:p>
        </p:txBody>
      </p:sp>
      <p:sp>
        <p:nvSpPr>
          <p:cNvPr id="54285" name="AutoShape 18"/>
          <p:cNvSpPr>
            <a:spLocks noChangeArrowheads="1"/>
          </p:cNvSpPr>
          <p:nvPr/>
        </p:nvSpPr>
        <p:spPr bwMode="auto">
          <a:xfrm>
            <a:off x="3149600" y="4203586"/>
            <a:ext cx="152400" cy="1895476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286" name="Line 19"/>
          <p:cNvSpPr>
            <a:spLocks noChangeShapeType="1"/>
          </p:cNvSpPr>
          <p:nvPr/>
        </p:nvSpPr>
        <p:spPr bwMode="auto">
          <a:xfrm>
            <a:off x="2959113" y="4270248"/>
            <a:ext cx="5715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54287" name="Line 20"/>
          <p:cNvSpPr>
            <a:spLocks noChangeShapeType="1"/>
          </p:cNvSpPr>
          <p:nvPr/>
        </p:nvSpPr>
        <p:spPr bwMode="auto">
          <a:xfrm flipV="1">
            <a:off x="3079261" y="3951166"/>
            <a:ext cx="0" cy="3190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54288" name="Line 21"/>
          <p:cNvSpPr>
            <a:spLocks noChangeShapeType="1"/>
          </p:cNvSpPr>
          <p:nvPr/>
        </p:nvSpPr>
        <p:spPr bwMode="auto">
          <a:xfrm flipV="1">
            <a:off x="3394483" y="3954340"/>
            <a:ext cx="0" cy="3127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54289" name="Text Box 23"/>
          <p:cNvSpPr txBox="1">
            <a:spLocks noChangeArrowheads="1"/>
          </p:cNvSpPr>
          <p:nvPr/>
        </p:nvSpPr>
        <p:spPr bwMode="auto">
          <a:xfrm>
            <a:off x="2400303" y="6099049"/>
            <a:ext cx="1066800" cy="3833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sv-SE" altLang="sv-SE" sz="1867"/>
              <a:t>苏格兰皇家银行</a:t>
            </a:r>
            <a:endParaRPr lang="en-US" altLang="sv-SE" sz="1867"/>
          </a:p>
        </p:txBody>
      </p:sp>
      <p:sp>
        <p:nvSpPr>
          <p:cNvPr id="54290" name="Text Box 24"/>
          <p:cNvSpPr txBox="1">
            <a:spLocks noChangeArrowheads="1"/>
          </p:cNvSpPr>
          <p:nvPr/>
        </p:nvSpPr>
        <p:spPr bwMode="auto">
          <a:xfrm>
            <a:off x="4681607" y="2287486"/>
            <a:ext cx="1828800" cy="34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sv-SE" altLang="sv-SE" sz="1599" dirty="0" err="1">
                <a:solidFill>
                  <a:srgbClr val="0000FF"/>
                </a:solidFill>
              </a:rPr>
              <a:t>层</a:t>
            </a:r>
            <a:r>
              <a:rPr lang="sv-SE" altLang="sv-SE" sz="1599" dirty="0">
                <a:solidFill>
                  <a:srgbClr val="0000FF"/>
                </a:solidFill>
              </a:rPr>
              <a:t>1</a:t>
            </a:r>
            <a:endParaRPr lang="en-US" altLang="sv-SE" sz="1599" dirty="0">
              <a:solidFill>
                <a:srgbClr val="0000FF"/>
              </a:solidFill>
            </a:endParaRPr>
          </a:p>
        </p:txBody>
      </p:sp>
      <p:sp>
        <p:nvSpPr>
          <p:cNvPr id="54291" name="Text Box 25"/>
          <p:cNvSpPr txBox="1">
            <a:spLocks noChangeArrowheads="1"/>
          </p:cNvSpPr>
          <p:nvPr/>
        </p:nvSpPr>
        <p:spPr bwMode="auto">
          <a:xfrm>
            <a:off x="5855235" y="4773913"/>
            <a:ext cx="1828800" cy="34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sv-SE" altLang="sv-SE" sz="1599" dirty="0" err="1">
                <a:solidFill>
                  <a:srgbClr val="C00000"/>
                </a:solidFill>
              </a:rPr>
              <a:t>层</a:t>
            </a:r>
            <a:r>
              <a:rPr lang="sv-SE" altLang="sv-SE" sz="1599" dirty="0">
                <a:solidFill>
                  <a:srgbClr val="C00000"/>
                </a:solidFill>
              </a:rPr>
              <a:t>2</a:t>
            </a:r>
            <a:endParaRPr lang="en-US" altLang="sv-SE" sz="1599" dirty="0">
              <a:solidFill>
                <a:srgbClr val="C00000"/>
              </a:solidFill>
            </a:endParaRPr>
          </a:p>
        </p:txBody>
      </p:sp>
      <p:sp>
        <p:nvSpPr>
          <p:cNvPr id="54293" name="Rectangle 30"/>
          <p:cNvSpPr>
            <a:spLocks noChangeArrowheads="1"/>
          </p:cNvSpPr>
          <p:nvPr/>
        </p:nvSpPr>
        <p:spPr bwMode="auto">
          <a:xfrm>
            <a:off x="5482168" y="3293950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294" name="Rectangle 31"/>
          <p:cNvSpPr>
            <a:spLocks noChangeArrowheads="1"/>
          </p:cNvSpPr>
          <p:nvPr/>
        </p:nvSpPr>
        <p:spPr bwMode="auto">
          <a:xfrm>
            <a:off x="5659968" y="3157423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295" name="Rectangle 32"/>
          <p:cNvSpPr>
            <a:spLocks noChangeArrowheads="1"/>
          </p:cNvSpPr>
          <p:nvPr/>
        </p:nvSpPr>
        <p:spPr bwMode="auto">
          <a:xfrm>
            <a:off x="5659968" y="3293950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296" name="Rectangle 33"/>
          <p:cNvSpPr>
            <a:spLocks noChangeArrowheads="1"/>
          </p:cNvSpPr>
          <p:nvPr/>
        </p:nvSpPr>
        <p:spPr bwMode="auto">
          <a:xfrm>
            <a:off x="5482168" y="3160599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297" name="Rectangle 34"/>
          <p:cNvSpPr>
            <a:spLocks noChangeArrowheads="1"/>
          </p:cNvSpPr>
          <p:nvPr/>
        </p:nvSpPr>
        <p:spPr bwMode="auto">
          <a:xfrm>
            <a:off x="5482168" y="3560650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298" name="Rectangle 35"/>
          <p:cNvSpPr>
            <a:spLocks noChangeArrowheads="1"/>
          </p:cNvSpPr>
          <p:nvPr/>
        </p:nvSpPr>
        <p:spPr bwMode="auto">
          <a:xfrm>
            <a:off x="5659968" y="3424123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299" name="Rectangle 36"/>
          <p:cNvSpPr>
            <a:spLocks noChangeArrowheads="1"/>
          </p:cNvSpPr>
          <p:nvPr/>
        </p:nvSpPr>
        <p:spPr bwMode="auto">
          <a:xfrm>
            <a:off x="5659968" y="3560650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300" name="Rectangle 37"/>
          <p:cNvSpPr>
            <a:spLocks noChangeArrowheads="1"/>
          </p:cNvSpPr>
          <p:nvPr/>
        </p:nvSpPr>
        <p:spPr bwMode="auto">
          <a:xfrm>
            <a:off x="5482168" y="3427299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301" name="Rectangle 54"/>
          <p:cNvSpPr>
            <a:spLocks noChangeArrowheads="1"/>
          </p:cNvSpPr>
          <p:nvPr/>
        </p:nvSpPr>
        <p:spPr bwMode="auto">
          <a:xfrm>
            <a:off x="5482168" y="3820999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302" name="Rectangle 55"/>
          <p:cNvSpPr>
            <a:spLocks noChangeArrowheads="1"/>
          </p:cNvSpPr>
          <p:nvPr/>
        </p:nvSpPr>
        <p:spPr bwMode="auto">
          <a:xfrm>
            <a:off x="5659968" y="3684471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303" name="Rectangle 56"/>
          <p:cNvSpPr>
            <a:spLocks noChangeArrowheads="1"/>
          </p:cNvSpPr>
          <p:nvPr/>
        </p:nvSpPr>
        <p:spPr bwMode="auto">
          <a:xfrm>
            <a:off x="5659968" y="3820999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304" name="Rectangle 57"/>
          <p:cNvSpPr>
            <a:spLocks noChangeArrowheads="1"/>
          </p:cNvSpPr>
          <p:nvPr/>
        </p:nvSpPr>
        <p:spPr bwMode="auto">
          <a:xfrm>
            <a:off x="5482168" y="3687649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305" name="Rectangle 58"/>
          <p:cNvSpPr>
            <a:spLocks noChangeArrowheads="1"/>
          </p:cNvSpPr>
          <p:nvPr/>
        </p:nvSpPr>
        <p:spPr bwMode="auto">
          <a:xfrm>
            <a:off x="5482168" y="4087697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306" name="Rectangle 59"/>
          <p:cNvSpPr>
            <a:spLocks noChangeArrowheads="1"/>
          </p:cNvSpPr>
          <p:nvPr/>
        </p:nvSpPr>
        <p:spPr bwMode="auto">
          <a:xfrm>
            <a:off x="5659968" y="3951171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307" name="Rectangle 60"/>
          <p:cNvSpPr>
            <a:spLocks noChangeArrowheads="1"/>
          </p:cNvSpPr>
          <p:nvPr/>
        </p:nvSpPr>
        <p:spPr bwMode="auto">
          <a:xfrm>
            <a:off x="5659968" y="4087697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308" name="Rectangle 61"/>
          <p:cNvSpPr>
            <a:spLocks noChangeArrowheads="1"/>
          </p:cNvSpPr>
          <p:nvPr/>
        </p:nvSpPr>
        <p:spPr bwMode="auto">
          <a:xfrm>
            <a:off x="5482168" y="3954349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309" name="Rectangle 62"/>
          <p:cNvSpPr>
            <a:spLocks noChangeArrowheads="1"/>
          </p:cNvSpPr>
          <p:nvPr/>
        </p:nvSpPr>
        <p:spPr bwMode="auto">
          <a:xfrm>
            <a:off x="5482168" y="4360749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310" name="Rectangle 63"/>
          <p:cNvSpPr>
            <a:spLocks noChangeArrowheads="1"/>
          </p:cNvSpPr>
          <p:nvPr/>
        </p:nvSpPr>
        <p:spPr bwMode="auto">
          <a:xfrm>
            <a:off x="5659968" y="4224222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311" name="Rectangle 64"/>
          <p:cNvSpPr>
            <a:spLocks noChangeArrowheads="1"/>
          </p:cNvSpPr>
          <p:nvPr/>
        </p:nvSpPr>
        <p:spPr bwMode="auto">
          <a:xfrm>
            <a:off x="5659968" y="4360749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312" name="Rectangle 65"/>
          <p:cNvSpPr>
            <a:spLocks noChangeArrowheads="1"/>
          </p:cNvSpPr>
          <p:nvPr/>
        </p:nvSpPr>
        <p:spPr bwMode="auto">
          <a:xfrm>
            <a:off x="5482168" y="4227397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313" name="Rectangle 67"/>
          <p:cNvSpPr>
            <a:spLocks noChangeArrowheads="1"/>
          </p:cNvSpPr>
          <p:nvPr/>
        </p:nvSpPr>
        <p:spPr bwMode="auto">
          <a:xfrm>
            <a:off x="5659968" y="4490923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54314" name="Rectangle 69"/>
          <p:cNvSpPr>
            <a:spLocks noChangeArrowheads="1"/>
          </p:cNvSpPr>
          <p:nvPr/>
        </p:nvSpPr>
        <p:spPr bwMode="auto">
          <a:xfrm>
            <a:off x="5482168" y="4494098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grpSp>
        <p:nvGrpSpPr>
          <p:cNvPr id="54331" name="Group 4"/>
          <p:cNvGrpSpPr>
            <a:grpSpLocks/>
          </p:cNvGrpSpPr>
          <p:nvPr/>
        </p:nvGrpSpPr>
        <p:grpSpPr bwMode="auto">
          <a:xfrm>
            <a:off x="7740666" y="3386027"/>
            <a:ext cx="605367" cy="862012"/>
            <a:chOff x="518" y="1338"/>
            <a:chExt cx="357" cy="568"/>
          </a:xfrm>
        </p:grpSpPr>
        <p:sp>
          <p:nvSpPr>
            <p:cNvPr id="54334" name="Rectangle 5"/>
            <p:cNvSpPr>
              <a:spLocks noChangeArrowheads="1"/>
            </p:cNvSpPr>
            <p:nvPr/>
          </p:nvSpPr>
          <p:spPr bwMode="auto">
            <a:xfrm>
              <a:off x="582" y="1486"/>
              <a:ext cx="1" cy="170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8F3F7B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ClrTx/>
                <a:buFontTx/>
                <a:buNone/>
              </a:pPr>
              <a:br>
                <a:rPr lang="de-DE" altLang="sv-SE" sz="3200"/>
              </a:br>
              <a:endParaRPr lang="en-US" altLang="sv-SE" sz="3200"/>
            </a:p>
          </p:txBody>
        </p:sp>
        <p:sp>
          <p:nvSpPr>
            <p:cNvPr id="54335" name="Freeform 28"/>
            <p:cNvSpPr>
              <a:spLocks noChangeAspect="1" noEditPoints="1"/>
            </p:cNvSpPr>
            <p:nvPr/>
          </p:nvSpPr>
          <p:spPr bwMode="auto">
            <a:xfrm>
              <a:off x="518" y="1338"/>
              <a:ext cx="357" cy="568"/>
            </a:xfrm>
            <a:custGeom>
              <a:avLst/>
              <a:gdLst>
                <a:gd name="T0" fmla="*/ 2830632 w 275"/>
                <a:gd name="T1" fmla="*/ 5034 h 503"/>
                <a:gd name="T2" fmla="*/ 2753436 w 275"/>
                <a:gd name="T3" fmla="*/ 4823 h 503"/>
                <a:gd name="T4" fmla="*/ 554871 w 275"/>
                <a:gd name="T5" fmla="*/ 4823 h 503"/>
                <a:gd name="T6" fmla="*/ 455549 w 275"/>
                <a:gd name="T7" fmla="*/ 5034 h 503"/>
                <a:gd name="T8" fmla="*/ 364585 w 275"/>
                <a:gd name="T9" fmla="*/ 31770 h 503"/>
                <a:gd name="T10" fmla="*/ 591385 w 275"/>
                <a:gd name="T11" fmla="*/ 33314 h 503"/>
                <a:gd name="T12" fmla="*/ 2705439 w 275"/>
                <a:gd name="T13" fmla="*/ 33314 h 503"/>
                <a:gd name="T14" fmla="*/ 2940922 w 275"/>
                <a:gd name="T15" fmla="*/ 31770 h 503"/>
                <a:gd name="T16" fmla="*/ 2744515 w 275"/>
                <a:gd name="T17" fmla="*/ 31770 h 503"/>
                <a:gd name="T18" fmla="*/ 2705439 w 275"/>
                <a:gd name="T19" fmla="*/ 32084 h 503"/>
                <a:gd name="T20" fmla="*/ 1649066 w 275"/>
                <a:gd name="T21" fmla="*/ 32122 h 503"/>
                <a:gd name="T22" fmla="*/ 566332 w 275"/>
                <a:gd name="T23" fmla="*/ 32044 h 503"/>
                <a:gd name="T24" fmla="*/ 554871 w 275"/>
                <a:gd name="T25" fmla="*/ 6150 h 503"/>
                <a:gd name="T26" fmla="*/ 570474 w 275"/>
                <a:gd name="T27" fmla="*/ 6094 h 503"/>
                <a:gd name="T28" fmla="*/ 2369804 w 275"/>
                <a:gd name="T29" fmla="*/ 5982 h 503"/>
                <a:gd name="T30" fmla="*/ 2744515 w 275"/>
                <a:gd name="T31" fmla="*/ 6150 h 503"/>
                <a:gd name="T32" fmla="*/ 2744515 w 275"/>
                <a:gd name="T33" fmla="*/ 31770 h 503"/>
                <a:gd name="T34" fmla="*/ 1239018 w 275"/>
                <a:gd name="T35" fmla="*/ 37015 h 503"/>
                <a:gd name="T36" fmla="*/ 1978489 w 275"/>
                <a:gd name="T37" fmla="*/ 37570 h 503"/>
                <a:gd name="T38" fmla="*/ 1978489 w 275"/>
                <a:gd name="T39" fmla="*/ 36273 h 503"/>
                <a:gd name="T40" fmla="*/ 2824004 w 275"/>
                <a:gd name="T41" fmla="*/ 35560 h 503"/>
                <a:gd name="T42" fmla="*/ 2180459 w 275"/>
                <a:gd name="T43" fmla="*/ 37015 h 503"/>
                <a:gd name="T44" fmla="*/ 2298768 w 275"/>
                <a:gd name="T45" fmla="*/ 37464 h 503"/>
                <a:gd name="T46" fmla="*/ 2940922 w 275"/>
                <a:gd name="T47" fmla="*/ 36072 h 503"/>
                <a:gd name="T48" fmla="*/ 473298 w 275"/>
                <a:gd name="T49" fmla="*/ 35560 h 503"/>
                <a:gd name="T50" fmla="*/ 439441 w 275"/>
                <a:gd name="T51" fmla="*/ 36779 h 503"/>
                <a:gd name="T52" fmla="*/ 1010271 w 275"/>
                <a:gd name="T53" fmla="*/ 37464 h 503"/>
                <a:gd name="T54" fmla="*/ 1035479 w 275"/>
                <a:gd name="T55" fmla="*/ 36185 h 503"/>
                <a:gd name="T56" fmla="*/ 3200530 w 275"/>
                <a:gd name="T57" fmla="*/ 7842 h 503"/>
                <a:gd name="T58" fmla="*/ 3106404 w 275"/>
                <a:gd name="T59" fmla="*/ 37927 h 503"/>
                <a:gd name="T60" fmla="*/ 3038292 w 275"/>
                <a:gd name="T61" fmla="*/ 38530 h 503"/>
                <a:gd name="T62" fmla="*/ 3019292 w 275"/>
                <a:gd name="T63" fmla="*/ 38554 h 503"/>
                <a:gd name="T64" fmla="*/ 280843 w 275"/>
                <a:gd name="T65" fmla="*/ 38554 h 503"/>
                <a:gd name="T66" fmla="*/ 188936 w 275"/>
                <a:gd name="T67" fmla="*/ 37927 h 503"/>
                <a:gd name="T68" fmla="*/ 216336 w 275"/>
                <a:gd name="T69" fmla="*/ 1807 h 503"/>
                <a:gd name="T70" fmla="*/ 241264 w 275"/>
                <a:gd name="T71" fmla="*/ 1794 h 503"/>
                <a:gd name="T72" fmla="*/ 1052600 w 275"/>
                <a:gd name="T73" fmla="*/ 1417 h 503"/>
                <a:gd name="T74" fmla="*/ 2230566 w 275"/>
                <a:gd name="T75" fmla="*/ 1417 h 503"/>
                <a:gd name="T76" fmla="*/ 3094585 w 275"/>
                <a:gd name="T77" fmla="*/ 1807 h 503"/>
                <a:gd name="T78" fmla="*/ 3106404 w 275"/>
                <a:gd name="T79" fmla="*/ 5446 h 503"/>
                <a:gd name="T80" fmla="*/ 3295473 w 275"/>
                <a:gd name="T81" fmla="*/ 5446 h 503"/>
                <a:gd name="T82" fmla="*/ 3295473 w 275"/>
                <a:gd name="T83" fmla="*/ 2026 h 503"/>
                <a:gd name="T84" fmla="*/ 3094585 w 275"/>
                <a:gd name="T85" fmla="*/ 475 h 503"/>
                <a:gd name="T86" fmla="*/ 1649066 w 275"/>
                <a:gd name="T87" fmla="*/ 0 h 503"/>
                <a:gd name="T88" fmla="*/ 208223 w 275"/>
                <a:gd name="T89" fmla="*/ 475 h 503"/>
                <a:gd name="T90" fmla="*/ 0 w 275"/>
                <a:gd name="T91" fmla="*/ 2026 h 503"/>
                <a:gd name="T92" fmla="*/ 145539 w 275"/>
                <a:gd name="T93" fmla="*/ 39571 h 503"/>
                <a:gd name="T94" fmla="*/ 1649066 w 275"/>
                <a:gd name="T95" fmla="*/ 39945 h 503"/>
                <a:gd name="T96" fmla="*/ 3149155 w 275"/>
                <a:gd name="T97" fmla="*/ 39571 h 503"/>
                <a:gd name="T98" fmla="*/ 3295473 w 275"/>
                <a:gd name="T99" fmla="*/ 8610 h 503"/>
                <a:gd name="T100" fmla="*/ 1649066 w 275"/>
                <a:gd name="T101" fmla="*/ 1255 h 503"/>
                <a:gd name="T102" fmla="*/ 1649066 w 275"/>
                <a:gd name="T103" fmla="*/ 2118 h 503"/>
                <a:gd name="T104" fmla="*/ 1649066 w 275"/>
                <a:gd name="T105" fmla="*/ 1255 h 5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75"/>
                <a:gd name="T160" fmla="*/ 0 h 503"/>
                <a:gd name="T161" fmla="*/ 275 w 275"/>
                <a:gd name="T162" fmla="*/ 503 h 5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75" h="503">
                  <a:moveTo>
                    <a:pt x="244" y="77"/>
                  </a:moveTo>
                  <a:cubicBezTo>
                    <a:pt x="244" y="70"/>
                    <a:pt x="240" y="66"/>
                    <a:pt x="236" y="64"/>
                  </a:cubicBezTo>
                  <a:cubicBezTo>
                    <a:pt x="233" y="62"/>
                    <a:pt x="230" y="61"/>
                    <a:pt x="230" y="61"/>
                  </a:cubicBezTo>
                  <a:cubicBezTo>
                    <a:pt x="229" y="61"/>
                    <a:pt x="229" y="61"/>
                    <a:pt x="229" y="61"/>
                  </a:cubicBezTo>
                  <a:cubicBezTo>
                    <a:pt x="228" y="61"/>
                    <a:pt x="178" y="57"/>
                    <a:pt x="137" y="57"/>
                  </a:cubicBezTo>
                  <a:cubicBezTo>
                    <a:pt x="97" y="57"/>
                    <a:pt x="46" y="61"/>
                    <a:pt x="46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4" y="61"/>
                    <a:pt x="41" y="62"/>
                    <a:pt x="38" y="64"/>
                  </a:cubicBezTo>
                  <a:cubicBezTo>
                    <a:pt x="35" y="66"/>
                    <a:pt x="30" y="70"/>
                    <a:pt x="30" y="77"/>
                  </a:cubicBezTo>
                  <a:cubicBezTo>
                    <a:pt x="30" y="84"/>
                    <a:pt x="30" y="389"/>
                    <a:pt x="30" y="400"/>
                  </a:cubicBezTo>
                  <a:cubicBezTo>
                    <a:pt x="30" y="409"/>
                    <a:pt x="35" y="415"/>
                    <a:pt x="40" y="417"/>
                  </a:cubicBezTo>
                  <a:cubicBezTo>
                    <a:pt x="45" y="420"/>
                    <a:pt x="48" y="420"/>
                    <a:pt x="49" y="420"/>
                  </a:cubicBezTo>
                  <a:cubicBezTo>
                    <a:pt x="49" y="420"/>
                    <a:pt x="90" y="421"/>
                    <a:pt x="137" y="421"/>
                  </a:cubicBezTo>
                  <a:cubicBezTo>
                    <a:pt x="184" y="421"/>
                    <a:pt x="225" y="420"/>
                    <a:pt x="225" y="420"/>
                  </a:cubicBezTo>
                  <a:cubicBezTo>
                    <a:pt x="226" y="420"/>
                    <a:pt x="230" y="420"/>
                    <a:pt x="234" y="417"/>
                  </a:cubicBezTo>
                  <a:cubicBezTo>
                    <a:pt x="239" y="415"/>
                    <a:pt x="245" y="409"/>
                    <a:pt x="244" y="400"/>
                  </a:cubicBezTo>
                  <a:cubicBezTo>
                    <a:pt x="244" y="389"/>
                    <a:pt x="244" y="84"/>
                    <a:pt x="244" y="77"/>
                  </a:cubicBezTo>
                  <a:close/>
                  <a:moveTo>
                    <a:pt x="228" y="400"/>
                  </a:moveTo>
                  <a:cubicBezTo>
                    <a:pt x="228" y="403"/>
                    <a:pt x="228" y="402"/>
                    <a:pt x="227" y="403"/>
                  </a:cubicBezTo>
                  <a:cubicBezTo>
                    <a:pt x="226" y="403"/>
                    <a:pt x="226" y="404"/>
                    <a:pt x="225" y="404"/>
                  </a:cubicBezTo>
                  <a:cubicBezTo>
                    <a:pt x="225" y="404"/>
                    <a:pt x="224" y="404"/>
                    <a:pt x="224" y="404"/>
                  </a:cubicBezTo>
                  <a:cubicBezTo>
                    <a:pt x="223" y="404"/>
                    <a:pt x="183" y="405"/>
                    <a:pt x="137" y="405"/>
                  </a:cubicBezTo>
                  <a:cubicBezTo>
                    <a:pt x="92" y="405"/>
                    <a:pt x="52" y="404"/>
                    <a:pt x="50" y="404"/>
                  </a:cubicBezTo>
                  <a:cubicBezTo>
                    <a:pt x="49" y="404"/>
                    <a:pt x="48" y="403"/>
                    <a:pt x="47" y="403"/>
                  </a:cubicBezTo>
                  <a:cubicBezTo>
                    <a:pt x="46" y="402"/>
                    <a:pt x="46" y="402"/>
                    <a:pt x="46" y="400"/>
                  </a:cubicBezTo>
                  <a:cubicBezTo>
                    <a:pt x="46" y="389"/>
                    <a:pt x="46" y="91"/>
                    <a:pt x="46" y="78"/>
                  </a:cubicBezTo>
                  <a:cubicBezTo>
                    <a:pt x="46" y="78"/>
                    <a:pt x="47" y="77"/>
                    <a:pt x="47" y="77"/>
                  </a:cubicBezTo>
                  <a:cubicBezTo>
                    <a:pt x="47" y="77"/>
                    <a:pt x="48" y="77"/>
                    <a:pt x="48" y="77"/>
                  </a:cubicBezTo>
                  <a:cubicBezTo>
                    <a:pt x="54" y="76"/>
                    <a:pt x="100" y="73"/>
                    <a:pt x="137" y="73"/>
                  </a:cubicBezTo>
                  <a:cubicBezTo>
                    <a:pt x="157" y="73"/>
                    <a:pt x="179" y="74"/>
                    <a:pt x="197" y="75"/>
                  </a:cubicBezTo>
                  <a:cubicBezTo>
                    <a:pt x="212" y="76"/>
                    <a:pt x="223" y="77"/>
                    <a:pt x="226" y="77"/>
                  </a:cubicBezTo>
                  <a:cubicBezTo>
                    <a:pt x="227" y="77"/>
                    <a:pt x="228" y="77"/>
                    <a:pt x="228" y="78"/>
                  </a:cubicBezTo>
                  <a:cubicBezTo>
                    <a:pt x="228" y="78"/>
                    <a:pt x="228" y="78"/>
                    <a:pt x="228" y="78"/>
                  </a:cubicBezTo>
                  <a:cubicBezTo>
                    <a:pt x="228" y="91"/>
                    <a:pt x="228" y="389"/>
                    <a:pt x="228" y="400"/>
                  </a:cubicBezTo>
                  <a:close/>
                  <a:moveTo>
                    <a:pt x="111" y="457"/>
                  </a:moveTo>
                  <a:cubicBezTo>
                    <a:pt x="106" y="457"/>
                    <a:pt x="103" y="461"/>
                    <a:pt x="103" y="465"/>
                  </a:cubicBezTo>
                  <a:cubicBezTo>
                    <a:pt x="103" y="470"/>
                    <a:pt x="106" y="473"/>
                    <a:pt x="111" y="473"/>
                  </a:cubicBezTo>
                  <a:cubicBezTo>
                    <a:pt x="164" y="473"/>
                    <a:pt x="164" y="473"/>
                    <a:pt x="164" y="473"/>
                  </a:cubicBezTo>
                  <a:cubicBezTo>
                    <a:pt x="168" y="473"/>
                    <a:pt x="172" y="470"/>
                    <a:pt x="172" y="465"/>
                  </a:cubicBezTo>
                  <a:cubicBezTo>
                    <a:pt x="172" y="461"/>
                    <a:pt x="168" y="457"/>
                    <a:pt x="164" y="457"/>
                  </a:cubicBezTo>
                  <a:lnTo>
                    <a:pt x="111" y="457"/>
                  </a:lnTo>
                  <a:close/>
                  <a:moveTo>
                    <a:pt x="235" y="448"/>
                  </a:moveTo>
                  <a:cubicBezTo>
                    <a:pt x="189" y="455"/>
                    <a:pt x="189" y="455"/>
                    <a:pt x="189" y="455"/>
                  </a:cubicBezTo>
                  <a:cubicBezTo>
                    <a:pt x="184" y="456"/>
                    <a:pt x="181" y="460"/>
                    <a:pt x="182" y="465"/>
                  </a:cubicBezTo>
                  <a:cubicBezTo>
                    <a:pt x="183" y="468"/>
                    <a:pt x="186" y="471"/>
                    <a:pt x="190" y="471"/>
                  </a:cubicBezTo>
                  <a:cubicBezTo>
                    <a:pt x="190" y="471"/>
                    <a:pt x="191" y="471"/>
                    <a:pt x="191" y="471"/>
                  </a:cubicBezTo>
                  <a:cubicBezTo>
                    <a:pt x="238" y="463"/>
                    <a:pt x="238" y="463"/>
                    <a:pt x="238" y="463"/>
                  </a:cubicBezTo>
                  <a:cubicBezTo>
                    <a:pt x="242" y="463"/>
                    <a:pt x="245" y="459"/>
                    <a:pt x="244" y="454"/>
                  </a:cubicBezTo>
                  <a:cubicBezTo>
                    <a:pt x="244" y="450"/>
                    <a:pt x="239" y="447"/>
                    <a:pt x="235" y="448"/>
                  </a:cubicBezTo>
                  <a:close/>
                  <a:moveTo>
                    <a:pt x="39" y="448"/>
                  </a:moveTo>
                  <a:cubicBezTo>
                    <a:pt x="35" y="447"/>
                    <a:pt x="31" y="450"/>
                    <a:pt x="30" y="454"/>
                  </a:cubicBezTo>
                  <a:cubicBezTo>
                    <a:pt x="29" y="459"/>
                    <a:pt x="32" y="463"/>
                    <a:pt x="37" y="463"/>
                  </a:cubicBezTo>
                  <a:cubicBezTo>
                    <a:pt x="83" y="471"/>
                    <a:pt x="83" y="471"/>
                    <a:pt x="83" y="471"/>
                  </a:cubicBezTo>
                  <a:cubicBezTo>
                    <a:pt x="84" y="471"/>
                    <a:pt x="84" y="471"/>
                    <a:pt x="84" y="471"/>
                  </a:cubicBezTo>
                  <a:cubicBezTo>
                    <a:pt x="88" y="471"/>
                    <a:pt x="92" y="468"/>
                    <a:pt x="92" y="465"/>
                  </a:cubicBezTo>
                  <a:cubicBezTo>
                    <a:pt x="93" y="460"/>
                    <a:pt x="90" y="456"/>
                    <a:pt x="86" y="455"/>
                  </a:cubicBezTo>
                  <a:lnTo>
                    <a:pt x="39" y="448"/>
                  </a:lnTo>
                  <a:close/>
                  <a:moveTo>
                    <a:pt x="266" y="99"/>
                  </a:moveTo>
                  <a:cubicBezTo>
                    <a:pt x="262" y="99"/>
                    <a:pt x="258" y="102"/>
                    <a:pt x="258" y="107"/>
                  </a:cubicBezTo>
                  <a:cubicBezTo>
                    <a:pt x="258" y="234"/>
                    <a:pt x="258" y="467"/>
                    <a:pt x="258" y="477"/>
                  </a:cubicBezTo>
                  <a:cubicBezTo>
                    <a:pt x="258" y="482"/>
                    <a:pt x="257" y="482"/>
                    <a:pt x="255" y="483"/>
                  </a:cubicBezTo>
                  <a:cubicBezTo>
                    <a:pt x="254" y="484"/>
                    <a:pt x="253" y="484"/>
                    <a:pt x="252" y="484"/>
                  </a:cubicBezTo>
                  <a:cubicBezTo>
                    <a:pt x="251" y="485"/>
                    <a:pt x="251" y="485"/>
                    <a:pt x="251" y="485"/>
                  </a:cubicBezTo>
                  <a:cubicBezTo>
                    <a:pt x="251" y="485"/>
                    <a:pt x="251" y="485"/>
                    <a:pt x="251" y="485"/>
                  </a:cubicBezTo>
                  <a:cubicBezTo>
                    <a:pt x="249" y="485"/>
                    <a:pt x="197" y="487"/>
                    <a:pt x="137" y="486"/>
                  </a:cubicBezTo>
                  <a:cubicBezTo>
                    <a:pt x="77" y="487"/>
                    <a:pt x="25" y="485"/>
                    <a:pt x="23" y="485"/>
                  </a:cubicBezTo>
                  <a:cubicBezTo>
                    <a:pt x="23" y="485"/>
                    <a:pt x="20" y="484"/>
                    <a:pt x="19" y="483"/>
                  </a:cubicBezTo>
                  <a:cubicBezTo>
                    <a:pt x="17" y="482"/>
                    <a:pt x="16" y="481"/>
                    <a:pt x="16" y="477"/>
                  </a:cubicBezTo>
                  <a:cubicBezTo>
                    <a:pt x="16" y="463"/>
                    <a:pt x="16" y="34"/>
                    <a:pt x="16" y="25"/>
                  </a:cubicBezTo>
                  <a:cubicBezTo>
                    <a:pt x="16" y="25"/>
                    <a:pt x="16" y="24"/>
                    <a:pt x="18" y="23"/>
                  </a:cubicBezTo>
                  <a:cubicBezTo>
                    <a:pt x="18" y="23"/>
                    <a:pt x="19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4" y="21"/>
                    <a:pt x="39" y="20"/>
                    <a:pt x="59" y="19"/>
                  </a:cubicBezTo>
                  <a:cubicBezTo>
                    <a:pt x="68" y="19"/>
                    <a:pt x="78" y="18"/>
                    <a:pt x="88" y="18"/>
                  </a:cubicBezTo>
                  <a:cubicBezTo>
                    <a:pt x="96" y="33"/>
                    <a:pt x="115" y="43"/>
                    <a:pt x="137" y="43"/>
                  </a:cubicBezTo>
                  <a:cubicBezTo>
                    <a:pt x="159" y="43"/>
                    <a:pt x="178" y="33"/>
                    <a:pt x="186" y="18"/>
                  </a:cubicBezTo>
                  <a:cubicBezTo>
                    <a:pt x="220" y="19"/>
                    <a:pt x="249" y="21"/>
                    <a:pt x="254" y="22"/>
                  </a:cubicBezTo>
                  <a:cubicBezTo>
                    <a:pt x="255" y="22"/>
                    <a:pt x="256" y="23"/>
                    <a:pt x="257" y="23"/>
                  </a:cubicBezTo>
                  <a:cubicBezTo>
                    <a:pt x="258" y="24"/>
                    <a:pt x="258" y="24"/>
                    <a:pt x="258" y="25"/>
                  </a:cubicBezTo>
                  <a:cubicBezTo>
                    <a:pt x="258" y="27"/>
                    <a:pt x="258" y="43"/>
                    <a:pt x="258" y="69"/>
                  </a:cubicBezTo>
                  <a:cubicBezTo>
                    <a:pt x="258" y="73"/>
                    <a:pt x="262" y="77"/>
                    <a:pt x="266" y="77"/>
                  </a:cubicBezTo>
                  <a:cubicBezTo>
                    <a:pt x="271" y="77"/>
                    <a:pt x="274" y="73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43"/>
                    <a:pt x="274" y="27"/>
                    <a:pt x="274" y="25"/>
                  </a:cubicBezTo>
                  <a:cubicBezTo>
                    <a:pt x="274" y="17"/>
                    <a:pt x="269" y="12"/>
                    <a:pt x="265" y="9"/>
                  </a:cubicBezTo>
                  <a:cubicBezTo>
                    <a:pt x="261" y="7"/>
                    <a:pt x="257" y="6"/>
                    <a:pt x="257" y="6"/>
                  </a:cubicBezTo>
                  <a:cubicBezTo>
                    <a:pt x="256" y="6"/>
                    <a:pt x="256" y="6"/>
                    <a:pt x="256" y="6"/>
                  </a:cubicBezTo>
                  <a:cubicBezTo>
                    <a:pt x="256" y="6"/>
                    <a:pt x="190" y="0"/>
                    <a:pt x="137" y="0"/>
                  </a:cubicBezTo>
                  <a:cubicBezTo>
                    <a:pt x="84" y="0"/>
                    <a:pt x="19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3" y="7"/>
                    <a:pt x="9" y="9"/>
                  </a:cubicBezTo>
                  <a:cubicBezTo>
                    <a:pt x="5" y="12"/>
                    <a:pt x="0" y="17"/>
                    <a:pt x="0" y="25"/>
                  </a:cubicBezTo>
                  <a:cubicBezTo>
                    <a:pt x="0" y="34"/>
                    <a:pt x="0" y="463"/>
                    <a:pt x="0" y="477"/>
                  </a:cubicBezTo>
                  <a:cubicBezTo>
                    <a:pt x="0" y="488"/>
                    <a:pt x="6" y="495"/>
                    <a:pt x="12" y="498"/>
                  </a:cubicBezTo>
                  <a:cubicBezTo>
                    <a:pt x="17" y="500"/>
                    <a:pt x="22" y="501"/>
                    <a:pt x="23" y="501"/>
                  </a:cubicBezTo>
                  <a:cubicBezTo>
                    <a:pt x="23" y="501"/>
                    <a:pt x="76" y="502"/>
                    <a:pt x="137" y="503"/>
                  </a:cubicBezTo>
                  <a:cubicBezTo>
                    <a:pt x="198" y="502"/>
                    <a:pt x="251" y="501"/>
                    <a:pt x="251" y="501"/>
                  </a:cubicBezTo>
                  <a:cubicBezTo>
                    <a:pt x="252" y="501"/>
                    <a:pt x="257" y="500"/>
                    <a:pt x="262" y="498"/>
                  </a:cubicBezTo>
                  <a:cubicBezTo>
                    <a:pt x="268" y="495"/>
                    <a:pt x="275" y="488"/>
                    <a:pt x="274" y="477"/>
                  </a:cubicBezTo>
                  <a:cubicBezTo>
                    <a:pt x="274" y="467"/>
                    <a:pt x="274" y="234"/>
                    <a:pt x="274" y="107"/>
                  </a:cubicBezTo>
                  <a:cubicBezTo>
                    <a:pt x="274" y="102"/>
                    <a:pt x="271" y="99"/>
                    <a:pt x="266" y="99"/>
                  </a:cubicBezTo>
                  <a:close/>
                  <a:moveTo>
                    <a:pt x="137" y="16"/>
                  </a:moveTo>
                  <a:cubicBezTo>
                    <a:pt x="147" y="16"/>
                    <a:pt x="157" y="17"/>
                    <a:pt x="167" y="17"/>
                  </a:cubicBezTo>
                  <a:cubicBezTo>
                    <a:pt x="160" y="22"/>
                    <a:pt x="150" y="27"/>
                    <a:pt x="137" y="27"/>
                  </a:cubicBezTo>
                  <a:cubicBezTo>
                    <a:pt x="124" y="27"/>
                    <a:pt x="114" y="22"/>
                    <a:pt x="107" y="17"/>
                  </a:cubicBezTo>
                  <a:cubicBezTo>
                    <a:pt x="117" y="17"/>
                    <a:pt x="128" y="16"/>
                    <a:pt x="137" y="1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rgbClr val="8F3F7B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en-US" sz="2667"/>
            </a:p>
          </p:txBody>
        </p:sp>
      </p:grpSp>
      <p:cxnSp>
        <p:nvCxnSpPr>
          <p:cNvPr id="54332" name="Straight Connector 2"/>
          <p:cNvCxnSpPr>
            <a:cxnSpLocks noChangeShapeType="1"/>
          </p:cNvCxnSpPr>
          <p:nvPr/>
        </p:nvCxnSpPr>
        <p:spPr bwMode="auto">
          <a:xfrm flipV="1">
            <a:off x="7850717" y="3185988"/>
            <a:ext cx="0" cy="207963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333" name="Straight Connector 69"/>
          <p:cNvCxnSpPr>
            <a:cxnSpLocks noChangeShapeType="1"/>
          </p:cNvCxnSpPr>
          <p:nvPr/>
        </p:nvCxnSpPr>
        <p:spPr bwMode="auto">
          <a:xfrm flipV="1">
            <a:off x="8229600" y="3189163"/>
            <a:ext cx="0" cy="207963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" name="Line 9"/>
          <p:cNvSpPr>
            <a:spLocks noChangeShapeType="1"/>
          </p:cNvSpPr>
          <p:nvPr/>
        </p:nvSpPr>
        <p:spPr bwMode="auto">
          <a:xfrm flipV="1">
            <a:off x="4609912" y="3382849"/>
            <a:ext cx="1077573" cy="294447"/>
          </a:xfrm>
          <a:prstGeom prst="line">
            <a:avLst/>
          </a:prstGeom>
          <a:noFill/>
          <a:ln w="9525">
            <a:solidFill>
              <a:schemeClr val="tx2">
                <a:lumMod val="90000"/>
                <a:lumOff val="1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65" name="Line 9"/>
          <p:cNvSpPr>
            <a:spLocks noChangeShapeType="1"/>
          </p:cNvSpPr>
          <p:nvPr/>
        </p:nvSpPr>
        <p:spPr bwMode="auto">
          <a:xfrm>
            <a:off x="5659967" y="3393128"/>
            <a:ext cx="1103022" cy="17815"/>
          </a:xfrm>
          <a:prstGeom prst="line">
            <a:avLst/>
          </a:prstGeom>
          <a:noFill/>
          <a:ln w="9525">
            <a:solidFill>
              <a:schemeClr val="tx2">
                <a:lumMod val="90000"/>
                <a:lumOff val="1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66" name="Line 5"/>
          <p:cNvSpPr>
            <a:spLocks noChangeShapeType="1"/>
          </p:cNvSpPr>
          <p:nvPr/>
        </p:nvSpPr>
        <p:spPr bwMode="auto">
          <a:xfrm>
            <a:off x="4545868" y="4252315"/>
            <a:ext cx="1185028" cy="157652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67" name="Line 5"/>
          <p:cNvSpPr>
            <a:spLocks noChangeShapeType="1"/>
          </p:cNvSpPr>
          <p:nvPr/>
        </p:nvSpPr>
        <p:spPr bwMode="auto">
          <a:xfrm flipV="1">
            <a:off x="5730894" y="3951171"/>
            <a:ext cx="873711" cy="458796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79" name="Rectangle 87"/>
          <p:cNvSpPr>
            <a:spLocks noChangeArrowheads="1"/>
          </p:cNvSpPr>
          <p:nvPr/>
        </p:nvSpPr>
        <p:spPr bwMode="auto">
          <a:xfrm>
            <a:off x="857243" y="1868591"/>
            <a:ext cx="1825820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sv-SE" sz="1333" dirty="0">
                <a:solidFill>
                  <a:srgbClr val="000000"/>
                </a:solidFill>
                <a:latin typeface="Helvetica" pitchFamily="34" charset="0"/>
              </a:rPr>
              <a:t>天线距离 = 0.53</a:t>
            </a:r>
            <a:endParaRPr lang="en-US" altLang="sv-SE" sz="2133" dirty="0"/>
          </a:p>
        </p:txBody>
      </p:sp>
      <p:sp>
        <p:nvSpPr>
          <p:cNvPr id="13" name="TextBox 12"/>
          <p:cNvSpPr txBox="1"/>
          <p:nvPr/>
        </p:nvSpPr>
        <p:spPr>
          <a:xfrm>
            <a:off x="9230784" y="5385873"/>
            <a:ext cx="2933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然而，典型的无线电频道有更多</a:t>
            </a:r>
            <a:r>
              <a:rPr lang="en-US" dirty="0" err="1"/>
              <a:t>多路径</a:t>
            </a:r>
            <a:r>
              <a:rPr lang="en-US" dirty="0"/>
              <a:t>比这个…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58300" y="645579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>
                <a:solidFill>
                  <a:srgbClr val="C00000"/>
                </a:solidFill>
              </a:rPr>
              <a:t>问题...</a:t>
            </a:r>
          </a:p>
        </p:txBody>
      </p:sp>
      <p:sp>
        <p:nvSpPr>
          <p:cNvPr id="15" name="Oval 14"/>
          <p:cNvSpPr/>
          <p:nvPr/>
        </p:nvSpPr>
        <p:spPr bwMode="auto">
          <a:xfrm rot="21068332">
            <a:off x="4343400" y="3293950"/>
            <a:ext cx="2671763" cy="479421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9060348" y="1149867"/>
            <a:ext cx="800100" cy="828676"/>
            <a:chOff x="5378463" y="5465997"/>
            <a:chExt cx="800100" cy="828676"/>
          </a:xfrm>
        </p:grpSpPr>
        <p:sp>
          <p:nvSpPr>
            <p:cNvPr id="75" name="AutoShape 29"/>
            <p:cNvSpPr>
              <a:spLocks noChangeArrowheads="1"/>
            </p:cNvSpPr>
            <p:nvPr/>
          </p:nvSpPr>
          <p:spPr bwMode="auto">
            <a:xfrm>
              <a:off x="5378463" y="5465997"/>
              <a:ext cx="800100" cy="828676"/>
            </a:xfrm>
            <a:prstGeom prst="cube">
              <a:avLst>
                <a:gd name="adj" fmla="val 2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76" name="Rectangle 38"/>
            <p:cNvSpPr>
              <a:spLocks noChangeArrowheads="1"/>
            </p:cNvSpPr>
            <p:nvPr/>
          </p:nvSpPr>
          <p:spPr bwMode="auto">
            <a:xfrm>
              <a:off x="5568952" y="5848582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77" name="Rectangle 39"/>
            <p:cNvSpPr>
              <a:spLocks noChangeArrowheads="1"/>
            </p:cNvSpPr>
            <p:nvPr/>
          </p:nvSpPr>
          <p:spPr bwMode="auto">
            <a:xfrm>
              <a:off x="5746752" y="5718407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78" name="Rectangle 40"/>
            <p:cNvSpPr>
              <a:spLocks noChangeArrowheads="1"/>
            </p:cNvSpPr>
            <p:nvPr/>
          </p:nvSpPr>
          <p:spPr bwMode="auto">
            <a:xfrm>
              <a:off x="5746752" y="5848582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80" name="Rectangle 41"/>
            <p:cNvSpPr>
              <a:spLocks noChangeArrowheads="1"/>
            </p:cNvSpPr>
            <p:nvPr/>
          </p:nvSpPr>
          <p:spPr bwMode="auto">
            <a:xfrm>
              <a:off x="5568952" y="5715233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81" name="Rectangle 42"/>
            <p:cNvSpPr>
              <a:spLocks noChangeArrowheads="1"/>
            </p:cNvSpPr>
            <p:nvPr/>
          </p:nvSpPr>
          <p:spPr bwMode="auto">
            <a:xfrm>
              <a:off x="5568952" y="6115282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82" name="Rectangle 43"/>
            <p:cNvSpPr>
              <a:spLocks noChangeArrowheads="1"/>
            </p:cNvSpPr>
            <p:nvPr/>
          </p:nvSpPr>
          <p:spPr bwMode="auto">
            <a:xfrm>
              <a:off x="5746752" y="5978758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83" name="Rectangle 44"/>
            <p:cNvSpPr>
              <a:spLocks noChangeArrowheads="1"/>
            </p:cNvSpPr>
            <p:nvPr/>
          </p:nvSpPr>
          <p:spPr bwMode="auto">
            <a:xfrm>
              <a:off x="5746752" y="6115282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84" name="Rectangle 45"/>
            <p:cNvSpPr>
              <a:spLocks noChangeArrowheads="1"/>
            </p:cNvSpPr>
            <p:nvPr/>
          </p:nvSpPr>
          <p:spPr bwMode="auto">
            <a:xfrm>
              <a:off x="5568952" y="5981933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</p:grpSp>
      <p:sp>
        <p:nvSpPr>
          <p:cNvPr id="85" name="Line 5"/>
          <p:cNvSpPr>
            <a:spLocks noChangeShapeType="1"/>
          </p:cNvSpPr>
          <p:nvPr/>
        </p:nvSpPr>
        <p:spPr bwMode="auto">
          <a:xfrm flipV="1">
            <a:off x="4609912" y="1522923"/>
            <a:ext cx="5057750" cy="1750009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86" name="Line 7"/>
          <p:cNvSpPr>
            <a:spLocks noChangeShapeType="1"/>
          </p:cNvSpPr>
          <p:nvPr/>
        </p:nvSpPr>
        <p:spPr bwMode="auto">
          <a:xfrm flipH="1">
            <a:off x="8915419" y="1589564"/>
            <a:ext cx="708617" cy="79968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2" name="Oval 1"/>
          <p:cNvSpPr/>
          <p:nvPr/>
        </p:nvSpPr>
        <p:spPr bwMode="auto">
          <a:xfrm rot="20283991">
            <a:off x="8008351" y="2426133"/>
            <a:ext cx="1530582" cy="985846"/>
          </a:xfrm>
          <a:prstGeom prst="ellipse">
            <a:avLst/>
          </a:prstGeom>
          <a:noFill/>
          <a:ln w="3175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 rot="1414304">
            <a:off x="8034629" y="3169236"/>
            <a:ext cx="1530582" cy="985846"/>
          </a:xfrm>
          <a:prstGeom prst="ellipse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9" name="Line 9"/>
          <p:cNvSpPr>
            <a:spLocks noChangeShapeType="1"/>
          </p:cNvSpPr>
          <p:nvPr/>
        </p:nvSpPr>
        <p:spPr bwMode="auto">
          <a:xfrm>
            <a:off x="4609912" y="4373796"/>
            <a:ext cx="5523791" cy="539029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grpSp>
        <p:nvGrpSpPr>
          <p:cNvPr id="90" name="Group 89"/>
          <p:cNvGrpSpPr/>
          <p:nvPr/>
        </p:nvGrpSpPr>
        <p:grpSpPr>
          <a:xfrm>
            <a:off x="10141601" y="4519852"/>
            <a:ext cx="800100" cy="828676"/>
            <a:chOff x="5378463" y="5465997"/>
            <a:chExt cx="800100" cy="828676"/>
          </a:xfrm>
        </p:grpSpPr>
        <p:sp>
          <p:nvSpPr>
            <p:cNvPr id="91" name="AutoShape 29"/>
            <p:cNvSpPr>
              <a:spLocks noChangeArrowheads="1"/>
            </p:cNvSpPr>
            <p:nvPr/>
          </p:nvSpPr>
          <p:spPr bwMode="auto">
            <a:xfrm>
              <a:off x="5378463" y="5465997"/>
              <a:ext cx="800100" cy="828676"/>
            </a:xfrm>
            <a:prstGeom prst="cube">
              <a:avLst>
                <a:gd name="adj" fmla="val 2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92" name="Rectangle 38"/>
            <p:cNvSpPr>
              <a:spLocks noChangeArrowheads="1"/>
            </p:cNvSpPr>
            <p:nvPr/>
          </p:nvSpPr>
          <p:spPr bwMode="auto">
            <a:xfrm>
              <a:off x="5568952" y="5848582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93" name="Rectangle 39"/>
            <p:cNvSpPr>
              <a:spLocks noChangeArrowheads="1"/>
            </p:cNvSpPr>
            <p:nvPr/>
          </p:nvSpPr>
          <p:spPr bwMode="auto">
            <a:xfrm>
              <a:off x="5746752" y="5718407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94" name="Rectangle 40"/>
            <p:cNvSpPr>
              <a:spLocks noChangeArrowheads="1"/>
            </p:cNvSpPr>
            <p:nvPr/>
          </p:nvSpPr>
          <p:spPr bwMode="auto">
            <a:xfrm>
              <a:off x="5746752" y="5848582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95" name="Rectangle 41"/>
            <p:cNvSpPr>
              <a:spLocks noChangeArrowheads="1"/>
            </p:cNvSpPr>
            <p:nvPr/>
          </p:nvSpPr>
          <p:spPr bwMode="auto">
            <a:xfrm>
              <a:off x="5568952" y="5715233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96" name="Rectangle 42"/>
            <p:cNvSpPr>
              <a:spLocks noChangeArrowheads="1"/>
            </p:cNvSpPr>
            <p:nvPr/>
          </p:nvSpPr>
          <p:spPr bwMode="auto">
            <a:xfrm>
              <a:off x="5568952" y="6115282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97" name="Rectangle 43"/>
            <p:cNvSpPr>
              <a:spLocks noChangeArrowheads="1"/>
            </p:cNvSpPr>
            <p:nvPr/>
          </p:nvSpPr>
          <p:spPr bwMode="auto">
            <a:xfrm>
              <a:off x="5746752" y="5978758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98" name="Rectangle 44"/>
            <p:cNvSpPr>
              <a:spLocks noChangeArrowheads="1"/>
            </p:cNvSpPr>
            <p:nvPr/>
          </p:nvSpPr>
          <p:spPr bwMode="auto">
            <a:xfrm>
              <a:off x="5746752" y="6115282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99" name="Rectangle 45"/>
            <p:cNvSpPr>
              <a:spLocks noChangeArrowheads="1"/>
            </p:cNvSpPr>
            <p:nvPr/>
          </p:nvSpPr>
          <p:spPr bwMode="auto">
            <a:xfrm>
              <a:off x="5568952" y="5981933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</p:grpSp>
      <p:sp>
        <p:nvSpPr>
          <p:cNvPr id="100" name="Line 5"/>
          <p:cNvSpPr>
            <a:spLocks noChangeShapeType="1"/>
          </p:cNvSpPr>
          <p:nvPr/>
        </p:nvSpPr>
        <p:spPr bwMode="auto">
          <a:xfrm flipH="1" flipV="1">
            <a:off x="9207334" y="4203586"/>
            <a:ext cx="926368" cy="62229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101" name="Oval 100"/>
          <p:cNvSpPr/>
          <p:nvPr/>
        </p:nvSpPr>
        <p:spPr bwMode="auto">
          <a:xfrm rot="16200000">
            <a:off x="7301931" y="1988983"/>
            <a:ext cx="1530582" cy="985846"/>
          </a:xfrm>
          <a:prstGeom prst="ellipse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" name="Oval 101"/>
          <p:cNvSpPr/>
          <p:nvPr/>
        </p:nvSpPr>
        <p:spPr bwMode="auto">
          <a:xfrm rot="5400000">
            <a:off x="7324535" y="3619690"/>
            <a:ext cx="1530582" cy="985846"/>
          </a:xfrm>
          <a:prstGeom prst="ellipse">
            <a:avLst/>
          </a:prstGeom>
          <a:noFill/>
          <a:ln w="3175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3" name="Line 9"/>
          <p:cNvSpPr>
            <a:spLocks noChangeShapeType="1"/>
          </p:cNvSpPr>
          <p:nvPr/>
        </p:nvSpPr>
        <p:spPr bwMode="auto">
          <a:xfrm>
            <a:off x="4653734" y="4769088"/>
            <a:ext cx="2687527" cy="989728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104" name="Line 11"/>
          <p:cNvSpPr>
            <a:spLocks noChangeShapeType="1"/>
          </p:cNvSpPr>
          <p:nvPr/>
        </p:nvSpPr>
        <p:spPr bwMode="auto">
          <a:xfrm flipV="1">
            <a:off x="7329945" y="4519852"/>
            <a:ext cx="354090" cy="1226832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105" name="Oval 104"/>
          <p:cNvSpPr/>
          <p:nvPr/>
        </p:nvSpPr>
        <p:spPr bwMode="auto">
          <a:xfrm rot="17374456">
            <a:off x="6681653" y="4938574"/>
            <a:ext cx="1553261" cy="479421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605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9" grpId="0" animBg="1"/>
      <p:bldP spid="54280" grpId="0" animBg="1"/>
      <p:bldP spid="54281" grpId="0" animBg="1"/>
      <p:bldP spid="54282" grpId="0" animBg="1"/>
      <p:bldP spid="54290" grpId="0"/>
      <p:bldP spid="54291" grpId="0"/>
      <p:bldP spid="64" grpId="0" animBg="1"/>
      <p:bldP spid="65" grpId="0" animBg="1"/>
      <p:bldP spid="66" grpId="0" animBg="1"/>
      <p:bldP spid="67" grpId="0" animBg="1"/>
      <p:bldP spid="13" grpId="0"/>
      <p:bldP spid="14" grpId="0"/>
      <p:bldP spid="15" grpId="0" animBg="1"/>
      <p:bldP spid="85" grpId="0" animBg="1"/>
      <p:bldP spid="86" grpId="0" animBg="1"/>
      <p:bldP spid="89" grpId="0" animBg="1"/>
      <p:bldP spid="100" grpId="0" animBg="1"/>
      <p:bldP spid="103" grpId="0" animBg="1"/>
      <p:bldP spid="104" grpId="0" animBg="1"/>
      <p:bldP spid="10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030" y="1506932"/>
            <a:ext cx="5753344" cy="4319271"/>
          </a:xfrm>
          <a:prstGeom prst="rect">
            <a:avLst/>
          </a:prstGeom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70115" y="163300"/>
            <a:ext cx="10966752" cy="1230313"/>
          </a:xfrm>
        </p:spPr>
        <p:txBody>
          <a:bodyPr>
            <a:normAutofit/>
          </a:bodyPr>
          <a:lstStyle/>
          <a:p>
            <a:pPr algn="l" rtl="0" eaLnBrk="1" hangingPunct="1"/>
            <a:r>
              <a:rPr lang="sv-SE" altLang="sv-SE" sz="4000" dirty="0"/>
              <a:t>4 或 8</a:t>
            </a:r>
            <a:r>
              <a:rPr lang="sv-SE" altLang="sv-SE" sz="4000" dirty="0" err="1"/>
              <a:t>层数</a:t>
            </a:r>
            <a:r>
              <a:rPr lang="sv-SE" altLang="sv-SE" sz="4000" dirty="0"/>
              <a:t> </a:t>
            </a:r>
            <a:r>
              <a:rPr lang="sv-SE" altLang="sv-SE" sz="4000" dirty="0" err="1"/>
              <a:t>使用</a:t>
            </a:r>
            <a:r>
              <a:rPr lang="sv-SE" altLang="sv-SE" sz="4000" dirty="0"/>
              <a:t>128T128R</a:t>
            </a:r>
            <a:r>
              <a:rPr lang="sv-SE" altLang="sv-SE" sz="4000" dirty="0" err="1"/>
              <a:t>大批</a:t>
            </a:r>
            <a:br>
              <a:rPr lang="sv-SE" altLang="sv-SE" sz="4000" dirty="0"/>
            </a:br>
            <a:r>
              <a:rPr lang="sv-SE" altLang="sv-SE" sz="2800" dirty="0"/>
              <a:t>-</a:t>
            </a:r>
            <a:r>
              <a:rPr lang="sv-SE" altLang="sv-SE" sz="2800" dirty="0" err="1"/>
              <a:t>例子</a:t>
            </a:r>
            <a:endParaRPr lang="en-US" altLang="sv-SE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79898" y="5350960"/>
            <a:ext cx="4930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一种解决方案是大型天线阵列，可以在水平和垂直领域创建单独的窄波束</a:t>
            </a:r>
          </a:p>
        </p:txBody>
      </p:sp>
      <p:sp>
        <p:nvSpPr>
          <p:cNvPr id="571" name="AutoShape 28"/>
          <p:cNvSpPr>
            <a:spLocks noChangeArrowheads="1"/>
          </p:cNvSpPr>
          <p:nvPr/>
        </p:nvSpPr>
        <p:spPr bwMode="auto">
          <a:xfrm>
            <a:off x="6347733" y="3180664"/>
            <a:ext cx="800100" cy="1866900"/>
          </a:xfrm>
          <a:prstGeom prst="cube">
            <a:avLst>
              <a:gd name="adj" fmla="val 2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grpSp>
        <p:nvGrpSpPr>
          <p:cNvPr id="586" name="Group 585"/>
          <p:cNvGrpSpPr/>
          <p:nvPr/>
        </p:nvGrpSpPr>
        <p:grpSpPr>
          <a:xfrm>
            <a:off x="6391536" y="1671511"/>
            <a:ext cx="800100" cy="828676"/>
            <a:chOff x="4851415" y="1457337"/>
            <a:chExt cx="800100" cy="828676"/>
          </a:xfrm>
        </p:grpSpPr>
        <p:sp>
          <p:nvSpPr>
            <p:cNvPr id="587" name="AutoShape 27"/>
            <p:cNvSpPr>
              <a:spLocks noChangeArrowheads="1"/>
            </p:cNvSpPr>
            <p:nvPr/>
          </p:nvSpPr>
          <p:spPr bwMode="auto">
            <a:xfrm>
              <a:off x="4851415" y="1457337"/>
              <a:ext cx="800100" cy="828676"/>
            </a:xfrm>
            <a:prstGeom prst="cube">
              <a:avLst>
                <a:gd name="adj" fmla="val 2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88" name="Rectangle 46"/>
            <p:cNvSpPr>
              <a:spLocks noChangeArrowheads="1"/>
            </p:cNvSpPr>
            <p:nvPr/>
          </p:nvSpPr>
          <p:spPr bwMode="auto">
            <a:xfrm>
              <a:off x="4957236" y="1804999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89" name="Rectangle 47"/>
            <p:cNvSpPr>
              <a:spLocks noChangeArrowheads="1"/>
            </p:cNvSpPr>
            <p:nvPr/>
          </p:nvSpPr>
          <p:spPr bwMode="auto">
            <a:xfrm>
              <a:off x="5135036" y="1674826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90" name="Rectangle 48"/>
            <p:cNvSpPr>
              <a:spLocks noChangeArrowheads="1"/>
            </p:cNvSpPr>
            <p:nvPr/>
          </p:nvSpPr>
          <p:spPr bwMode="auto">
            <a:xfrm>
              <a:off x="5135036" y="1804999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91" name="Rectangle 49"/>
            <p:cNvSpPr>
              <a:spLocks noChangeArrowheads="1"/>
            </p:cNvSpPr>
            <p:nvPr/>
          </p:nvSpPr>
          <p:spPr bwMode="auto">
            <a:xfrm>
              <a:off x="4957236" y="1671650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92" name="Rectangle 50"/>
            <p:cNvSpPr>
              <a:spLocks noChangeArrowheads="1"/>
            </p:cNvSpPr>
            <p:nvPr/>
          </p:nvSpPr>
          <p:spPr bwMode="auto">
            <a:xfrm>
              <a:off x="4957236" y="2071699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93" name="Rectangle 51"/>
            <p:cNvSpPr>
              <a:spLocks noChangeArrowheads="1"/>
            </p:cNvSpPr>
            <p:nvPr/>
          </p:nvSpPr>
          <p:spPr bwMode="auto">
            <a:xfrm>
              <a:off x="5135036" y="1935177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94" name="Rectangle 52"/>
            <p:cNvSpPr>
              <a:spLocks noChangeArrowheads="1"/>
            </p:cNvSpPr>
            <p:nvPr/>
          </p:nvSpPr>
          <p:spPr bwMode="auto">
            <a:xfrm>
              <a:off x="5135036" y="2071699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95" name="Rectangle 53"/>
            <p:cNvSpPr>
              <a:spLocks noChangeArrowheads="1"/>
            </p:cNvSpPr>
            <p:nvPr/>
          </p:nvSpPr>
          <p:spPr bwMode="auto">
            <a:xfrm>
              <a:off x="4957236" y="1938350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</p:grpSp>
      <p:sp>
        <p:nvSpPr>
          <p:cNvPr id="596" name="Line 5"/>
          <p:cNvSpPr>
            <a:spLocks noChangeShapeType="1"/>
          </p:cNvSpPr>
          <p:nvPr/>
        </p:nvSpPr>
        <p:spPr bwMode="auto">
          <a:xfrm flipV="1">
            <a:off x="4651608" y="2146631"/>
            <a:ext cx="1965168" cy="359366"/>
          </a:xfrm>
          <a:prstGeom prst="line">
            <a:avLst/>
          </a:prstGeom>
          <a:noFill/>
          <a:ln w="9525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597" name="Line 7"/>
          <p:cNvSpPr>
            <a:spLocks noChangeShapeType="1"/>
          </p:cNvSpPr>
          <p:nvPr/>
        </p:nvSpPr>
        <p:spPr bwMode="auto">
          <a:xfrm>
            <a:off x="6669453" y="2175393"/>
            <a:ext cx="1054634" cy="564278"/>
          </a:xfrm>
          <a:prstGeom prst="line">
            <a:avLst/>
          </a:prstGeom>
          <a:noFill/>
          <a:ln w="9525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2" name="Oval 1"/>
          <p:cNvSpPr/>
          <p:nvPr/>
        </p:nvSpPr>
        <p:spPr bwMode="auto">
          <a:xfrm rot="20909516">
            <a:off x="2221843" y="2585538"/>
            <a:ext cx="2567543" cy="452055"/>
          </a:xfrm>
          <a:prstGeom prst="ellipse">
            <a:avLst/>
          </a:prstGeom>
          <a:solidFill>
            <a:schemeClr val="accent1">
              <a:alpha val="29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1173228" y="1812168"/>
            <a:ext cx="2019722" cy="2894918"/>
            <a:chOff x="6020032" y="1050405"/>
            <a:chExt cx="2328532" cy="3810724"/>
          </a:xfrm>
          <a:scene3d>
            <a:camera prst="perspectiveContrastingRightFacing" fov="2700000">
              <a:rot lat="950299" lon="18308775" rev="21594000"/>
            </a:camera>
            <a:lightRig rig="threePt" dir="t"/>
          </a:scene3d>
        </p:grpSpPr>
        <p:grpSp>
          <p:nvGrpSpPr>
            <p:cNvPr id="59" name="Group 58"/>
            <p:cNvGrpSpPr/>
            <p:nvPr/>
          </p:nvGrpSpPr>
          <p:grpSpPr>
            <a:xfrm>
              <a:off x="6020032" y="1067534"/>
              <a:ext cx="266468" cy="440271"/>
              <a:chOff x="5817761" y="1325084"/>
              <a:chExt cx="370717" cy="639638"/>
            </a:xfrm>
          </p:grpSpPr>
          <p:sp>
            <p:nvSpPr>
              <p:cNvPr id="564" name="Rectangle 563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65" name="Group 564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69" name="Straight Connector 56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70" name="Straight Connector 56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66" name="Group 565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67" name="Straight Connector 56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68" name="Straight Connector 56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60" name="Group 59"/>
            <p:cNvGrpSpPr/>
            <p:nvPr/>
          </p:nvGrpSpPr>
          <p:grpSpPr>
            <a:xfrm>
              <a:off x="6020032" y="1545664"/>
              <a:ext cx="266468" cy="440271"/>
              <a:chOff x="5817761" y="1325084"/>
              <a:chExt cx="370717" cy="639638"/>
            </a:xfrm>
          </p:grpSpPr>
          <p:sp>
            <p:nvSpPr>
              <p:cNvPr id="557" name="Rectangle 556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58" name="Group 557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62" name="Straight Connector 56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63" name="Straight Connector 56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59" name="Group 558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60" name="Straight Connector 55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61" name="Straight Connector 56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61" name="Group 60"/>
            <p:cNvGrpSpPr/>
            <p:nvPr/>
          </p:nvGrpSpPr>
          <p:grpSpPr>
            <a:xfrm>
              <a:off x="6023398" y="2027915"/>
              <a:ext cx="266468" cy="440271"/>
              <a:chOff x="5817761" y="1325084"/>
              <a:chExt cx="370717" cy="639638"/>
            </a:xfrm>
          </p:grpSpPr>
          <p:sp>
            <p:nvSpPr>
              <p:cNvPr id="550" name="Rectangle 549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51" name="Group 550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55" name="Straight Connector 55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56" name="Straight Connector 55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52" name="Group 551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53" name="Straight Connector 55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54" name="Straight Connector 55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62" name="Group 61"/>
            <p:cNvGrpSpPr/>
            <p:nvPr/>
          </p:nvGrpSpPr>
          <p:grpSpPr>
            <a:xfrm>
              <a:off x="6023398" y="2506045"/>
              <a:ext cx="266468" cy="440271"/>
              <a:chOff x="5817761" y="1325084"/>
              <a:chExt cx="370717" cy="639638"/>
            </a:xfrm>
          </p:grpSpPr>
          <p:sp>
            <p:nvSpPr>
              <p:cNvPr id="543" name="Rectangle 542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44" name="Group 543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48" name="Straight Connector 54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49" name="Straight Connector 54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45" name="Group 544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46" name="Straight Connector 54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47" name="Straight Connector 54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63" name="Group 62"/>
            <p:cNvGrpSpPr/>
            <p:nvPr/>
          </p:nvGrpSpPr>
          <p:grpSpPr>
            <a:xfrm>
              <a:off x="6024064" y="2982347"/>
              <a:ext cx="266468" cy="440271"/>
              <a:chOff x="5817761" y="1325084"/>
              <a:chExt cx="370717" cy="639638"/>
            </a:xfrm>
          </p:grpSpPr>
          <p:sp>
            <p:nvSpPr>
              <p:cNvPr id="536" name="Rectangle 535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37" name="Group 536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41" name="Straight Connector 54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42" name="Straight Connector 54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38" name="Group 537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39" name="Straight Connector 53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40" name="Straight Connector 53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64" name="Group 63"/>
            <p:cNvGrpSpPr/>
            <p:nvPr/>
          </p:nvGrpSpPr>
          <p:grpSpPr>
            <a:xfrm>
              <a:off x="6024064" y="3460477"/>
              <a:ext cx="266468" cy="440271"/>
              <a:chOff x="5817761" y="1325084"/>
              <a:chExt cx="370717" cy="639638"/>
            </a:xfrm>
          </p:grpSpPr>
          <p:sp>
            <p:nvSpPr>
              <p:cNvPr id="529" name="Rectangle 528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30" name="Group 529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34" name="Straight Connector 53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35" name="Straight Connector 53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31" name="Group 530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32" name="Straight Connector 53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33" name="Straight Connector 53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65" name="Group 64"/>
            <p:cNvGrpSpPr/>
            <p:nvPr/>
          </p:nvGrpSpPr>
          <p:grpSpPr>
            <a:xfrm>
              <a:off x="6027430" y="3942728"/>
              <a:ext cx="266468" cy="440271"/>
              <a:chOff x="5817761" y="1325084"/>
              <a:chExt cx="370717" cy="639638"/>
            </a:xfrm>
          </p:grpSpPr>
          <p:sp>
            <p:nvSpPr>
              <p:cNvPr id="522" name="Rectangle 521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23" name="Group 522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27" name="Straight Connector 52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28" name="Straight Connector 52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24" name="Group 523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25" name="Straight Connector 52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26" name="Straight Connector 52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66" name="Group 65"/>
            <p:cNvGrpSpPr/>
            <p:nvPr/>
          </p:nvGrpSpPr>
          <p:grpSpPr>
            <a:xfrm>
              <a:off x="6027430" y="4420858"/>
              <a:ext cx="266468" cy="440271"/>
              <a:chOff x="5817761" y="1325084"/>
              <a:chExt cx="370717" cy="639638"/>
            </a:xfrm>
          </p:grpSpPr>
          <p:sp>
            <p:nvSpPr>
              <p:cNvPr id="515" name="Rectangle 514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16" name="Group 515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20" name="Straight Connector 51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21" name="Straight Connector 52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17" name="Group 516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18" name="Straight Connector 51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19" name="Straight Connector 51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67" name="Group 66"/>
            <p:cNvGrpSpPr/>
            <p:nvPr/>
          </p:nvGrpSpPr>
          <p:grpSpPr>
            <a:xfrm>
              <a:off x="6313275" y="1062625"/>
              <a:ext cx="266468" cy="440271"/>
              <a:chOff x="5817761" y="1325084"/>
              <a:chExt cx="370717" cy="639638"/>
            </a:xfrm>
          </p:grpSpPr>
          <p:sp>
            <p:nvSpPr>
              <p:cNvPr id="508" name="Rectangle 507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09" name="Group 508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13" name="Straight Connector 51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14" name="Straight Connector 51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10" name="Group 509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11" name="Straight Connector 51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12" name="Straight Connector 51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68" name="Group 67"/>
            <p:cNvGrpSpPr/>
            <p:nvPr/>
          </p:nvGrpSpPr>
          <p:grpSpPr>
            <a:xfrm>
              <a:off x="6313275" y="1540755"/>
              <a:ext cx="266468" cy="440271"/>
              <a:chOff x="5817761" y="1325084"/>
              <a:chExt cx="370717" cy="639638"/>
            </a:xfrm>
          </p:grpSpPr>
          <p:sp>
            <p:nvSpPr>
              <p:cNvPr id="501" name="Rectangle 500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02" name="Group 501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06" name="Straight Connector 50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7" name="Straight Connector 50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03" name="Group 502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04" name="Straight Connector 50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5" name="Straight Connector 50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69" name="Group 68"/>
            <p:cNvGrpSpPr/>
            <p:nvPr/>
          </p:nvGrpSpPr>
          <p:grpSpPr>
            <a:xfrm>
              <a:off x="6316641" y="2023006"/>
              <a:ext cx="266468" cy="440271"/>
              <a:chOff x="5817761" y="1325084"/>
              <a:chExt cx="370717" cy="639638"/>
            </a:xfrm>
          </p:grpSpPr>
          <p:sp>
            <p:nvSpPr>
              <p:cNvPr id="494" name="Rectangle 493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95" name="Group 494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99" name="Straight Connector 49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0" name="Straight Connector 49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96" name="Group 495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97" name="Straight Connector 49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8" name="Straight Connector 49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70" name="Group 69"/>
            <p:cNvGrpSpPr/>
            <p:nvPr/>
          </p:nvGrpSpPr>
          <p:grpSpPr>
            <a:xfrm>
              <a:off x="6316641" y="2501136"/>
              <a:ext cx="266468" cy="440271"/>
              <a:chOff x="5817761" y="1325084"/>
              <a:chExt cx="370717" cy="639638"/>
            </a:xfrm>
          </p:grpSpPr>
          <p:sp>
            <p:nvSpPr>
              <p:cNvPr id="487" name="Rectangle 486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88" name="Group 487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92" name="Straight Connector 49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3" name="Straight Connector 49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89" name="Group 488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90" name="Straight Connector 48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1" name="Straight Connector 49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71" name="Group 70"/>
            <p:cNvGrpSpPr/>
            <p:nvPr/>
          </p:nvGrpSpPr>
          <p:grpSpPr>
            <a:xfrm>
              <a:off x="6317307" y="2977438"/>
              <a:ext cx="266468" cy="440271"/>
              <a:chOff x="5817761" y="1325084"/>
              <a:chExt cx="370717" cy="639638"/>
            </a:xfrm>
          </p:grpSpPr>
          <p:sp>
            <p:nvSpPr>
              <p:cNvPr id="480" name="Rectangle 479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81" name="Group 480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85" name="Straight Connector 48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86" name="Straight Connector 48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82" name="Group 481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83" name="Straight Connector 48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84" name="Straight Connector 48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72" name="Group 71"/>
            <p:cNvGrpSpPr/>
            <p:nvPr/>
          </p:nvGrpSpPr>
          <p:grpSpPr>
            <a:xfrm>
              <a:off x="6317307" y="3455568"/>
              <a:ext cx="266468" cy="440271"/>
              <a:chOff x="5817761" y="1325084"/>
              <a:chExt cx="370717" cy="639638"/>
            </a:xfrm>
          </p:grpSpPr>
          <p:sp>
            <p:nvSpPr>
              <p:cNvPr id="473" name="Rectangle 472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74" name="Group 473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78" name="Straight Connector 47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79" name="Straight Connector 47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75" name="Group 474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76" name="Straight Connector 47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77" name="Straight Connector 47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73" name="Group 72"/>
            <p:cNvGrpSpPr/>
            <p:nvPr/>
          </p:nvGrpSpPr>
          <p:grpSpPr>
            <a:xfrm>
              <a:off x="6320673" y="3937819"/>
              <a:ext cx="266468" cy="440271"/>
              <a:chOff x="5817761" y="1325084"/>
              <a:chExt cx="370717" cy="639638"/>
            </a:xfrm>
          </p:grpSpPr>
          <p:sp>
            <p:nvSpPr>
              <p:cNvPr id="466" name="Rectangle 465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67" name="Group 466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71" name="Straight Connector 47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72" name="Straight Connector 47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68" name="Group 467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69" name="Straight Connector 46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70" name="Straight Connector 46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74" name="Group 73"/>
            <p:cNvGrpSpPr/>
            <p:nvPr/>
          </p:nvGrpSpPr>
          <p:grpSpPr>
            <a:xfrm>
              <a:off x="6320673" y="4415949"/>
              <a:ext cx="266468" cy="440271"/>
              <a:chOff x="5817761" y="1325084"/>
              <a:chExt cx="370717" cy="639638"/>
            </a:xfrm>
          </p:grpSpPr>
          <p:sp>
            <p:nvSpPr>
              <p:cNvPr id="459" name="Rectangle 458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60" name="Group 459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64" name="Straight Connector 46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65" name="Straight Connector 46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61" name="Group 460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62" name="Straight Connector 46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63" name="Straight Connector 46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75" name="Group 74"/>
            <p:cNvGrpSpPr/>
            <p:nvPr/>
          </p:nvGrpSpPr>
          <p:grpSpPr>
            <a:xfrm>
              <a:off x="6608054" y="1060797"/>
              <a:ext cx="266468" cy="440271"/>
              <a:chOff x="5817761" y="1325084"/>
              <a:chExt cx="370717" cy="639638"/>
            </a:xfrm>
          </p:grpSpPr>
          <p:sp>
            <p:nvSpPr>
              <p:cNvPr id="452" name="Rectangle 451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53" name="Group 452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57" name="Straight Connector 45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58" name="Straight Connector 45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54" name="Group 453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55" name="Straight Connector 45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56" name="Straight Connector 45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76" name="Group 75"/>
            <p:cNvGrpSpPr/>
            <p:nvPr/>
          </p:nvGrpSpPr>
          <p:grpSpPr>
            <a:xfrm>
              <a:off x="6608054" y="1538927"/>
              <a:ext cx="266468" cy="440271"/>
              <a:chOff x="5817761" y="1325084"/>
              <a:chExt cx="370717" cy="639638"/>
            </a:xfrm>
          </p:grpSpPr>
          <p:sp>
            <p:nvSpPr>
              <p:cNvPr id="445" name="Rectangle 444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46" name="Group 445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50" name="Straight Connector 44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51" name="Straight Connector 45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47" name="Group 446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48" name="Straight Connector 44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49" name="Straight Connector 44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77" name="Group 76"/>
            <p:cNvGrpSpPr/>
            <p:nvPr/>
          </p:nvGrpSpPr>
          <p:grpSpPr>
            <a:xfrm>
              <a:off x="6611420" y="2021178"/>
              <a:ext cx="266468" cy="440271"/>
              <a:chOff x="5817761" y="1325084"/>
              <a:chExt cx="370717" cy="639638"/>
            </a:xfrm>
          </p:grpSpPr>
          <p:sp>
            <p:nvSpPr>
              <p:cNvPr id="438" name="Rectangle 437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39" name="Group 438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43" name="Straight Connector 44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44" name="Straight Connector 44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40" name="Group 439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41" name="Straight Connector 44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42" name="Straight Connector 44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78" name="Group 77"/>
            <p:cNvGrpSpPr/>
            <p:nvPr/>
          </p:nvGrpSpPr>
          <p:grpSpPr>
            <a:xfrm>
              <a:off x="6611420" y="2499308"/>
              <a:ext cx="266468" cy="440271"/>
              <a:chOff x="5817761" y="1325084"/>
              <a:chExt cx="370717" cy="639638"/>
            </a:xfrm>
          </p:grpSpPr>
          <p:sp>
            <p:nvSpPr>
              <p:cNvPr id="431" name="Rectangle 430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32" name="Group 431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36" name="Straight Connector 43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37" name="Straight Connector 43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33" name="Group 432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34" name="Straight Connector 43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35" name="Straight Connector 43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79" name="Group 78"/>
            <p:cNvGrpSpPr/>
            <p:nvPr/>
          </p:nvGrpSpPr>
          <p:grpSpPr>
            <a:xfrm>
              <a:off x="6612086" y="2975610"/>
              <a:ext cx="266468" cy="440271"/>
              <a:chOff x="5817761" y="1325084"/>
              <a:chExt cx="370717" cy="639638"/>
            </a:xfrm>
          </p:grpSpPr>
          <p:sp>
            <p:nvSpPr>
              <p:cNvPr id="424" name="Rectangle 423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25" name="Group 424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29" name="Straight Connector 42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30" name="Straight Connector 42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26" name="Group 425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27" name="Straight Connector 42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8" name="Straight Connector 42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80" name="Group 79"/>
            <p:cNvGrpSpPr/>
            <p:nvPr/>
          </p:nvGrpSpPr>
          <p:grpSpPr>
            <a:xfrm>
              <a:off x="6612086" y="3453740"/>
              <a:ext cx="266468" cy="440271"/>
              <a:chOff x="5817761" y="1325084"/>
              <a:chExt cx="370717" cy="639638"/>
            </a:xfrm>
          </p:grpSpPr>
          <p:sp>
            <p:nvSpPr>
              <p:cNvPr id="417" name="Rectangle 416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18" name="Group 417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22" name="Straight Connector 42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3" name="Straight Connector 42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19" name="Group 418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20" name="Straight Connector 41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1" name="Straight Connector 42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81" name="Group 80"/>
            <p:cNvGrpSpPr/>
            <p:nvPr/>
          </p:nvGrpSpPr>
          <p:grpSpPr>
            <a:xfrm>
              <a:off x="6615452" y="3935991"/>
              <a:ext cx="266468" cy="440271"/>
              <a:chOff x="5817761" y="1325084"/>
              <a:chExt cx="370717" cy="639638"/>
            </a:xfrm>
          </p:grpSpPr>
          <p:sp>
            <p:nvSpPr>
              <p:cNvPr id="410" name="Rectangle 409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11" name="Group 410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15" name="Straight Connector 41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6" name="Straight Connector 41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12" name="Group 411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13" name="Straight Connector 41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4" name="Straight Connector 41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82" name="Group 81"/>
            <p:cNvGrpSpPr/>
            <p:nvPr/>
          </p:nvGrpSpPr>
          <p:grpSpPr>
            <a:xfrm>
              <a:off x="6615452" y="4414121"/>
              <a:ext cx="266468" cy="440271"/>
              <a:chOff x="5817761" y="1325084"/>
              <a:chExt cx="370717" cy="639638"/>
            </a:xfrm>
          </p:grpSpPr>
          <p:sp>
            <p:nvSpPr>
              <p:cNvPr id="403" name="Rectangle 402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04" name="Group 403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08" name="Straight Connector 40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9" name="Straight Connector 40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05" name="Group 404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06" name="Straight Connector 40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7" name="Straight Connector 40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83" name="Group 82"/>
            <p:cNvGrpSpPr/>
            <p:nvPr/>
          </p:nvGrpSpPr>
          <p:grpSpPr>
            <a:xfrm>
              <a:off x="6901297" y="1055888"/>
              <a:ext cx="266468" cy="440271"/>
              <a:chOff x="5817761" y="1325084"/>
              <a:chExt cx="370717" cy="639638"/>
            </a:xfrm>
          </p:grpSpPr>
          <p:sp>
            <p:nvSpPr>
              <p:cNvPr id="396" name="Rectangle 395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97" name="Group 396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01" name="Straight Connector 40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2" name="Straight Connector 40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98" name="Group 397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99" name="Straight Connector 39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0" name="Straight Connector 39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84" name="Group 83"/>
            <p:cNvGrpSpPr/>
            <p:nvPr/>
          </p:nvGrpSpPr>
          <p:grpSpPr>
            <a:xfrm>
              <a:off x="6901297" y="1534018"/>
              <a:ext cx="266468" cy="440271"/>
              <a:chOff x="5817761" y="1325084"/>
              <a:chExt cx="370717" cy="639638"/>
            </a:xfrm>
          </p:grpSpPr>
          <p:sp>
            <p:nvSpPr>
              <p:cNvPr id="389" name="Rectangle 388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90" name="Group 389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94" name="Straight Connector 39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5" name="Straight Connector 39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91" name="Group 390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92" name="Straight Connector 39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3" name="Straight Connector 39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85" name="Group 84"/>
            <p:cNvGrpSpPr/>
            <p:nvPr/>
          </p:nvGrpSpPr>
          <p:grpSpPr>
            <a:xfrm>
              <a:off x="6904663" y="2016269"/>
              <a:ext cx="266468" cy="440271"/>
              <a:chOff x="5817761" y="1325084"/>
              <a:chExt cx="370717" cy="639638"/>
            </a:xfrm>
          </p:grpSpPr>
          <p:sp>
            <p:nvSpPr>
              <p:cNvPr id="382" name="Rectangle 381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83" name="Group 382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87" name="Straight Connector 38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8" name="Straight Connector 38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84" name="Group 383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85" name="Straight Connector 38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6" name="Straight Connector 38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86" name="Group 85"/>
            <p:cNvGrpSpPr/>
            <p:nvPr/>
          </p:nvGrpSpPr>
          <p:grpSpPr>
            <a:xfrm>
              <a:off x="6904663" y="2494399"/>
              <a:ext cx="266468" cy="440271"/>
              <a:chOff x="5817761" y="1325084"/>
              <a:chExt cx="370717" cy="639638"/>
            </a:xfrm>
          </p:grpSpPr>
          <p:sp>
            <p:nvSpPr>
              <p:cNvPr id="375" name="Rectangle 374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76" name="Group 375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80" name="Straight Connector 37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1" name="Straight Connector 38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77" name="Group 376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78" name="Straight Connector 37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9" name="Straight Connector 37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87" name="Group 86"/>
            <p:cNvGrpSpPr/>
            <p:nvPr/>
          </p:nvGrpSpPr>
          <p:grpSpPr>
            <a:xfrm>
              <a:off x="6905329" y="2970701"/>
              <a:ext cx="266468" cy="440271"/>
              <a:chOff x="5817761" y="1325084"/>
              <a:chExt cx="370717" cy="639638"/>
            </a:xfrm>
          </p:grpSpPr>
          <p:sp>
            <p:nvSpPr>
              <p:cNvPr id="368" name="Rectangle 367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69" name="Group 368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73" name="Straight Connector 37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4" name="Straight Connector 37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70" name="Group 369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71" name="Straight Connector 37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2" name="Straight Connector 37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88" name="Group 87"/>
            <p:cNvGrpSpPr/>
            <p:nvPr/>
          </p:nvGrpSpPr>
          <p:grpSpPr>
            <a:xfrm>
              <a:off x="6905329" y="3448831"/>
              <a:ext cx="266468" cy="440271"/>
              <a:chOff x="5817761" y="1325084"/>
              <a:chExt cx="370717" cy="639638"/>
            </a:xfrm>
          </p:grpSpPr>
          <p:sp>
            <p:nvSpPr>
              <p:cNvPr id="361" name="Rectangle 360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62" name="Group 361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66" name="Straight Connector 36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7" name="Straight Connector 36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63" name="Group 362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64" name="Straight Connector 36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5" name="Straight Connector 36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89" name="Group 88"/>
            <p:cNvGrpSpPr/>
            <p:nvPr/>
          </p:nvGrpSpPr>
          <p:grpSpPr>
            <a:xfrm>
              <a:off x="6908695" y="3931082"/>
              <a:ext cx="266468" cy="440271"/>
              <a:chOff x="5817761" y="1325084"/>
              <a:chExt cx="370717" cy="639638"/>
            </a:xfrm>
          </p:grpSpPr>
          <p:sp>
            <p:nvSpPr>
              <p:cNvPr id="354" name="Rectangle 353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55" name="Group 354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59" name="Straight Connector 35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0" name="Straight Connector 35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56" name="Group 355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57" name="Straight Connector 35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8" name="Straight Connector 35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90" name="Group 89"/>
            <p:cNvGrpSpPr/>
            <p:nvPr/>
          </p:nvGrpSpPr>
          <p:grpSpPr>
            <a:xfrm>
              <a:off x="6908695" y="4409212"/>
              <a:ext cx="266468" cy="440271"/>
              <a:chOff x="5817761" y="1325084"/>
              <a:chExt cx="370717" cy="639638"/>
            </a:xfrm>
          </p:grpSpPr>
          <p:sp>
            <p:nvSpPr>
              <p:cNvPr id="347" name="Rectangle 346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48" name="Group 347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52" name="Straight Connector 35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3" name="Straight Connector 35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49" name="Group 348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50" name="Straight Connector 34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1" name="Straight Connector 35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91" name="Group 90"/>
            <p:cNvGrpSpPr/>
            <p:nvPr/>
          </p:nvGrpSpPr>
          <p:grpSpPr>
            <a:xfrm>
              <a:off x="7193433" y="1062051"/>
              <a:ext cx="266468" cy="440271"/>
              <a:chOff x="5817761" y="1325084"/>
              <a:chExt cx="370717" cy="639638"/>
            </a:xfrm>
          </p:grpSpPr>
          <p:sp>
            <p:nvSpPr>
              <p:cNvPr id="340" name="Rectangle 339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41" name="Group 340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45" name="Straight Connector 34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6" name="Straight Connector 34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42" name="Group 341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43" name="Straight Connector 34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4" name="Straight Connector 34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92" name="Group 91"/>
            <p:cNvGrpSpPr/>
            <p:nvPr/>
          </p:nvGrpSpPr>
          <p:grpSpPr>
            <a:xfrm>
              <a:off x="7193433" y="1540181"/>
              <a:ext cx="266468" cy="440271"/>
              <a:chOff x="5817761" y="1325084"/>
              <a:chExt cx="370717" cy="639638"/>
            </a:xfrm>
          </p:grpSpPr>
          <p:sp>
            <p:nvSpPr>
              <p:cNvPr id="333" name="Rectangle 332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34" name="Group 333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38" name="Straight Connector 33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9" name="Straight Connector 33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35" name="Group 334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36" name="Straight Connector 33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7" name="Straight Connector 33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93" name="Group 92"/>
            <p:cNvGrpSpPr/>
            <p:nvPr/>
          </p:nvGrpSpPr>
          <p:grpSpPr>
            <a:xfrm>
              <a:off x="7196799" y="2022432"/>
              <a:ext cx="266468" cy="440271"/>
              <a:chOff x="5817761" y="1325084"/>
              <a:chExt cx="370717" cy="639638"/>
            </a:xfrm>
          </p:grpSpPr>
          <p:sp>
            <p:nvSpPr>
              <p:cNvPr id="326" name="Rectangle 325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27" name="Group 326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31" name="Straight Connector 33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2" name="Straight Connector 33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28" name="Group 327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29" name="Straight Connector 32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0" name="Straight Connector 32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94" name="Group 93"/>
            <p:cNvGrpSpPr/>
            <p:nvPr/>
          </p:nvGrpSpPr>
          <p:grpSpPr>
            <a:xfrm>
              <a:off x="7196799" y="2500562"/>
              <a:ext cx="266468" cy="440271"/>
              <a:chOff x="5817761" y="1325084"/>
              <a:chExt cx="370717" cy="639638"/>
            </a:xfrm>
          </p:grpSpPr>
          <p:sp>
            <p:nvSpPr>
              <p:cNvPr id="319" name="Rectangle 318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20" name="Group 319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24" name="Straight Connector 32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5" name="Straight Connector 32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21" name="Group 320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22" name="Straight Connector 32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3" name="Straight Connector 32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95" name="Group 94"/>
            <p:cNvGrpSpPr/>
            <p:nvPr/>
          </p:nvGrpSpPr>
          <p:grpSpPr>
            <a:xfrm>
              <a:off x="7197465" y="2976864"/>
              <a:ext cx="266468" cy="440271"/>
              <a:chOff x="5817761" y="1325084"/>
              <a:chExt cx="370717" cy="639638"/>
            </a:xfrm>
          </p:grpSpPr>
          <p:sp>
            <p:nvSpPr>
              <p:cNvPr id="312" name="Rectangle 311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13" name="Group 312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17" name="Straight Connector 31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8" name="Straight Connector 31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14" name="Group 313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15" name="Straight Connector 31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6" name="Straight Connector 31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96" name="Group 95"/>
            <p:cNvGrpSpPr/>
            <p:nvPr/>
          </p:nvGrpSpPr>
          <p:grpSpPr>
            <a:xfrm>
              <a:off x="7197465" y="3454994"/>
              <a:ext cx="266468" cy="440271"/>
              <a:chOff x="5817761" y="1325084"/>
              <a:chExt cx="370717" cy="639638"/>
            </a:xfrm>
          </p:grpSpPr>
          <p:sp>
            <p:nvSpPr>
              <p:cNvPr id="305" name="Rectangle 304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06" name="Group 305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10" name="Straight Connector 30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1" name="Straight Connector 31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07" name="Group 306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08" name="Straight Connector 30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9" name="Straight Connector 30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97" name="Group 96"/>
            <p:cNvGrpSpPr/>
            <p:nvPr/>
          </p:nvGrpSpPr>
          <p:grpSpPr>
            <a:xfrm>
              <a:off x="7200831" y="3937245"/>
              <a:ext cx="266468" cy="440271"/>
              <a:chOff x="5817761" y="1325084"/>
              <a:chExt cx="370717" cy="639638"/>
            </a:xfrm>
          </p:grpSpPr>
          <p:sp>
            <p:nvSpPr>
              <p:cNvPr id="298" name="Rectangle 297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299" name="Group 298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03" name="Straight Connector 30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4" name="Straight Connector 30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00" name="Group 299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01" name="Straight Connector 30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2" name="Straight Connector 30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98" name="Group 97"/>
            <p:cNvGrpSpPr/>
            <p:nvPr/>
          </p:nvGrpSpPr>
          <p:grpSpPr>
            <a:xfrm>
              <a:off x="7200831" y="4415375"/>
              <a:ext cx="266468" cy="440271"/>
              <a:chOff x="5817761" y="1325084"/>
              <a:chExt cx="370717" cy="639638"/>
            </a:xfrm>
          </p:grpSpPr>
          <p:sp>
            <p:nvSpPr>
              <p:cNvPr id="291" name="Rectangle 290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292" name="Group 291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96" name="Straight Connector 29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7" name="Straight Connector 29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93" name="Group 292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94" name="Straight Connector 29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5" name="Straight Connector 29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99" name="Group 98"/>
            <p:cNvGrpSpPr/>
            <p:nvPr/>
          </p:nvGrpSpPr>
          <p:grpSpPr>
            <a:xfrm>
              <a:off x="7486676" y="1057142"/>
              <a:ext cx="266468" cy="440271"/>
              <a:chOff x="5817761" y="1325084"/>
              <a:chExt cx="370717" cy="639638"/>
            </a:xfrm>
          </p:grpSpPr>
          <p:sp>
            <p:nvSpPr>
              <p:cNvPr id="284" name="Rectangle 283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285" name="Group 284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89" name="Straight Connector 28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0" name="Straight Connector 28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86" name="Group 285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87" name="Straight Connector 28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88" name="Straight Connector 28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00" name="Group 99"/>
            <p:cNvGrpSpPr/>
            <p:nvPr/>
          </p:nvGrpSpPr>
          <p:grpSpPr>
            <a:xfrm>
              <a:off x="7486676" y="1535272"/>
              <a:ext cx="266468" cy="440271"/>
              <a:chOff x="5817761" y="1325084"/>
              <a:chExt cx="370717" cy="639638"/>
            </a:xfrm>
          </p:grpSpPr>
          <p:sp>
            <p:nvSpPr>
              <p:cNvPr id="277" name="Rectangle 276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278" name="Group 277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82" name="Straight Connector 28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83" name="Straight Connector 28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79" name="Group 278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80" name="Straight Connector 27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81" name="Straight Connector 28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01" name="Group 100"/>
            <p:cNvGrpSpPr/>
            <p:nvPr/>
          </p:nvGrpSpPr>
          <p:grpSpPr>
            <a:xfrm>
              <a:off x="7490042" y="2017523"/>
              <a:ext cx="266468" cy="440271"/>
              <a:chOff x="5817761" y="1325084"/>
              <a:chExt cx="370717" cy="639638"/>
            </a:xfrm>
          </p:grpSpPr>
          <p:sp>
            <p:nvSpPr>
              <p:cNvPr id="270" name="Rectangle 269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271" name="Group 270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75" name="Straight Connector 27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6" name="Straight Connector 27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72" name="Group 271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73" name="Straight Connector 27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4" name="Straight Connector 27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02" name="Group 101"/>
            <p:cNvGrpSpPr/>
            <p:nvPr/>
          </p:nvGrpSpPr>
          <p:grpSpPr>
            <a:xfrm>
              <a:off x="7490042" y="2495653"/>
              <a:ext cx="266468" cy="440271"/>
              <a:chOff x="5817761" y="1325084"/>
              <a:chExt cx="370717" cy="639638"/>
            </a:xfrm>
          </p:grpSpPr>
          <p:sp>
            <p:nvSpPr>
              <p:cNvPr id="263" name="Rectangle 262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264" name="Group 263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68" name="Straight Connector 26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9" name="Straight Connector 26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65" name="Group 264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66" name="Straight Connector 26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7" name="Straight Connector 26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03" name="Group 102"/>
            <p:cNvGrpSpPr/>
            <p:nvPr/>
          </p:nvGrpSpPr>
          <p:grpSpPr>
            <a:xfrm>
              <a:off x="7490708" y="2971955"/>
              <a:ext cx="266468" cy="440271"/>
              <a:chOff x="5817761" y="1325084"/>
              <a:chExt cx="370717" cy="639638"/>
            </a:xfrm>
          </p:grpSpPr>
          <p:sp>
            <p:nvSpPr>
              <p:cNvPr id="256" name="Rectangle 255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257" name="Group 256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61" name="Straight Connector 26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2" name="Straight Connector 26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58" name="Group 257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59" name="Straight Connector 25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0" name="Straight Connector 25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04" name="Group 103"/>
            <p:cNvGrpSpPr/>
            <p:nvPr/>
          </p:nvGrpSpPr>
          <p:grpSpPr>
            <a:xfrm>
              <a:off x="7490708" y="3450085"/>
              <a:ext cx="266468" cy="440271"/>
              <a:chOff x="5817761" y="1325084"/>
              <a:chExt cx="370717" cy="639638"/>
            </a:xfrm>
          </p:grpSpPr>
          <p:sp>
            <p:nvSpPr>
              <p:cNvPr id="249" name="Rectangle 248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250" name="Group 249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54" name="Straight Connector 25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5" name="Straight Connector 25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51" name="Group 250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52" name="Straight Connector 25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3" name="Straight Connector 25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05" name="Group 104"/>
            <p:cNvGrpSpPr/>
            <p:nvPr/>
          </p:nvGrpSpPr>
          <p:grpSpPr>
            <a:xfrm>
              <a:off x="7494074" y="3932336"/>
              <a:ext cx="266468" cy="440271"/>
              <a:chOff x="5817761" y="1325084"/>
              <a:chExt cx="370717" cy="639638"/>
            </a:xfrm>
          </p:grpSpPr>
          <p:sp>
            <p:nvSpPr>
              <p:cNvPr id="242" name="Rectangle 241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243" name="Group 242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47" name="Straight Connector 24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8" name="Straight Connector 24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44" name="Group 243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45" name="Straight Connector 24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6" name="Straight Connector 24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06" name="Group 105"/>
            <p:cNvGrpSpPr/>
            <p:nvPr/>
          </p:nvGrpSpPr>
          <p:grpSpPr>
            <a:xfrm>
              <a:off x="7494074" y="4410466"/>
              <a:ext cx="266468" cy="440271"/>
              <a:chOff x="5817761" y="1325084"/>
              <a:chExt cx="370717" cy="639638"/>
            </a:xfrm>
          </p:grpSpPr>
          <p:sp>
            <p:nvSpPr>
              <p:cNvPr id="235" name="Rectangle 234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236" name="Group 235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40" name="Straight Connector 23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1" name="Straight Connector 24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37" name="Group 236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38" name="Straight Connector 23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9" name="Straight Connector 23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07" name="Group 106"/>
            <p:cNvGrpSpPr/>
            <p:nvPr/>
          </p:nvGrpSpPr>
          <p:grpSpPr>
            <a:xfrm>
              <a:off x="7781455" y="1055314"/>
              <a:ext cx="266468" cy="440271"/>
              <a:chOff x="5817761" y="1325084"/>
              <a:chExt cx="370717" cy="639638"/>
            </a:xfrm>
          </p:grpSpPr>
          <p:sp>
            <p:nvSpPr>
              <p:cNvPr id="228" name="Rectangle 227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229" name="Group 228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33" name="Straight Connector 23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4" name="Straight Connector 23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30" name="Group 229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31" name="Straight Connector 23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2" name="Straight Connector 23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08" name="Group 107"/>
            <p:cNvGrpSpPr/>
            <p:nvPr/>
          </p:nvGrpSpPr>
          <p:grpSpPr>
            <a:xfrm>
              <a:off x="7781455" y="1533444"/>
              <a:ext cx="266468" cy="440271"/>
              <a:chOff x="5817761" y="1325084"/>
              <a:chExt cx="370717" cy="639638"/>
            </a:xfrm>
          </p:grpSpPr>
          <p:sp>
            <p:nvSpPr>
              <p:cNvPr id="221" name="Rectangle 220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222" name="Group 221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26" name="Straight Connector 22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7" name="Straight Connector 22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23" name="Group 222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24" name="Straight Connector 22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5" name="Straight Connector 22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09" name="Group 108"/>
            <p:cNvGrpSpPr/>
            <p:nvPr/>
          </p:nvGrpSpPr>
          <p:grpSpPr>
            <a:xfrm>
              <a:off x="7784821" y="2015695"/>
              <a:ext cx="266468" cy="440271"/>
              <a:chOff x="5817761" y="1325084"/>
              <a:chExt cx="370717" cy="639638"/>
            </a:xfrm>
          </p:grpSpPr>
          <p:sp>
            <p:nvSpPr>
              <p:cNvPr id="214" name="Rectangle 213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215" name="Group 214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19" name="Straight Connector 21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0" name="Straight Connector 21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16" name="Group 215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17" name="Straight Connector 21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8" name="Straight Connector 21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10" name="Group 109"/>
            <p:cNvGrpSpPr/>
            <p:nvPr/>
          </p:nvGrpSpPr>
          <p:grpSpPr>
            <a:xfrm>
              <a:off x="7784821" y="2493825"/>
              <a:ext cx="266468" cy="440271"/>
              <a:chOff x="5817761" y="1325084"/>
              <a:chExt cx="370717" cy="639638"/>
            </a:xfrm>
          </p:grpSpPr>
          <p:sp>
            <p:nvSpPr>
              <p:cNvPr id="207" name="Rectangle 206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208" name="Group 207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12" name="Straight Connector 21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3" name="Straight Connector 21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09" name="Group 208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10" name="Straight Connector 20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1" name="Straight Connector 21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11" name="Group 110"/>
            <p:cNvGrpSpPr/>
            <p:nvPr/>
          </p:nvGrpSpPr>
          <p:grpSpPr>
            <a:xfrm>
              <a:off x="7785487" y="2970127"/>
              <a:ext cx="266468" cy="440271"/>
              <a:chOff x="5817761" y="1325084"/>
              <a:chExt cx="370717" cy="639638"/>
            </a:xfrm>
          </p:grpSpPr>
          <p:sp>
            <p:nvSpPr>
              <p:cNvPr id="200" name="Rectangle 199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201" name="Group 200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05" name="Straight Connector 20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6" name="Straight Connector 20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02" name="Group 201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03" name="Straight Connector 20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4" name="Straight Connector 20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12" name="Group 111"/>
            <p:cNvGrpSpPr/>
            <p:nvPr/>
          </p:nvGrpSpPr>
          <p:grpSpPr>
            <a:xfrm>
              <a:off x="7785487" y="3448257"/>
              <a:ext cx="266468" cy="440271"/>
              <a:chOff x="5817761" y="1325084"/>
              <a:chExt cx="370717" cy="639638"/>
            </a:xfrm>
          </p:grpSpPr>
          <p:sp>
            <p:nvSpPr>
              <p:cNvPr id="193" name="Rectangle 192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194" name="Group 193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98" name="Straight Connector 19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9" name="Straight Connector 19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95" name="Group 194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96" name="Straight Connector 19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7" name="Straight Connector 19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13" name="Group 112"/>
            <p:cNvGrpSpPr/>
            <p:nvPr/>
          </p:nvGrpSpPr>
          <p:grpSpPr>
            <a:xfrm>
              <a:off x="7788853" y="3930508"/>
              <a:ext cx="266468" cy="440271"/>
              <a:chOff x="5817761" y="1325084"/>
              <a:chExt cx="370717" cy="639638"/>
            </a:xfrm>
          </p:grpSpPr>
          <p:sp>
            <p:nvSpPr>
              <p:cNvPr id="186" name="Rectangle 185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187" name="Group 186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91" name="Straight Connector 19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2" name="Straight Connector 19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88" name="Group 187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89" name="Straight Connector 18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0" name="Straight Connector 18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14" name="Group 113"/>
            <p:cNvGrpSpPr/>
            <p:nvPr/>
          </p:nvGrpSpPr>
          <p:grpSpPr>
            <a:xfrm>
              <a:off x="7788853" y="4408638"/>
              <a:ext cx="266468" cy="440271"/>
              <a:chOff x="5817761" y="1325084"/>
              <a:chExt cx="370717" cy="639638"/>
            </a:xfrm>
          </p:grpSpPr>
          <p:sp>
            <p:nvSpPr>
              <p:cNvPr id="179" name="Rectangle 178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180" name="Group 179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84" name="Straight Connector 18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5" name="Straight Connector 18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81" name="Group 180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82" name="Straight Connector 18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3" name="Straight Connector 18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15" name="Group 114"/>
            <p:cNvGrpSpPr/>
            <p:nvPr/>
          </p:nvGrpSpPr>
          <p:grpSpPr>
            <a:xfrm>
              <a:off x="8074698" y="1050405"/>
              <a:ext cx="266468" cy="440271"/>
              <a:chOff x="5817761" y="1325084"/>
              <a:chExt cx="370717" cy="639638"/>
            </a:xfrm>
          </p:grpSpPr>
          <p:sp>
            <p:nvSpPr>
              <p:cNvPr id="172" name="Rectangle 171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173" name="Group 172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77" name="Straight Connector 17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8" name="Straight Connector 17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74" name="Group 173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75" name="Straight Connector 17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6" name="Straight Connector 17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16" name="Group 115"/>
            <p:cNvGrpSpPr/>
            <p:nvPr/>
          </p:nvGrpSpPr>
          <p:grpSpPr>
            <a:xfrm>
              <a:off x="8074698" y="1528535"/>
              <a:ext cx="266468" cy="440271"/>
              <a:chOff x="5817761" y="1325084"/>
              <a:chExt cx="370717" cy="639638"/>
            </a:xfrm>
          </p:grpSpPr>
          <p:sp>
            <p:nvSpPr>
              <p:cNvPr id="165" name="Rectangle 164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166" name="Group 165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70" name="Straight Connector 16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1" name="Straight Connector 17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67" name="Group 166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68" name="Straight Connector 16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9" name="Straight Connector 16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17" name="Group 116"/>
            <p:cNvGrpSpPr/>
            <p:nvPr/>
          </p:nvGrpSpPr>
          <p:grpSpPr>
            <a:xfrm>
              <a:off x="8078064" y="2010786"/>
              <a:ext cx="266468" cy="440271"/>
              <a:chOff x="5817761" y="1325084"/>
              <a:chExt cx="370717" cy="639638"/>
            </a:xfrm>
          </p:grpSpPr>
          <p:sp>
            <p:nvSpPr>
              <p:cNvPr id="158" name="Rectangle 157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159" name="Group 158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63" name="Straight Connector 16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4" name="Straight Connector 16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60" name="Group 159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61" name="Straight Connector 16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2" name="Straight Connector 16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18" name="Group 117"/>
            <p:cNvGrpSpPr/>
            <p:nvPr/>
          </p:nvGrpSpPr>
          <p:grpSpPr>
            <a:xfrm>
              <a:off x="8078064" y="2488916"/>
              <a:ext cx="266468" cy="440271"/>
              <a:chOff x="5817761" y="1325084"/>
              <a:chExt cx="370717" cy="639638"/>
            </a:xfrm>
          </p:grpSpPr>
          <p:sp>
            <p:nvSpPr>
              <p:cNvPr id="151" name="Rectangle 150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152" name="Group 151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56" name="Straight Connector 15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7" name="Straight Connector 15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53" name="Group 152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54" name="Straight Connector 15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5" name="Straight Connector 15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19" name="Group 118"/>
            <p:cNvGrpSpPr/>
            <p:nvPr/>
          </p:nvGrpSpPr>
          <p:grpSpPr>
            <a:xfrm>
              <a:off x="8078730" y="2965218"/>
              <a:ext cx="266468" cy="440271"/>
              <a:chOff x="5817761" y="1325084"/>
              <a:chExt cx="370717" cy="639638"/>
            </a:xfrm>
          </p:grpSpPr>
          <p:sp>
            <p:nvSpPr>
              <p:cNvPr id="144" name="Rectangle 143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145" name="Group 144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49" name="Straight Connector 14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0" name="Straight Connector 14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46" name="Group 145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47" name="Straight Connector 14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8" name="Straight Connector 14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20" name="Group 119"/>
            <p:cNvGrpSpPr/>
            <p:nvPr/>
          </p:nvGrpSpPr>
          <p:grpSpPr>
            <a:xfrm>
              <a:off x="8078730" y="3443348"/>
              <a:ext cx="266468" cy="440271"/>
              <a:chOff x="5817761" y="1325084"/>
              <a:chExt cx="370717" cy="639638"/>
            </a:xfrm>
          </p:grpSpPr>
          <p:sp>
            <p:nvSpPr>
              <p:cNvPr id="137" name="Rectangle 136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138" name="Group 137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42" name="Straight Connector 14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3" name="Straight Connector 14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39" name="Group 138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40" name="Straight Connector 13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1" name="Straight Connector 14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21" name="Group 120"/>
            <p:cNvGrpSpPr/>
            <p:nvPr/>
          </p:nvGrpSpPr>
          <p:grpSpPr>
            <a:xfrm>
              <a:off x="8082096" y="3925599"/>
              <a:ext cx="266468" cy="440271"/>
              <a:chOff x="5817761" y="1325084"/>
              <a:chExt cx="370717" cy="639638"/>
            </a:xfrm>
          </p:grpSpPr>
          <p:sp>
            <p:nvSpPr>
              <p:cNvPr id="130" name="Rectangle 129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131" name="Group 130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35" name="Straight Connector 13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6" name="Straight Connector 13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32" name="Group 131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33" name="Straight Connector 13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4" name="Straight Connector 13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22" name="Group 121"/>
            <p:cNvGrpSpPr/>
            <p:nvPr/>
          </p:nvGrpSpPr>
          <p:grpSpPr>
            <a:xfrm>
              <a:off x="8082096" y="4403729"/>
              <a:ext cx="266468" cy="440271"/>
              <a:chOff x="5817761" y="1325084"/>
              <a:chExt cx="370717" cy="639638"/>
            </a:xfrm>
          </p:grpSpPr>
          <p:sp>
            <p:nvSpPr>
              <p:cNvPr id="123" name="Rectangle 122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124" name="Group 123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28" name="Straight Connector 12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9" name="Straight Connector 12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25" name="Group 124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126" name="Straight Connector 12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7" name="Straight Connector 12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cxnSp>
        <p:nvCxnSpPr>
          <p:cNvPr id="49156" name="Straight Connector 3"/>
          <p:cNvCxnSpPr>
            <a:cxnSpLocks noChangeShapeType="1"/>
            <a:endCxn id="573" idx="6"/>
          </p:cNvCxnSpPr>
          <p:nvPr/>
        </p:nvCxnSpPr>
        <p:spPr bwMode="auto">
          <a:xfrm>
            <a:off x="2478931" y="3032496"/>
            <a:ext cx="2452211" cy="197743"/>
          </a:xfrm>
          <a:prstGeom prst="line">
            <a:avLst/>
          </a:prstGeom>
          <a:noFill/>
          <a:ln w="381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162" name="Straight Connector 3"/>
          <p:cNvCxnSpPr>
            <a:cxnSpLocks noChangeShapeType="1"/>
            <a:endCxn id="632" idx="0"/>
          </p:cNvCxnSpPr>
          <p:nvPr/>
        </p:nvCxnSpPr>
        <p:spPr bwMode="auto">
          <a:xfrm>
            <a:off x="2371214" y="3234959"/>
            <a:ext cx="2139525" cy="863219"/>
          </a:xfrm>
          <a:prstGeom prst="line">
            <a:avLst/>
          </a:prstGeom>
          <a:noFill/>
          <a:ln w="381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182" name="Straight Connector 3"/>
          <p:cNvCxnSpPr>
            <a:cxnSpLocks noChangeShapeType="1"/>
            <a:endCxn id="574" idx="6"/>
          </p:cNvCxnSpPr>
          <p:nvPr/>
        </p:nvCxnSpPr>
        <p:spPr bwMode="auto">
          <a:xfrm>
            <a:off x="2517872" y="3180664"/>
            <a:ext cx="2088514" cy="300587"/>
          </a:xfrm>
          <a:prstGeom prst="line">
            <a:avLst/>
          </a:prstGeom>
          <a:noFill/>
          <a:ln w="381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186" name="Straight Connector 3"/>
          <p:cNvCxnSpPr>
            <a:cxnSpLocks noChangeShapeType="1"/>
          </p:cNvCxnSpPr>
          <p:nvPr/>
        </p:nvCxnSpPr>
        <p:spPr bwMode="auto">
          <a:xfrm flipV="1">
            <a:off x="2304953" y="2494693"/>
            <a:ext cx="2416247" cy="611237"/>
          </a:xfrm>
          <a:prstGeom prst="line">
            <a:avLst/>
          </a:prstGeom>
          <a:noFill/>
          <a:ln w="381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2" name="Oval 571"/>
          <p:cNvSpPr/>
          <p:nvPr/>
        </p:nvSpPr>
        <p:spPr bwMode="auto">
          <a:xfrm rot="1322947">
            <a:off x="2102360" y="3431264"/>
            <a:ext cx="2567543" cy="426880"/>
          </a:xfrm>
          <a:prstGeom prst="ellipse">
            <a:avLst/>
          </a:prstGeom>
          <a:solidFill>
            <a:srgbClr val="C00000">
              <a:alpha val="23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3" name="Oval 572"/>
          <p:cNvSpPr/>
          <p:nvPr/>
        </p:nvSpPr>
        <p:spPr bwMode="auto">
          <a:xfrm rot="332448">
            <a:off x="2369597" y="2902150"/>
            <a:ext cx="2567543" cy="408269"/>
          </a:xfrm>
          <a:prstGeom prst="ellipse">
            <a:avLst/>
          </a:prstGeom>
          <a:solidFill>
            <a:schemeClr val="tx1">
              <a:alpha val="14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4" name="Oval 573"/>
          <p:cNvSpPr/>
          <p:nvPr/>
        </p:nvSpPr>
        <p:spPr bwMode="auto">
          <a:xfrm rot="523503">
            <a:off x="2200922" y="3067640"/>
            <a:ext cx="2419463" cy="460205"/>
          </a:xfrm>
          <a:prstGeom prst="ellipse">
            <a:avLst/>
          </a:prstGeom>
          <a:solidFill>
            <a:srgbClr val="FFFF00">
              <a:alpha val="46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3" name="Rectangle 30"/>
          <p:cNvSpPr>
            <a:spLocks noChangeArrowheads="1"/>
          </p:cNvSpPr>
          <p:nvPr/>
        </p:nvSpPr>
        <p:spPr bwMode="auto">
          <a:xfrm>
            <a:off x="6550919" y="3550561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04" name="Rectangle 31"/>
          <p:cNvSpPr>
            <a:spLocks noChangeArrowheads="1"/>
          </p:cNvSpPr>
          <p:nvPr/>
        </p:nvSpPr>
        <p:spPr bwMode="auto">
          <a:xfrm>
            <a:off x="6728719" y="3414034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05" name="Rectangle 32"/>
          <p:cNvSpPr>
            <a:spLocks noChangeArrowheads="1"/>
          </p:cNvSpPr>
          <p:nvPr/>
        </p:nvSpPr>
        <p:spPr bwMode="auto">
          <a:xfrm>
            <a:off x="6728719" y="3550561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06" name="Rectangle 33"/>
          <p:cNvSpPr>
            <a:spLocks noChangeArrowheads="1"/>
          </p:cNvSpPr>
          <p:nvPr/>
        </p:nvSpPr>
        <p:spPr bwMode="auto">
          <a:xfrm>
            <a:off x="6550919" y="3417210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07" name="Rectangle 34"/>
          <p:cNvSpPr>
            <a:spLocks noChangeArrowheads="1"/>
          </p:cNvSpPr>
          <p:nvPr/>
        </p:nvSpPr>
        <p:spPr bwMode="auto">
          <a:xfrm>
            <a:off x="6550919" y="3817261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08" name="Rectangle 35"/>
          <p:cNvSpPr>
            <a:spLocks noChangeArrowheads="1"/>
          </p:cNvSpPr>
          <p:nvPr/>
        </p:nvSpPr>
        <p:spPr bwMode="auto">
          <a:xfrm>
            <a:off x="6728719" y="3680734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09" name="Rectangle 36"/>
          <p:cNvSpPr>
            <a:spLocks noChangeArrowheads="1"/>
          </p:cNvSpPr>
          <p:nvPr/>
        </p:nvSpPr>
        <p:spPr bwMode="auto">
          <a:xfrm>
            <a:off x="6728719" y="3817261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10" name="Rectangle 37"/>
          <p:cNvSpPr>
            <a:spLocks noChangeArrowheads="1"/>
          </p:cNvSpPr>
          <p:nvPr/>
        </p:nvSpPr>
        <p:spPr bwMode="auto">
          <a:xfrm>
            <a:off x="6550919" y="3683910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11" name="Rectangle 54"/>
          <p:cNvSpPr>
            <a:spLocks noChangeArrowheads="1"/>
          </p:cNvSpPr>
          <p:nvPr/>
        </p:nvSpPr>
        <p:spPr bwMode="auto">
          <a:xfrm>
            <a:off x="6550919" y="4077610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12" name="Rectangle 55"/>
          <p:cNvSpPr>
            <a:spLocks noChangeArrowheads="1"/>
          </p:cNvSpPr>
          <p:nvPr/>
        </p:nvSpPr>
        <p:spPr bwMode="auto">
          <a:xfrm>
            <a:off x="6728719" y="3941082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13" name="Rectangle 56"/>
          <p:cNvSpPr>
            <a:spLocks noChangeArrowheads="1"/>
          </p:cNvSpPr>
          <p:nvPr/>
        </p:nvSpPr>
        <p:spPr bwMode="auto">
          <a:xfrm>
            <a:off x="6728719" y="4077610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14" name="Rectangle 57"/>
          <p:cNvSpPr>
            <a:spLocks noChangeArrowheads="1"/>
          </p:cNvSpPr>
          <p:nvPr/>
        </p:nvSpPr>
        <p:spPr bwMode="auto">
          <a:xfrm>
            <a:off x="6550919" y="3944260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15" name="Rectangle 58"/>
          <p:cNvSpPr>
            <a:spLocks noChangeArrowheads="1"/>
          </p:cNvSpPr>
          <p:nvPr/>
        </p:nvSpPr>
        <p:spPr bwMode="auto">
          <a:xfrm>
            <a:off x="6550919" y="4344308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16" name="Rectangle 59"/>
          <p:cNvSpPr>
            <a:spLocks noChangeArrowheads="1"/>
          </p:cNvSpPr>
          <p:nvPr/>
        </p:nvSpPr>
        <p:spPr bwMode="auto">
          <a:xfrm>
            <a:off x="6728719" y="4207782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17" name="Rectangle 60"/>
          <p:cNvSpPr>
            <a:spLocks noChangeArrowheads="1"/>
          </p:cNvSpPr>
          <p:nvPr/>
        </p:nvSpPr>
        <p:spPr bwMode="auto">
          <a:xfrm>
            <a:off x="6728719" y="4344308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18" name="Rectangle 61"/>
          <p:cNvSpPr>
            <a:spLocks noChangeArrowheads="1"/>
          </p:cNvSpPr>
          <p:nvPr/>
        </p:nvSpPr>
        <p:spPr bwMode="auto">
          <a:xfrm>
            <a:off x="6550919" y="4210960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19" name="Rectangle 62"/>
          <p:cNvSpPr>
            <a:spLocks noChangeArrowheads="1"/>
          </p:cNvSpPr>
          <p:nvPr/>
        </p:nvSpPr>
        <p:spPr bwMode="auto">
          <a:xfrm>
            <a:off x="6550919" y="4617360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20" name="Rectangle 63"/>
          <p:cNvSpPr>
            <a:spLocks noChangeArrowheads="1"/>
          </p:cNvSpPr>
          <p:nvPr/>
        </p:nvSpPr>
        <p:spPr bwMode="auto">
          <a:xfrm>
            <a:off x="6728719" y="4480833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21" name="Rectangle 64"/>
          <p:cNvSpPr>
            <a:spLocks noChangeArrowheads="1"/>
          </p:cNvSpPr>
          <p:nvPr/>
        </p:nvSpPr>
        <p:spPr bwMode="auto">
          <a:xfrm>
            <a:off x="6728719" y="4617360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22" name="Rectangle 65"/>
          <p:cNvSpPr>
            <a:spLocks noChangeArrowheads="1"/>
          </p:cNvSpPr>
          <p:nvPr/>
        </p:nvSpPr>
        <p:spPr bwMode="auto">
          <a:xfrm>
            <a:off x="6550919" y="4484008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23" name="Rectangle 67"/>
          <p:cNvSpPr>
            <a:spLocks noChangeArrowheads="1"/>
          </p:cNvSpPr>
          <p:nvPr/>
        </p:nvSpPr>
        <p:spPr bwMode="auto">
          <a:xfrm>
            <a:off x="6728719" y="4747534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624" name="Rectangle 69"/>
          <p:cNvSpPr>
            <a:spLocks noChangeArrowheads="1"/>
          </p:cNvSpPr>
          <p:nvPr/>
        </p:nvSpPr>
        <p:spPr bwMode="auto">
          <a:xfrm>
            <a:off x="6550919" y="4750709"/>
            <a:ext cx="118533" cy="889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cxnSp>
        <p:nvCxnSpPr>
          <p:cNvPr id="629" name="Straight Connector 69"/>
          <p:cNvCxnSpPr>
            <a:cxnSpLocks noChangeShapeType="1"/>
          </p:cNvCxnSpPr>
          <p:nvPr/>
        </p:nvCxnSpPr>
        <p:spPr bwMode="auto">
          <a:xfrm flipV="1">
            <a:off x="9298351" y="3498385"/>
            <a:ext cx="116433" cy="14762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0" name="Line 9"/>
          <p:cNvSpPr>
            <a:spLocks noChangeShapeType="1"/>
          </p:cNvSpPr>
          <p:nvPr/>
        </p:nvSpPr>
        <p:spPr bwMode="auto">
          <a:xfrm>
            <a:off x="4471252" y="3454773"/>
            <a:ext cx="2356056" cy="286915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631" name="Line 9"/>
          <p:cNvSpPr>
            <a:spLocks noChangeShapeType="1"/>
          </p:cNvSpPr>
          <p:nvPr/>
        </p:nvSpPr>
        <p:spPr bwMode="auto">
          <a:xfrm flipV="1">
            <a:off x="6827308" y="3694950"/>
            <a:ext cx="1115966" cy="3319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632" name="Line 5"/>
          <p:cNvSpPr>
            <a:spLocks noChangeShapeType="1"/>
          </p:cNvSpPr>
          <p:nvPr/>
        </p:nvSpPr>
        <p:spPr bwMode="auto">
          <a:xfrm>
            <a:off x="4510739" y="4098178"/>
            <a:ext cx="2336513" cy="843984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633" name="Line 5"/>
          <p:cNvSpPr>
            <a:spLocks noChangeShapeType="1"/>
          </p:cNvSpPr>
          <p:nvPr/>
        </p:nvSpPr>
        <p:spPr bwMode="auto">
          <a:xfrm flipV="1">
            <a:off x="6841344" y="4340131"/>
            <a:ext cx="882743" cy="602031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grpSp>
        <p:nvGrpSpPr>
          <p:cNvPr id="625" name="Group 4"/>
          <p:cNvGrpSpPr>
            <a:grpSpLocks/>
          </p:cNvGrpSpPr>
          <p:nvPr/>
        </p:nvGrpSpPr>
        <p:grpSpPr bwMode="auto">
          <a:xfrm>
            <a:off x="8809417" y="3642638"/>
            <a:ext cx="605367" cy="862012"/>
            <a:chOff x="518" y="1338"/>
            <a:chExt cx="357" cy="568"/>
          </a:xfrm>
        </p:grpSpPr>
        <p:sp>
          <p:nvSpPr>
            <p:cNvPr id="626" name="Rectangle 5"/>
            <p:cNvSpPr>
              <a:spLocks noChangeArrowheads="1"/>
            </p:cNvSpPr>
            <p:nvPr/>
          </p:nvSpPr>
          <p:spPr bwMode="auto">
            <a:xfrm>
              <a:off x="582" y="1486"/>
              <a:ext cx="1" cy="170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8F3F7B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ClrTx/>
                <a:buFontTx/>
                <a:buNone/>
              </a:pPr>
              <a:br>
                <a:rPr lang="de-DE" altLang="sv-SE" sz="3200"/>
              </a:br>
              <a:endParaRPr lang="en-US" altLang="sv-SE" sz="3200"/>
            </a:p>
          </p:txBody>
        </p:sp>
        <p:sp>
          <p:nvSpPr>
            <p:cNvPr id="627" name="Freeform 28"/>
            <p:cNvSpPr>
              <a:spLocks noChangeAspect="1" noEditPoints="1"/>
            </p:cNvSpPr>
            <p:nvPr/>
          </p:nvSpPr>
          <p:spPr bwMode="auto">
            <a:xfrm>
              <a:off x="518" y="1338"/>
              <a:ext cx="357" cy="568"/>
            </a:xfrm>
            <a:custGeom>
              <a:avLst/>
              <a:gdLst>
                <a:gd name="T0" fmla="*/ 2830632 w 275"/>
                <a:gd name="T1" fmla="*/ 5034 h 503"/>
                <a:gd name="T2" fmla="*/ 2753436 w 275"/>
                <a:gd name="T3" fmla="*/ 4823 h 503"/>
                <a:gd name="T4" fmla="*/ 554871 w 275"/>
                <a:gd name="T5" fmla="*/ 4823 h 503"/>
                <a:gd name="T6" fmla="*/ 455549 w 275"/>
                <a:gd name="T7" fmla="*/ 5034 h 503"/>
                <a:gd name="T8" fmla="*/ 364585 w 275"/>
                <a:gd name="T9" fmla="*/ 31770 h 503"/>
                <a:gd name="T10" fmla="*/ 591385 w 275"/>
                <a:gd name="T11" fmla="*/ 33314 h 503"/>
                <a:gd name="T12" fmla="*/ 2705439 w 275"/>
                <a:gd name="T13" fmla="*/ 33314 h 503"/>
                <a:gd name="T14" fmla="*/ 2940922 w 275"/>
                <a:gd name="T15" fmla="*/ 31770 h 503"/>
                <a:gd name="T16" fmla="*/ 2744515 w 275"/>
                <a:gd name="T17" fmla="*/ 31770 h 503"/>
                <a:gd name="T18" fmla="*/ 2705439 w 275"/>
                <a:gd name="T19" fmla="*/ 32084 h 503"/>
                <a:gd name="T20" fmla="*/ 1649066 w 275"/>
                <a:gd name="T21" fmla="*/ 32122 h 503"/>
                <a:gd name="T22" fmla="*/ 566332 w 275"/>
                <a:gd name="T23" fmla="*/ 32044 h 503"/>
                <a:gd name="T24" fmla="*/ 554871 w 275"/>
                <a:gd name="T25" fmla="*/ 6150 h 503"/>
                <a:gd name="T26" fmla="*/ 570474 w 275"/>
                <a:gd name="T27" fmla="*/ 6094 h 503"/>
                <a:gd name="T28" fmla="*/ 2369804 w 275"/>
                <a:gd name="T29" fmla="*/ 5982 h 503"/>
                <a:gd name="T30" fmla="*/ 2744515 w 275"/>
                <a:gd name="T31" fmla="*/ 6150 h 503"/>
                <a:gd name="T32" fmla="*/ 2744515 w 275"/>
                <a:gd name="T33" fmla="*/ 31770 h 503"/>
                <a:gd name="T34" fmla="*/ 1239018 w 275"/>
                <a:gd name="T35" fmla="*/ 37015 h 503"/>
                <a:gd name="T36" fmla="*/ 1978489 w 275"/>
                <a:gd name="T37" fmla="*/ 37570 h 503"/>
                <a:gd name="T38" fmla="*/ 1978489 w 275"/>
                <a:gd name="T39" fmla="*/ 36273 h 503"/>
                <a:gd name="T40" fmla="*/ 2824004 w 275"/>
                <a:gd name="T41" fmla="*/ 35560 h 503"/>
                <a:gd name="T42" fmla="*/ 2180459 w 275"/>
                <a:gd name="T43" fmla="*/ 37015 h 503"/>
                <a:gd name="T44" fmla="*/ 2298768 w 275"/>
                <a:gd name="T45" fmla="*/ 37464 h 503"/>
                <a:gd name="T46" fmla="*/ 2940922 w 275"/>
                <a:gd name="T47" fmla="*/ 36072 h 503"/>
                <a:gd name="T48" fmla="*/ 473298 w 275"/>
                <a:gd name="T49" fmla="*/ 35560 h 503"/>
                <a:gd name="T50" fmla="*/ 439441 w 275"/>
                <a:gd name="T51" fmla="*/ 36779 h 503"/>
                <a:gd name="T52" fmla="*/ 1010271 w 275"/>
                <a:gd name="T53" fmla="*/ 37464 h 503"/>
                <a:gd name="T54" fmla="*/ 1035479 w 275"/>
                <a:gd name="T55" fmla="*/ 36185 h 503"/>
                <a:gd name="T56" fmla="*/ 3200530 w 275"/>
                <a:gd name="T57" fmla="*/ 7842 h 503"/>
                <a:gd name="T58" fmla="*/ 3106404 w 275"/>
                <a:gd name="T59" fmla="*/ 37927 h 503"/>
                <a:gd name="T60" fmla="*/ 3038292 w 275"/>
                <a:gd name="T61" fmla="*/ 38530 h 503"/>
                <a:gd name="T62" fmla="*/ 3019292 w 275"/>
                <a:gd name="T63" fmla="*/ 38554 h 503"/>
                <a:gd name="T64" fmla="*/ 280843 w 275"/>
                <a:gd name="T65" fmla="*/ 38554 h 503"/>
                <a:gd name="T66" fmla="*/ 188936 w 275"/>
                <a:gd name="T67" fmla="*/ 37927 h 503"/>
                <a:gd name="T68" fmla="*/ 216336 w 275"/>
                <a:gd name="T69" fmla="*/ 1807 h 503"/>
                <a:gd name="T70" fmla="*/ 241264 w 275"/>
                <a:gd name="T71" fmla="*/ 1794 h 503"/>
                <a:gd name="T72" fmla="*/ 1052600 w 275"/>
                <a:gd name="T73" fmla="*/ 1417 h 503"/>
                <a:gd name="T74" fmla="*/ 2230566 w 275"/>
                <a:gd name="T75" fmla="*/ 1417 h 503"/>
                <a:gd name="T76" fmla="*/ 3094585 w 275"/>
                <a:gd name="T77" fmla="*/ 1807 h 503"/>
                <a:gd name="T78" fmla="*/ 3106404 w 275"/>
                <a:gd name="T79" fmla="*/ 5446 h 503"/>
                <a:gd name="T80" fmla="*/ 3295473 w 275"/>
                <a:gd name="T81" fmla="*/ 5446 h 503"/>
                <a:gd name="T82" fmla="*/ 3295473 w 275"/>
                <a:gd name="T83" fmla="*/ 2026 h 503"/>
                <a:gd name="T84" fmla="*/ 3094585 w 275"/>
                <a:gd name="T85" fmla="*/ 475 h 503"/>
                <a:gd name="T86" fmla="*/ 1649066 w 275"/>
                <a:gd name="T87" fmla="*/ 0 h 503"/>
                <a:gd name="T88" fmla="*/ 208223 w 275"/>
                <a:gd name="T89" fmla="*/ 475 h 503"/>
                <a:gd name="T90" fmla="*/ 0 w 275"/>
                <a:gd name="T91" fmla="*/ 2026 h 503"/>
                <a:gd name="T92" fmla="*/ 145539 w 275"/>
                <a:gd name="T93" fmla="*/ 39571 h 503"/>
                <a:gd name="T94" fmla="*/ 1649066 w 275"/>
                <a:gd name="T95" fmla="*/ 39945 h 503"/>
                <a:gd name="T96" fmla="*/ 3149155 w 275"/>
                <a:gd name="T97" fmla="*/ 39571 h 503"/>
                <a:gd name="T98" fmla="*/ 3295473 w 275"/>
                <a:gd name="T99" fmla="*/ 8610 h 503"/>
                <a:gd name="T100" fmla="*/ 1649066 w 275"/>
                <a:gd name="T101" fmla="*/ 1255 h 503"/>
                <a:gd name="T102" fmla="*/ 1649066 w 275"/>
                <a:gd name="T103" fmla="*/ 2118 h 503"/>
                <a:gd name="T104" fmla="*/ 1649066 w 275"/>
                <a:gd name="T105" fmla="*/ 1255 h 5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75"/>
                <a:gd name="T160" fmla="*/ 0 h 503"/>
                <a:gd name="T161" fmla="*/ 275 w 275"/>
                <a:gd name="T162" fmla="*/ 503 h 5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75" h="503">
                  <a:moveTo>
                    <a:pt x="244" y="77"/>
                  </a:moveTo>
                  <a:cubicBezTo>
                    <a:pt x="244" y="70"/>
                    <a:pt x="240" y="66"/>
                    <a:pt x="236" y="64"/>
                  </a:cubicBezTo>
                  <a:cubicBezTo>
                    <a:pt x="233" y="62"/>
                    <a:pt x="230" y="61"/>
                    <a:pt x="230" y="61"/>
                  </a:cubicBezTo>
                  <a:cubicBezTo>
                    <a:pt x="229" y="61"/>
                    <a:pt x="229" y="61"/>
                    <a:pt x="229" y="61"/>
                  </a:cubicBezTo>
                  <a:cubicBezTo>
                    <a:pt x="228" y="61"/>
                    <a:pt x="178" y="57"/>
                    <a:pt x="137" y="57"/>
                  </a:cubicBezTo>
                  <a:cubicBezTo>
                    <a:pt x="97" y="57"/>
                    <a:pt x="46" y="61"/>
                    <a:pt x="46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4" y="61"/>
                    <a:pt x="41" y="62"/>
                    <a:pt x="38" y="64"/>
                  </a:cubicBezTo>
                  <a:cubicBezTo>
                    <a:pt x="35" y="66"/>
                    <a:pt x="30" y="70"/>
                    <a:pt x="30" y="77"/>
                  </a:cubicBezTo>
                  <a:cubicBezTo>
                    <a:pt x="30" y="84"/>
                    <a:pt x="30" y="389"/>
                    <a:pt x="30" y="400"/>
                  </a:cubicBezTo>
                  <a:cubicBezTo>
                    <a:pt x="30" y="409"/>
                    <a:pt x="35" y="415"/>
                    <a:pt x="40" y="417"/>
                  </a:cubicBezTo>
                  <a:cubicBezTo>
                    <a:pt x="45" y="420"/>
                    <a:pt x="48" y="420"/>
                    <a:pt x="49" y="420"/>
                  </a:cubicBezTo>
                  <a:cubicBezTo>
                    <a:pt x="49" y="420"/>
                    <a:pt x="90" y="421"/>
                    <a:pt x="137" y="421"/>
                  </a:cubicBezTo>
                  <a:cubicBezTo>
                    <a:pt x="184" y="421"/>
                    <a:pt x="225" y="420"/>
                    <a:pt x="225" y="420"/>
                  </a:cubicBezTo>
                  <a:cubicBezTo>
                    <a:pt x="226" y="420"/>
                    <a:pt x="230" y="420"/>
                    <a:pt x="234" y="417"/>
                  </a:cubicBezTo>
                  <a:cubicBezTo>
                    <a:pt x="239" y="415"/>
                    <a:pt x="245" y="409"/>
                    <a:pt x="244" y="400"/>
                  </a:cubicBezTo>
                  <a:cubicBezTo>
                    <a:pt x="244" y="389"/>
                    <a:pt x="244" y="84"/>
                    <a:pt x="244" y="77"/>
                  </a:cubicBezTo>
                  <a:close/>
                  <a:moveTo>
                    <a:pt x="228" y="400"/>
                  </a:moveTo>
                  <a:cubicBezTo>
                    <a:pt x="228" y="403"/>
                    <a:pt x="228" y="402"/>
                    <a:pt x="227" y="403"/>
                  </a:cubicBezTo>
                  <a:cubicBezTo>
                    <a:pt x="226" y="403"/>
                    <a:pt x="226" y="404"/>
                    <a:pt x="225" y="404"/>
                  </a:cubicBezTo>
                  <a:cubicBezTo>
                    <a:pt x="225" y="404"/>
                    <a:pt x="224" y="404"/>
                    <a:pt x="224" y="404"/>
                  </a:cubicBezTo>
                  <a:cubicBezTo>
                    <a:pt x="223" y="404"/>
                    <a:pt x="183" y="405"/>
                    <a:pt x="137" y="405"/>
                  </a:cubicBezTo>
                  <a:cubicBezTo>
                    <a:pt x="92" y="405"/>
                    <a:pt x="52" y="404"/>
                    <a:pt x="50" y="404"/>
                  </a:cubicBezTo>
                  <a:cubicBezTo>
                    <a:pt x="49" y="404"/>
                    <a:pt x="48" y="403"/>
                    <a:pt x="47" y="403"/>
                  </a:cubicBezTo>
                  <a:cubicBezTo>
                    <a:pt x="46" y="402"/>
                    <a:pt x="46" y="402"/>
                    <a:pt x="46" y="400"/>
                  </a:cubicBezTo>
                  <a:cubicBezTo>
                    <a:pt x="46" y="389"/>
                    <a:pt x="46" y="91"/>
                    <a:pt x="46" y="78"/>
                  </a:cubicBezTo>
                  <a:cubicBezTo>
                    <a:pt x="46" y="78"/>
                    <a:pt x="47" y="77"/>
                    <a:pt x="47" y="77"/>
                  </a:cubicBezTo>
                  <a:cubicBezTo>
                    <a:pt x="47" y="77"/>
                    <a:pt x="48" y="77"/>
                    <a:pt x="48" y="77"/>
                  </a:cubicBezTo>
                  <a:cubicBezTo>
                    <a:pt x="54" y="76"/>
                    <a:pt x="100" y="73"/>
                    <a:pt x="137" y="73"/>
                  </a:cubicBezTo>
                  <a:cubicBezTo>
                    <a:pt x="157" y="73"/>
                    <a:pt x="179" y="74"/>
                    <a:pt x="197" y="75"/>
                  </a:cubicBezTo>
                  <a:cubicBezTo>
                    <a:pt x="212" y="76"/>
                    <a:pt x="223" y="77"/>
                    <a:pt x="226" y="77"/>
                  </a:cubicBezTo>
                  <a:cubicBezTo>
                    <a:pt x="227" y="77"/>
                    <a:pt x="228" y="77"/>
                    <a:pt x="228" y="78"/>
                  </a:cubicBezTo>
                  <a:cubicBezTo>
                    <a:pt x="228" y="78"/>
                    <a:pt x="228" y="78"/>
                    <a:pt x="228" y="78"/>
                  </a:cubicBezTo>
                  <a:cubicBezTo>
                    <a:pt x="228" y="91"/>
                    <a:pt x="228" y="389"/>
                    <a:pt x="228" y="400"/>
                  </a:cubicBezTo>
                  <a:close/>
                  <a:moveTo>
                    <a:pt x="111" y="457"/>
                  </a:moveTo>
                  <a:cubicBezTo>
                    <a:pt x="106" y="457"/>
                    <a:pt x="103" y="461"/>
                    <a:pt x="103" y="465"/>
                  </a:cubicBezTo>
                  <a:cubicBezTo>
                    <a:pt x="103" y="470"/>
                    <a:pt x="106" y="473"/>
                    <a:pt x="111" y="473"/>
                  </a:cubicBezTo>
                  <a:cubicBezTo>
                    <a:pt x="164" y="473"/>
                    <a:pt x="164" y="473"/>
                    <a:pt x="164" y="473"/>
                  </a:cubicBezTo>
                  <a:cubicBezTo>
                    <a:pt x="168" y="473"/>
                    <a:pt x="172" y="470"/>
                    <a:pt x="172" y="465"/>
                  </a:cubicBezTo>
                  <a:cubicBezTo>
                    <a:pt x="172" y="461"/>
                    <a:pt x="168" y="457"/>
                    <a:pt x="164" y="457"/>
                  </a:cubicBezTo>
                  <a:lnTo>
                    <a:pt x="111" y="457"/>
                  </a:lnTo>
                  <a:close/>
                  <a:moveTo>
                    <a:pt x="235" y="448"/>
                  </a:moveTo>
                  <a:cubicBezTo>
                    <a:pt x="189" y="455"/>
                    <a:pt x="189" y="455"/>
                    <a:pt x="189" y="455"/>
                  </a:cubicBezTo>
                  <a:cubicBezTo>
                    <a:pt x="184" y="456"/>
                    <a:pt x="181" y="460"/>
                    <a:pt x="182" y="465"/>
                  </a:cubicBezTo>
                  <a:cubicBezTo>
                    <a:pt x="183" y="468"/>
                    <a:pt x="186" y="471"/>
                    <a:pt x="190" y="471"/>
                  </a:cubicBezTo>
                  <a:cubicBezTo>
                    <a:pt x="190" y="471"/>
                    <a:pt x="191" y="471"/>
                    <a:pt x="191" y="471"/>
                  </a:cubicBezTo>
                  <a:cubicBezTo>
                    <a:pt x="238" y="463"/>
                    <a:pt x="238" y="463"/>
                    <a:pt x="238" y="463"/>
                  </a:cubicBezTo>
                  <a:cubicBezTo>
                    <a:pt x="242" y="463"/>
                    <a:pt x="245" y="459"/>
                    <a:pt x="244" y="454"/>
                  </a:cubicBezTo>
                  <a:cubicBezTo>
                    <a:pt x="244" y="450"/>
                    <a:pt x="239" y="447"/>
                    <a:pt x="235" y="448"/>
                  </a:cubicBezTo>
                  <a:close/>
                  <a:moveTo>
                    <a:pt x="39" y="448"/>
                  </a:moveTo>
                  <a:cubicBezTo>
                    <a:pt x="35" y="447"/>
                    <a:pt x="31" y="450"/>
                    <a:pt x="30" y="454"/>
                  </a:cubicBezTo>
                  <a:cubicBezTo>
                    <a:pt x="29" y="459"/>
                    <a:pt x="32" y="463"/>
                    <a:pt x="37" y="463"/>
                  </a:cubicBezTo>
                  <a:cubicBezTo>
                    <a:pt x="83" y="471"/>
                    <a:pt x="83" y="471"/>
                    <a:pt x="83" y="471"/>
                  </a:cubicBezTo>
                  <a:cubicBezTo>
                    <a:pt x="84" y="471"/>
                    <a:pt x="84" y="471"/>
                    <a:pt x="84" y="471"/>
                  </a:cubicBezTo>
                  <a:cubicBezTo>
                    <a:pt x="88" y="471"/>
                    <a:pt x="92" y="468"/>
                    <a:pt x="92" y="465"/>
                  </a:cubicBezTo>
                  <a:cubicBezTo>
                    <a:pt x="93" y="460"/>
                    <a:pt x="90" y="456"/>
                    <a:pt x="86" y="455"/>
                  </a:cubicBezTo>
                  <a:lnTo>
                    <a:pt x="39" y="448"/>
                  </a:lnTo>
                  <a:close/>
                  <a:moveTo>
                    <a:pt x="266" y="99"/>
                  </a:moveTo>
                  <a:cubicBezTo>
                    <a:pt x="262" y="99"/>
                    <a:pt x="258" y="102"/>
                    <a:pt x="258" y="107"/>
                  </a:cubicBezTo>
                  <a:cubicBezTo>
                    <a:pt x="258" y="234"/>
                    <a:pt x="258" y="467"/>
                    <a:pt x="258" y="477"/>
                  </a:cubicBezTo>
                  <a:cubicBezTo>
                    <a:pt x="258" y="482"/>
                    <a:pt x="257" y="482"/>
                    <a:pt x="255" y="483"/>
                  </a:cubicBezTo>
                  <a:cubicBezTo>
                    <a:pt x="254" y="484"/>
                    <a:pt x="253" y="484"/>
                    <a:pt x="252" y="484"/>
                  </a:cubicBezTo>
                  <a:cubicBezTo>
                    <a:pt x="251" y="485"/>
                    <a:pt x="251" y="485"/>
                    <a:pt x="251" y="485"/>
                  </a:cubicBezTo>
                  <a:cubicBezTo>
                    <a:pt x="251" y="485"/>
                    <a:pt x="251" y="485"/>
                    <a:pt x="251" y="485"/>
                  </a:cubicBezTo>
                  <a:cubicBezTo>
                    <a:pt x="249" y="485"/>
                    <a:pt x="197" y="487"/>
                    <a:pt x="137" y="486"/>
                  </a:cubicBezTo>
                  <a:cubicBezTo>
                    <a:pt x="77" y="487"/>
                    <a:pt x="25" y="485"/>
                    <a:pt x="23" y="485"/>
                  </a:cubicBezTo>
                  <a:cubicBezTo>
                    <a:pt x="23" y="485"/>
                    <a:pt x="20" y="484"/>
                    <a:pt x="19" y="483"/>
                  </a:cubicBezTo>
                  <a:cubicBezTo>
                    <a:pt x="17" y="482"/>
                    <a:pt x="16" y="481"/>
                    <a:pt x="16" y="477"/>
                  </a:cubicBezTo>
                  <a:cubicBezTo>
                    <a:pt x="16" y="463"/>
                    <a:pt x="16" y="34"/>
                    <a:pt x="16" y="25"/>
                  </a:cubicBezTo>
                  <a:cubicBezTo>
                    <a:pt x="16" y="25"/>
                    <a:pt x="16" y="24"/>
                    <a:pt x="18" y="23"/>
                  </a:cubicBezTo>
                  <a:cubicBezTo>
                    <a:pt x="18" y="23"/>
                    <a:pt x="19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4" y="21"/>
                    <a:pt x="39" y="20"/>
                    <a:pt x="59" y="19"/>
                  </a:cubicBezTo>
                  <a:cubicBezTo>
                    <a:pt x="68" y="19"/>
                    <a:pt x="78" y="18"/>
                    <a:pt x="88" y="18"/>
                  </a:cubicBezTo>
                  <a:cubicBezTo>
                    <a:pt x="96" y="33"/>
                    <a:pt x="115" y="43"/>
                    <a:pt x="137" y="43"/>
                  </a:cubicBezTo>
                  <a:cubicBezTo>
                    <a:pt x="159" y="43"/>
                    <a:pt x="178" y="33"/>
                    <a:pt x="186" y="18"/>
                  </a:cubicBezTo>
                  <a:cubicBezTo>
                    <a:pt x="220" y="19"/>
                    <a:pt x="249" y="21"/>
                    <a:pt x="254" y="22"/>
                  </a:cubicBezTo>
                  <a:cubicBezTo>
                    <a:pt x="255" y="22"/>
                    <a:pt x="256" y="23"/>
                    <a:pt x="257" y="23"/>
                  </a:cubicBezTo>
                  <a:cubicBezTo>
                    <a:pt x="258" y="24"/>
                    <a:pt x="258" y="24"/>
                    <a:pt x="258" y="25"/>
                  </a:cubicBezTo>
                  <a:cubicBezTo>
                    <a:pt x="258" y="27"/>
                    <a:pt x="258" y="43"/>
                    <a:pt x="258" y="69"/>
                  </a:cubicBezTo>
                  <a:cubicBezTo>
                    <a:pt x="258" y="73"/>
                    <a:pt x="262" y="77"/>
                    <a:pt x="266" y="77"/>
                  </a:cubicBezTo>
                  <a:cubicBezTo>
                    <a:pt x="271" y="77"/>
                    <a:pt x="274" y="73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43"/>
                    <a:pt x="274" y="27"/>
                    <a:pt x="274" y="25"/>
                  </a:cubicBezTo>
                  <a:cubicBezTo>
                    <a:pt x="274" y="17"/>
                    <a:pt x="269" y="12"/>
                    <a:pt x="265" y="9"/>
                  </a:cubicBezTo>
                  <a:cubicBezTo>
                    <a:pt x="261" y="7"/>
                    <a:pt x="257" y="6"/>
                    <a:pt x="257" y="6"/>
                  </a:cubicBezTo>
                  <a:cubicBezTo>
                    <a:pt x="256" y="6"/>
                    <a:pt x="256" y="6"/>
                    <a:pt x="256" y="6"/>
                  </a:cubicBezTo>
                  <a:cubicBezTo>
                    <a:pt x="256" y="6"/>
                    <a:pt x="190" y="0"/>
                    <a:pt x="137" y="0"/>
                  </a:cubicBezTo>
                  <a:cubicBezTo>
                    <a:pt x="84" y="0"/>
                    <a:pt x="19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3" y="7"/>
                    <a:pt x="9" y="9"/>
                  </a:cubicBezTo>
                  <a:cubicBezTo>
                    <a:pt x="5" y="12"/>
                    <a:pt x="0" y="17"/>
                    <a:pt x="0" y="25"/>
                  </a:cubicBezTo>
                  <a:cubicBezTo>
                    <a:pt x="0" y="34"/>
                    <a:pt x="0" y="463"/>
                    <a:pt x="0" y="477"/>
                  </a:cubicBezTo>
                  <a:cubicBezTo>
                    <a:pt x="0" y="488"/>
                    <a:pt x="6" y="495"/>
                    <a:pt x="12" y="498"/>
                  </a:cubicBezTo>
                  <a:cubicBezTo>
                    <a:pt x="17" y="500"/>
                    <a:pt x="22" y="501"/>
                    <a:pt x="23" y="501"/>
                  </a:cubicBezTo>
                  <a:cubicBezTo>
                    <a:pt x="23" y="501"/>
                    <a:pt x="76" y="502"/>
                    <a:pt x="137" y="503"/>
                  </a:cubicBezTo>
                  <a:cubicBezTo>
                    <a:pt x="198" y="502"/>
                    <a:pt x="251" y="501"/>
                    <a:pt x="251" y="501"/>
                  </a:cubicBezTo>
                  <a:cubicBezTo>
                    <a:pt x="252" y="501"/>
                    <a:pt x="257" y="500"/>
                    <a:pt x="262" y="498"/>
                  </a:cubicBezTo>
                  <a:cubicBezTo>
                    <a:pt x="268" y="495"/>
                    <a:pt x="275" y="488"/>
                    <a:pt x="274" y="477"/>
                  </a:cubicBezTo>
                  <a:cubicBezTo>
                    <a:pt x="274" y="467"/>
                    <a:pt x="274" y="234"/>
                    <a:pt x="274" y="107"/>
                  </a:cubicBezTo>
                  <a:cubicBezTo>
                    <a:pt x="274" y="102"/>
                    <a:pt x="271" y="99"/>
                    <a:pt x="266" y="99"/>
                  </a:cubicBezTo>
                  <a:close/>
                  <a:moveTo>
                    <a:pt x="137" y="16"/>
                  </a:moveTo>
                  <a:cubicBezTo>
                    <a:pt x="147" y="16"/>
                    <a:pt x="157" y="17"/>
                    <a:pt x="167" y="17"/>
                  </a:cubicBezTo>
                  <a:cubicBezTo>
                    <a:pt x="160" y="22"/>
                    <a:pt x="150" y="27"/>
                    <a:pt x="137" y="27"/>
                  </a:cubicBezTo>
                  <a:cubicBezTo>
                    <a:pt x="124" y="27"/>
                    <a:pt x="114" y="22"/>
                    <a:pt x="107" y="17"/>
                  </a:cubicBezTo>
                  <a:cubicBezTo>
                    <a:pt x="117" y="17"/>
                    <a:pt x="128" y="16"/>
                    <a:pt x="137" y="1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rgbClr val="8F3F7B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en-US" sz="2667"/>
            </a:p>
          </p:txBody>
        </p:sp>
      </p:grpSp>
      <p:cxnSp>
        <p:nvCxnSpPr>
          <p:cNvPr id="638" name="Straight Connector 69"/>
          <p:cNvCxnSpPr>
            <a:cxnSpLocks noChangeShapeType="1"/>
          </p:cNvCxnSpPr>
          <p:nvPr/>
        </p:nvCxnSpPr>
        <p:spPr bwMode="auto">
          <a:xfrm flipH="1" flipV="1">
            <a:off x="9273299" y="3498385"/>
            <a:ext cx="152400" cy="133372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9" name="Straight Connector 69"/>
          <p:cNvCxnSpPr>
            <a:cxnSpLocks noChangeShapeType="1"/>
          </p:cNvCxnSpPr>
          <p:nvPr/>
        </p:nvCxnSpPr>
        <p:spPr bwMode="auto">
          <a:xfrm flipV="1">
            <a:off x="8802551" y="3498385"/>
            <a:ext cx="116433" cy="14762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0" name="Straight Connector 69"/>
          <p:cNvCxnSpPr>
            <a:cxnSpLocks noChangeShapeType="1"/>
          </p:cNvCxnSpPr>
          <p:nvPr/>
        </p:nvCxnSpPr>
        <p:spPr bwMode="auto">
          <a:xfrm flipH="1" flipV="1">
            <a:off x="8777499" y="3498385"/>
            <a:ext cx="152400" cy="133372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1" name="Straight Connector 69"/>
          <p:cNvCxnSpPr>
            <a:cxnSpLocks noChangeShapeType="1"/>
          </p:cNvCxnSpPr>
          <p:nvPr/>
        </p:nvCxnSpPr>
        <p:spPr bwMode="auto">
          <a:xfrm flipV="1">
            <a:off x="8954951" y="3498385"/>
            <a:ext cx="116433" cy="14762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2" name="Straight Connector 69"/>
          <p:cNvCxnSpPr>
            <a:cxnSpLocks noChangeShapeType="1"/>
          </p:cNvCxnSpPr>
          <p:nvPr/>
        </p:nvCxnSpPr>
        <p:spPr bwMode="auto">
          <a:xfrm flipH="1" flipV="1">
            <a:off x="8929899" y="3498385"/>
            <a:ext cx="152400" cy="133372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3" name="Straight Connector 69"/>
          <p:cNvCxnSpPr>
            <a:cxnSpLocks noChangeShapeType="1"/>
          </p:cNvCxnSpPr>
          <p:nvPr/>
        </p:nvCxnSpPr>
        <p:spPr bwMode="auto">
          <a:xfrm flipV="1">
            <a:off x="9116725" y="3498385"/>
            <a:ext cx="116433" cy="14762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4" name="Straight Connector 69"/>
          <p:cNvCxnSpPr>
            <a:cxnSpLocks noChangeShapeType="1"/>
          </p:cNvCxnSpPr>
          <p:nvPr/>
        </p:nvCxnSpPr>
        <p:spPr bwMode="auto">
          <a:xfrm flipH="1" flipV="1">
            <a:off x="9091673" y="3498385"/>
            <a:ext cx="152400" cy="133372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/>
          <p:cNvCxnSpPr>
            <a:cxnSpLocks/>
            <a:stCxn id="573" idx="6"/>
          </p:cNvCxnSpPr>
          <p:nvPr/>
        </p:nvCxnSpPr>
        <p:spPr bwMode="auto">
          <a:xfrm>
            <a:off x="4931142" y="3230239"/>
            <a:ext cx="2962984" cy="17253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77" name="Group 576"/>
          <p:cNvGrpSpPr/>
          <p:nvPr/>
        </p:nvGrpSpPr>
        <p:grpSpPr>
          <a:xfrm>
            <a:off x="7382418" y="924489"/>
            <a:ext cx="800100" cy="828676"/>
            <a:chOff x="4851415" y="1457337"/>
            <a:chExt cx="800100" cy="828676"/>
          </a:xfrm>
        </p:grpSpPr>
        <p:sp>
          <p:nvSpPr>
            <p:cNvPr id="578" name="AutoShape 27"/>
            <p:cNvSpPr>
              <a:spLocks noChangeArrowheads="1"/>
            </p:cNvSpPr>
            <p:nvPr/>
          </p:nvSpPr>
          <p:spPr bwMode="auto">
            <a:xfrm>
              <a:off x="4851415" y="1457337"/>
              <a:ext cx="800100" cy="828676"/>
            </a:xfrm>
            <a:prstGeom prst="cube">
              <a:avLst>
                <a:gd name="adj" fmla="val 2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79" name="Rectangle 46"/>
            <p:cNvSpPr>
              <a:spLocks noChangeArrowheads="1"/>
            </p:cNvSpPr>
            <p:nvPr/>
          </p:nvSpPr>
          <p:spPr bwMode="auto">
            <a:xfrm>
              <a:off x="4957236" y="1804999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80" name="Rectangle 47"/>
            <p:cNvSpPr>
              <a:spLocks noChangeArrowheads="1"/>
            </p:cNvSpPr>
            <p:nvPr/>
          </p:nvSpPr>
          <p:spPr bwMode="auto">
            <a:xfrm>
              <a:off x="5135036" y="1674826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81" name="Rectangle 48"/>
            <p:cNvSpPr>
              <a:spLocks noChangeArrowheads="1"/>
            </p:cNvSpPr>
            <p:nvPr/>
          </p:nvSpPr>
          <p:spPr bwMode="auto">
            <a:xfrm>
              <a:off x="5135036" y="1804999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82" name="Rectangle 49"/>
            <p:cNvSpPr>
              <a:spLocks noChangeArrowheads="1"/>
            </p:cNvSpPr>
            <p:nvPr/>
          </p:nvSpPr>
          <p:spPr bwMode="auto">
            <a:xfrm>
              <a:off x="4957236" y="1671650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83" name="Rectangle 50"/>
            <p:cNvSpPr>
              <a:spLocks noChangeArrowheads="1"/>
            </p:cNvSpPr>
            <p:nvPr/>
          </p:nvSpPr>
          <p:spPr bwMode="auto">
            <a:xfrm>
              <a:off x="4957236" y="2071699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84" name="Rectangle 51"/>
            <p:cNvSpPr>
              <a:spLocks noChangeArrowheads="1"/>
            </p:cNvSpPr>
            <p:nvPr/>
          </p:nvSpPr>
          <p:spPr bwMode="auto">
            <a:xfrm>
              <a:off x="5135036" y="1935177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85" name="Rectangle 52"/>
            <p:cNvSpPr>
              <a:spLocks noChangeArrowheads="1"/>
            </p:cNvSpPr>
            <p:nvPr/>
          </p:nvSpPr>
          <p:spPr bwMode="auto">
            <a:xfrm>
              <a:off x="5135036" y="2071699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598" name="Rectangle 53"/>
            <p:cNvSpPr>
              <a:spLocks noChangeArrowheads="1"/>
            </p:cNvSpPr>
            <p:nvPr/>
          </p:nvSpPr>
          <p:spPr bwMode="auto">
            <a:xfrm>
              <a:off x="4957236" y="1938350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</p:grpSp>
      <p:grpSp>
        <p:nvGrpSpPr>
          <p:cNvPr id="599" name="Group 598"/>
          <p:cNvGrpSpPr/>
          <p:nvPr/>
        </p:nvGrpSpPr>
        <p:grpSpPr>
          <a:xfrm>
            <a:off x="11135560" y="1648061"/>
            <a:ext cx="800100" cy="828676"/>
            <a:chOff x="5378463" y="5465997"/>
            <a:chExt cx="800100" cy="828676"/>
          </a:xfrm>
        </p:grpSpPr>
        <p:sp>
          <p:nvSpPr>
            <p:cNvPr id="600" name="AutoShape 29"/>
            <p:cNvSpPr>
              <a:spLocks noChangeArrowheads="1"/>
            </p:cNvSpPr>
            <p:nvPr/>
          </p:nvSpPr>
          <p:spPr bwMode="auto">
            <a:xfrm>
              <a:off x="5378463" y="5465997"/>
              <a:ext cx="800100" cy="828676"/>
            </a:xfrm>
            <a:prstGeom prst="cube">
              <a:avLst>
                <a:gd name="adj" fmla="val 2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601" name="Rectangle 38"/>
            <p:cNvSpPr>
              <a:spLocks noChangeArrowheads="1"/>
            </p:cNvSpPr>
            <p:nvPr/>
          </p:nvSpPr>
          <p:spPr bwMode="auto">
            <a:xfrm>
              <a:off x="5568952" y="5848582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602" name="Rectangle 39"/>
            <p:cNvSpPr>
              <a:spLocks noChangeArrowheads="1"/>
            </p:cNvSpPr>
            <p:nvPr/>
          </p:nvSpPr>
          <p:spPr bwMode="auto">
            <a:xfrm>
              <a:off x="5746752" y="5718407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628" name="Rectangle 40"/>
            <p:cNvSpPr>
              <a:spLocks noChangeArrowheads="1"/>
            </p:cNvSpPr>
            <p:nvPr/>
          </p:nvSpPr>
          <p:spPr bwMode="auto">
            <a:xfrm>
              <a:off x="5746752" y="5848582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634" name="Rectangle 41"/>
            <p:cNvSpPr>
              <a:spLocks noChangeArrowheads="1"/>
            </p:cNvSpPr>
            <p:nvPr/>
          </p:nvSpPr>
          <p:spPr bwMode="auto">
            <a:xfrm>
              <a:off x="5568952" y="5715233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635" name="Rectangle 42"/>
            <p:cNvSpPr>
              <a:spLocks noChangeArrowheads="1"/>
            </p:cNvSpPr>
            <p:nvPr/>
          </p:nvSpPr>
          <p:spPr bwMode="auto">
            <a:xfrm>
              <a:off x="5568952" y="6115282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636" name="Rectangle 43"/>
            <p:cNvSpPr>
              <a:spLocks noChangeArrowheads="1"/>
            </p:cNvSpPr>
            <p:nvPr/>
          </p:nvSpPr>
          <p:spPr bwMode="auto">
            <a:xfrm>
              <a:off x="5746752" y="5978758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637" name="Rectangle 44"/>
            <p:cNvSpPr>
              <a:spLocks noChangeArrowheads="1"/>
            </p:cNvSpPr>
            <p:nvPr/>
          </p:nvSpPr>
          <p:spPr bwMode="auto">
            <a:xfrm>
              <a:off x="5746752" y="6115282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645" name="Rectangle 45"/>
            <p:cNvSpPr>
              <a:spLocks noChangeArrowheads="1"/>
            </p:cNvSpPr>
            <p:nvPr/>
          </p:nvSpPr>
          <p:spPr bwMode="auto">
            <a:xfrm>
              <a:off x="5568952" y="5981933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</p:grpSp>
      <p:grpSp>
        <p:nvGrpSpPr>
          <p:cNvPr id="646" name="Group 645"/>
          <p:cNvGrpSpPr/>
          <p:nvPr/>
        </p:nvGrpSpPr>
        <p:grpSpPr>
          <a:xfrm>
            <a:off x="11129699" y="5217406"/>
            <a:ext cx="800100" cy="828676"/>
            <a:chOff x="5378463" y="5465997"/>
            <a:chExt cx="800100" cy="828676"/>
          </a:xfrm>
        </p:grpSpPr>
        <p:sp>
          <p:nvSpPr>
            <p:cNvPr id="647" name="AutoShape 29"/>
            <p:cNvSpPr>
              <a:spLocks noChangeArrowheads="1"/>
            </p:cNvSpPr>
            <p:nvPr/>
          </p:nvSpPr>
          <p:spPr bwMode="auto">
            <a:xfrm>
              <a:off x="5378463" y="5465997"/>
              <a:ext cx="800100" cy="828676"/>
            </a:xfrm>
            <a:prstGeom prst="cube">
              <a:avLst>
                <a:gd name="adj" fmla="val 2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648" name="Rectangle 38"/>
            <p:cNvSpPr>
              <a:spLocks noChangeArrowheads="1"/>
            </p:cNvSpPr>
            <p:nvPr/>
          </p:nvSpPr>
          <p:spPr bwMode="auto">
            <a:xfrm>
              <a:off x="5568952" y="5848582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649" name="Rectangle 39"/>
            <p:cNvSpPr>
              <a:spLocks noChangeArrowheads="1"/>
            </p:cNvSpPr>
            <p:nvPr/>
          </p:nvSpPr>
          <p:spPr bwMode="auto">
            <a:xfrm>
              <a:off x="5746752" y="5718407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650" name="Rectangle 40"/>
            <p:cNvSpPr>
              <a:spLocks noChangeArrowheads="1"/>
            </p:cNvSpPr>
            <p:nvPr/>
          </p:nvSpPr>
          <p:spPr bwMode="auto">
            <a:xfrm>
              <a:off x="5746752" y="5848582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651" name="Rectangle 41"/>
            <p:cNvSpPr>
              <a:spLocks noChangeArrowheads="1"/>
            </p:cNvSpPr>
            <p:nvPr/>
          </p:nvSpPr>
          <p:spPr bwMode="auto">
            <a:xfrm>
              <a:off x="5568952" y="5715233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652" name="Rectangle 42"/>
            <p:cNvSpPr>
              <a:spLocks noChangeArrowheads="1"/>
            </p:cNvSpPr>
            <p:nvPr/>
          </p:nvSpPr>
          <p:spPr bwMode="auto">
            <a:xfrm>
              <a:off x="5568952" y="6115282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653" name="Rectangle 43"/>
            <p:cNvSpPr>
              <a:spLocks noChangeArrowheads="1"/>
            </p:cNvSpPr>
            <p:nvPr/>
          </p:nvSpPr>
          <p:spPr bwMode="auto">
            <a:xfrm>
              <a:off x="5746752" y="5978758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654" name="Rectangle 44"/>
            <p:cNvSpPr>
              <a:spLocks noChangeArrowheads="1"/>
            </p:cNvSpPr>
            <p:nvPr/>
          </p:nvSpPr>
          <p:spPr bwMode="auto">
            <a:xfrm>
              <a:off x="5746752" y="6115282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655" name="Rectangle 45"/>
            <p:cNvSpPr>
              <a:spLocks noChangeArrowheads="1"/>
            </p:cNvSpPr>
            <p:nvPr/>
          </p:nvSpPr>
          <p:spPr bwMode="auto">
            <a:xfrm>
              <a:off x="5568952" y="5981933"/>
              <a:ext cx="118533" cy="88900"/>
            </a:xfrm>
            <a:prstGeom prst="rect">
              <a:avLst/>
            </a:prstGeom>
            <a:solidFill>
              <a:schemeClr val="bg1">
                <a:alpha val="3294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97" tIns="47549" rIns="95097" bIns="47549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</p:grpSp>
      <p:sp>
        <p:nvSpPr>
          <p:cNvPr id="656" name="Line 5"/>
          <p:cNvSpPr>
            <a:spLocks noChangeShapeType="1"/>
          </p:cNvSpPr>
          <p:nvPr/>
        </p:nvSpPr>
        <p:spPr bwMode="auto">
          <a:xfrm flipV="1">
            <a:off x="4197925" y="2068279"/>
            <a:ext cx="7065932" cy="779930"/>
          </a:xfrm>
          <a:prstGeom prst="line">
            <a:avLst/>
          </a:prstGeom>
          <a:noFill/>
          <a:ln w="9525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657" name="Line 7"/>
          <p:cNvSpPr>
            <a:spLocks noChangeShapeType="1"/>
          </p:cNvSpPr>
          <p:nvPr/>
        </p:nvSpPr>
        <p:spPr bwMode="auto">
          <a:xfrm flipH="1">
            <a:off x="10226224" y="2102079"/>
            <a:ext cx="930396" cy="580755"/>
          </a:xfrm>
          <a:prstGeom prst="line">
            <a:avLst/>
          </a:prstGeom>
          <a:noFill/>
          <a:ln w="9525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658" name="Line 5"/>
          <p:cNvSpPr>
            <a:spLocks noChangeShapeType="1"/>
          </p:cNvSpPr>
          <p:nvPr/>
        </p:nvSpPr>
        <p:spPr bwMode="auto">
          <a:xfrm>
            <a:off x="4056322" y="3734607"/>
            <a:ext cx="7079238" cy="1806172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659" name="Line 5"/>
          <p:cNvSpPr>
            <a:spLocks noChangeShapeType="1"/>
          </p:cNvSpPr>
          <p:nvPr/>
        </p:nvSpPr>
        <p:spPr bwMode="auto">
          <a:xfrm flipH="1" flipV="1">
            <a:off x="9999214" y="4433207"/>
            <a:ext cx="1120557" cy="1036607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4552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9053CE-7742-465F-ADE1-0490DF1A5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239724"/>
            <a:ext cx="9992784" cy="1085851"/>
          </a:xfrm>
        </p:spPr>
        <p:txBody>
          <a:bodyPr wrap="square" anchor="ctr">
            <a:normAutofit/>
          </a:bodyPr>
          <a:lstStyle/>
          <a:p>
            <a:pPr algn="l" rtl="0"/>
            <a:r>
              <a:rPr lang="en-US" altLang="zh-CN" dirty="0"/>
              <a:t>NR 大规模 MIMO</a:t>
            </a:r>
            <a:endParaRPr lang="zh-CN" altLang="en-US" dirty="0"/>
          </a:p>
        </p:txBody>
      </p:sp>
      <p:pic>
        <p:nvPicPr>
          <p:cNvPr id="5" name="Picture 4" descr="Diagram  Description automatically generated">
            <a:extLst>
              <a:ext uri="{FF2B5EF4-FFF2-40B4-BE49-F238E27FC236}">
                <a16:creationId xmlns:a16="http://schemas.microsoft.com/office/drawing/2014/main" id="{56FEC6D3-E098-4917-B94F-378B9BA40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69" y="2041582"/>
            <a:ext cx="11135784" cy="3368574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71A7B-9337-4FE7-90E8-4BB5385AECC0}"/>
              </a:ext>
            </a:extLst>
          </p:cNvPr>
          <p:cNvSpPr txBox="1"/>
          <p:nvPr/>
        </p:nvSpPr>
        <p:spPr>
          <a:xfrm>
            <a:off x="5274197" y="1798948"/>
            <a:ext cx="1643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altLang="zh-CN" sz="3600" dirty="0">
                <a:solidFill>
                  <a:srgbClr val="FF0000"/>
                </a:solidFill>
              </a:rPr>
              <a:t>ABF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68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  Description automatically generated">
            <a:extLst>
              <a:ext uri="{FF2B5EF4-FFF2-40B4-BE49-F238E27FC236}">
                <a16:creationId xmlns:a16="http://schemas.microsoft.com/office/drawing/2014/main" id="{147C36AF-4F08-44A4-92A4-13FFD5035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68" y="1846837"/>
            <a:ext cx="11135785" cy="3758325"/>
          </a:xfrm>
          <a:prstGeom prst="rect">
            <a:avLst/>
          </a:prstGeom>
          <a:noFill/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A5C5B22D-1CD3-425C-9A7F-2AB0994D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239724"/>
            <a:ext cx="9992784" cy="1085851"/>
          </a:xfrm>
        </p:spPr>
        <p:txBody>
          <a:bodyPr wrap="square" anchor="ctr">
            <a:normAutofit/>
          </a:bodyPr>
          <a:lstStyle/>
          <a:p>
            <a:pPr algn="l" rtl="0"/>
            <a:r>
              <a:rPr lang="en-US" altLang="zh-CN" dirty="0"/>
              <a:t>NR 大规模 MIMO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1A642-767D-47A8-9976-EF645AA13753}"/>
              </a:ext>
            </a:extLst>
          </p:cNvPr>
          <p:cNvSpPr txBox="1"/>
          <p:nvPr/>
        </p:nvSpPr>
        <p:spPr>
          <a:xfrm>
            <a:off x="5274197" y="1798948"/>
            <a:ext cx="1643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altLang="zh-CN" sz="3600" dirty="0" err="1">
                <a:solidFill>
                  <a:srgbClr val="FF0000"/>
                </a:solidFill>
              </a:rPr>
              <a:t>数据库文件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174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BB5745-E448-457E-A3A5-4DA265771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47" y="1800000"/>
            <a:ext cx="10774826" cy="3852000"/>
          </a:xfrm>
          <a:prstGeom prst="rect">
            <a:avLst/>
          </a:prstGeom>
          <a:noFill/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238B0FA-89DB-4CBA-90E4-11666A4E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239724"/>
            <a:ext cx="9992784" cy="1085851"/>
          </a:xfrm>
        </p:spPr>
        <p:txBody>
          <a:bodyPr wrap="square" anchor="ctr">
            <a:normAutofit/>
          </a:bodyPr>
          <a:lstStyle/>
          <a:p>
            <a:pPr algn="l" rtl="0"/>
            <a:r>
              <a:rPr lang="en-US" altLang="zh-CN" dirty="0"/>
              <a:t>NR 大规模 MIMO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92EEA-0B28-4E4F-8D17-E201F192EC67}"/>
              </a:ext>
            </a:extLst>
          </p:cNvPr>
          <p:cNvSpPr txBox="1"/>
          <p:nvPr/>
        </p:nvSpPr>
        <p:spPr>
          <a:xfrm>
            <a:off x="5274197" y="1798948"/>
            <a:ext cx="1643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altLang="zh-CN" sz="3600" dirty="0" err="1">
                <a:solidFill>
                  <a:srgbClr val="FF0000"/>
                </a:solidFill>
              </a:rPr>
              <a:t>HBF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432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4935" y="1325085"/>
            <a:ext cx="6709475" cy="3852000"/>
          </a:xfrm>
        </p:spPr>
        <p:txBody>
          <a:bodyPr/>
          <a:lstStyle/>
          <a:p>
            <a:pPr algn="l" rtl="0"/>
            <a:r>
              <a:rPr lang="en-US" dirty="0"/>
              <a:t>DL PDSCH – 单传输方案 (~TM10)，1-8 层</a:t>
            </a:r>
            <a:br>
              <a:rPr lang="en-US" dirty="0"/>
            </a:br>
            <a:endParaRPr lang="en-US" dirty="0"/>
          </a:p>
          <a:p>
            <a:pPr lvl="1" algn="l" rtl="0"/>
            <a:r>
              <a:rPr lang="en-US" dirty="0">
                <a:solidFill>
                  <a:schemeClr val="accent1"/>
                </a:solidFill>
              </a:rPr>
              <a:t>基于码本的传输</a:t>
            </a:r>
          </a:p>
          <a:p>
            <a:pPr lvl="2" algn="l" rtl="0"/>
            <a:r>
              <a:rPr lang="en-US" dirty="0" err="1"/>
              <a:t>基站</a:t>
            </a:r>
            <a:r>
              <a:rPr lang="en-US" dirty="0"/>
              <a:t>发送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CSI-RS</a:t>
            </a:r>
            <a:r>
              <a:rPr lang="en-US" dirty="0"/>
              <a:t>UE选择并报告最佳预编码器（</a:t>
            </a:r>
            <a:r>
              <a:rPr lang="en-US" dirty="0">
                <a:solidFill>
                  <a:schemeClr val="accent2"/>
                </a:solidFill>
              </a:rPr>
              <a:t>采购经理人指数</a:t>
            </a:r>
            <a:r>
              <a:rPr lang="en-US" dirty="0"/>
              <a:t>) 或梁 (</a:t>
            </a:r>
            <a:r>
              <a:rPr lang="en-US" dirty="0">
                <a:solidFill>
                  <a:schemeClr val="accent2"/>
                </a:solidFill>
              </a:rPr>
              <a:t>显色指数</a:t>
            </a:r>
            <a:r>
              <a:rPr lang="en-US" dirty="0"/>
              <a:t>）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 algn="l" rtl="0"/>
            <a:r>
              <a:rPr lang="en-US" dirty="0">
                <a:solidFill>
                  <a:schemeClr val="accent1"/>
                </a:solidFill>
              </a:rPr>
              <a:t>非基于码本的传输</a:t>
            </a:r>
          </a:p>
          <a:p>
            <a:pPr lvl="2" algn="l" rtl="0"/>
            <a:r>
              <a:rPr lang="en-US" dirty="0"/>
              <a:t>UE发送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SRS</a:t>
            </a:r>
            <a:r>
              <a:rPr lang="en-US" dirty="0"/>
              <a:t>和</a:t>
            </a:r>
            <a:r>
              <a:rPr lang="en-US" dirty="0" err="1"/>
              <a:t>基站</a:t>
            </a:r>
            <a:r>
              <a:rPr lang="en-US" dirty="0"/>
              <a:t>假设互易性确定预编码器</a:t>
            </a:r>
          </a:p>
          <a:p>
            <a:pPr lvl="2" algn="l" rtl="0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NR DL PDSCH</a:t>
            </a:r>
          </a:p>
        </p:txBody>
      </p:sp>
      <p:sp>
        <p:nvSpPr>
          <p:cNvPr id="4" name="Freeform 35">
            <a:extLst>
              <a:ext uri="{FF2B5EF4-FFF2-40B4-BE49-F238E27FC236}">
                <a16:creationId xmlns:a16="http://schemas.microsoft.com/office/drawing/2014/main" id="{6473B57F-45DF-4B94-BE3C-5C21B76A4B4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34410" y="1999994"/>
            <a:ext cx="683037" cy="835884"/>
          </a:xfrm>
          <a:custGeom>
            <a:avLst/>
            <a:gdLst>
              <a:gd name="T0" fmla="*/ 1013729009 w 363"/>
              <a:gd name="T1" fmla="*/ 450081522 h 447"/>
              <a:gd name="T2" fmla="*/ 1168604066 w 363"/>
              <a:gd name="T3" fmla="*/ 2147483647 h 447"/>
              <a:gd name="T4" fmla="*/ 802536091 w 363"/>
              <a:gd name="T5" fmla="*/ 1490893401 h 447"/>
              <a:gd name="T6" fmla="*/ 661739561 w 363"/>
              <a:gd name="T7" fmla="*/ 2147483647 h 447"/>
              <a:gd name="T8" fmla="*/ 337910920 w 363"/>
              <a:gd name="T9" fmla="*/ 2137882542 h 447"/>
              <a:gd name="T10" fmla="*/ 281589307 w 363"/>
              <a:gd name="T11" fmla="*/ 1969102440 h 447"/>
              <a:gd name="T12" fmla="*/ 239353725 w 363"/>
              <a:gd name="T13" fmla="*/ 1786258580 h 447"/>
              <a:gd name="T14" fmla="*/ 225271445 w 363"/>
              <a:gd name="T15" fmla="*/ 1603410969 h 447"/>
              <a:gd name="T16" fmla="*/ 225271445 w 363"/>
              <a:gd name="T17" fmla="*/ 1490893401 h 447"/>
              <a:gd name="T18" fmla="*/ 239353725 w 363"/>
              <a:gd name="T19" fmla="*/ 1279918274 h 447"/>
              <a:gd name="T20" fmla="*/ 267510780 w 363"/>
              <a:gd name="T21" fmla="*/ 1097070663 h 447"/>
              <a:gd name="T22" fmla="*/ 309750114 w 363"/>
              <a:gd name="T23" fmla="*/ 914226803 h 447"/>
              <a:gd name="T24" fmla="*/ 591339420 w 363"/>
              <a:gd name="T25" fmla="*/ 393818988 h 447"/>
              <a:gd name="T26" fmla="*/ 760296757 w 363"/>
              <a:gd name="T27" fmla="*/ 196911369 h 447"/>
              <a:gd name="T28" fmla="*/ 774375284 w 363"/>
              <a:gd name="T29" fmla="*/ 84390051 h 447"/>
              <a:gd name="T30" fmla="*/ 506864505 w 363"/>
              <a:gd name="T31" fmla="*/ 140648835 h 447"/>
              <a:gd name="T32" fmla="*/ 408307309 w 363"/>
              <a:gd name="T33" fmla="*/ 253170153 h 447"/>
              <a:gd name="T34" fmla="*/ 126714250 w 363"/>
              <a:gd name="T35" fmla="*/ 745446701 h 447"/>
              <a:gd name="T36" fmla="*/ 98557195 w 363"/>
              <a:gd name="T37" fmla="*/ 843900510 h 447"/>
              <a:gd name="T38" fmla="*/ 42239334 w 363"/>
              <a:gd name="T39" fmla="*/ 1040811879 h 447"/>
              <a:gd name="T40" fmla="*/ 14078527 w 363"/>
              <a:gd name="T41" fmla="*/ 1251787007 h 447"/>
              <a:gd name="T42" fmla="*/ 0 w 363"/>
              <a:gd name="T43" fmla="*/ 1490893401 h 447"/>
              <a:gd name="T44" fmla="*/ 0 w 363"/>
              <a:gd name="T45" fmla="*/ 1589347211 h 447"/>
              <a:gd name="T46" fmla="*/ 14078527 w 363"/>
              <a:gd name="T47" fmla="*/ 1786258580 h 447"/>
              <a:gd name="T48" fmla="*/ 56317861 w 363"/>
              <a:gd name="T49" fmla="*/ 1969102440 h 447"/>
              <a:gd name="T50" fmla="*/ 98557195 w 363"/>
              <a:gd name="T51" fmla="*/ 2137882542 h 447"/>
              <a:gd name="T52" fmla="*/ 351989448 w 363"/>
              <a:gd name="T53" fmla="*/ 2147483647 h 447"/>
              <a:gd name="T54" fmla="*/ 408307309 w 363"/>
              <a:gd name="T55" fmla="*/ 2147483647 h 447"/>
              <a:gd name="T56" fmla="*/ 591339420 w 363"/>
              <a:gd name="T57" fmla="*/ 2147483647 h 447"/>
              <a:gd name="T58" fmla="*/ 774375284 w 363"/>
              <a:gd name="T59" fmla="*/ 2147483647 h 447"/>
              <a:gd name="T60" fmla="*/ 675818089 w 363"/>
              <a:gd name="T61" fmla="*/ 2147483647 h 447"/>
              <a:gd name="T62" fmla="*/ 1942979350 w 363"/>
              <a:gd name="T63" fmla="*/ 2147483647 h 447"/>
              <a:gd name="T64" fmla="*/ 2147483647 w 363"/>
              <a:gd name="T65" fmla="*/ 2147483647 h 447"/>
              <a:gd name="T66" fmla="*/ 2147483647 w 363"/>
              <a:gd name="T67" fmla="*/ 1125201930 h 447"/>
              <a:gd name="T68" fmla="*/ 2147483647 w 363"/>
              <a:gd name="T69" fmla="*/ 1068943146 h 447"/>
              <a:gd name="T70" fmla="*/ 2147483647 w 363"/>
              <a:gd name="T71" fmla="*/ 2147483647 h 447"/>
              <a:gd name="T72" fmla="*/ 2147483647 w 363"/>
              <a:gd name="T73" fmla="*/ 2147483647 h 447"/>
              <a:gd name="T74" fmla="*/ 2147483647 w 363"/>
              <a:gd name="T75" fmla="*/ 2147483647 h 447"/>
              <a:gd name="T76" fmla="*/ 2147483647 w 363"/>
              <a:gd name="T77" fmla="*/ 1926907415 h 447"/>
              <a:gd name="T78" fmla="*/ 1393875511 w 363"/>
              <a:gd name="T79" fmla="*/ 928290561 h 447"/>
              <a:gd name="T80" fmla="*/ 1619146957 w 363"/>
              <a:gd name="T81" fmla="*/ 928290561 h 447"/>
              <a:gd name="T82" fmla="*/ 2147483647 w 363"/>
              <a:gd name="T83" fmla="*/ 492276548 h 447"/>
              <a:gd name="T84" fmla="*/ 2147483647 w 363"/>
              <a:gd name="T85" fmla="*/ 42195026 h 447"/>
              <a:gd name="T86" fmla="*/ 2147483647 w 363"/>
              <a:gd name="T87" fmla="*/ 829836752 h 447"/>
              <a:gd name="T88" fmla="*/ 2147483647 w 363"/>
              <a:gd name="T89" fmla="*/ 2039428733 h 447"/>
              <a:gd name="T90" fmla="*/ 2147483647 w 363"/>
              <a:gd name="T91" fmla="*/ 450081522 h 447"/>
              <a:gd name="T92" fmla="*/ 2147483647 w 363"/>
              <a:gd name="T93" fmla="*/ 2147483647 h 447"/>
              <a:gd name="T94" fmla="*/ 2147483647 w 363"/>
              <a:gd name="T95" fmla="*/ 1490893401 h 447"/>
              <a:gd name="T96" fmla="*/ 2147483647 w 363"/>
              <a:gd name="T97" fmla="*/ 829836752 h 447"/>
              <a:gd name="T98" fmla="*/ 2147483647 w 363"/>
              <a:gd name="T99" fmla="*/ 2147483647 h 44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63" h="447">
                <a:moveTo>
                  <a:pt x="85" y="38"/>
                </a:moveTo>
                <a:cubicBezTo>
                  <a:pt x="85" y="38"/>
                  <a:pt x="85" y="38"/>
                  <a:pt x="85" y="38"/>
                </a:cubicBezTo>
                <a:cubicBezTo>
                  <a:pt x="85" y="36"/>
                  <a:pt x="84" y="34"/>
                  <a:pt x="83" y="32"/>
                </a:cubicBezTo>
                <a:cubicBezTo>
                  <a:pt x="80" y="29"/>
                  <a:pt x="75" y="29"/>
                  <a:pt x="72" y="32"/>
                </a:cubicBezTo>
                <a:cubicBezTo>
                  <a:pt x="51" y="53"/>
                  <a:pt x="41" y="79"/>
                  <a:pt x="41" y="106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41" y="132"/>
                  <a:pt x="51" y="159"/>
                  <a:pt x="72" y="179"/>
                </a:cubicBezTo>
                <a:cubicBezTo>
                  <a:pt x="75" y="182"/>
                  <a:pt x="80" y="182"/>
                  <a:pt x="83" y="179"/>
                </a:cubicBezTo>
                <a:cubicBezTo>
                  <a:pt x="84" y="178"/>
                  <a:pt x="85" y="176"/>
                  <a:pt x="85" y="174"/>
                </a:cubicBezTo>
                <a:cubicBezTo>
                  <a:pt x="85" y="174"/>
                  <a:pt x="85" y="174"/>
                  <a:pt x="85" y="174"/>
                </a:cubicBezTo>
                <a:cubicBezTo>
                  <a:pt x="85" y="172"/>
                  <a:pt x="84" y="169"/>
                  <a:pt x="83" y="168"/>
                </a:cubicBezTo>
                <a:cubicBezTo>
                  <a:pt x="66" y="151"/>
                  <a:pt x="57" y="128"/>
                  <a:pt x="57" y="106"/>
                </a:cubicBezTo>
                <a:cubicBezTo>
                  <a:pt x="57" y="83"/>
                  <a:pt x="66" y="61"/>
                  <a:pt x="83" y="44"/>
                </a:cubicBezTo>
                <a:cubicBezTo>
                  <a:pt x="84" y="42"/>
                  <a:pt x="85" y="40"/>
                  <a:pt x="85" y="38"/>
                </a:cubicBezTo>
                <a:close/>
                <a:moveTo>
                  <a:pt x="48" y="191"/>
                </a:moveTo>
                <a:cubicBezTo>
                  <a:pt x="48" y="191"/>
                  <a:pt x="47" y="191"/>
                  <a:pt x="47" y="190"/>
                </a:cubicBezTo>
                <a:cubicBezTo>
                  <a:pt x="45" y="188"/>
                  <a:pt x="44" y="186"/>
                  <a:pt x="42" y="184"/>
                </a:cubicBezTo>
                <a:cubicBezTo>
                  <a:pt x="42" y="184"/>
                  <a:pt x="42" y="184"/>
                  <a:pt x="42" y="184"/>
                </a:cubicBezTo>
                <a:cubicBezTo>
                  <a:pt x="41" y="182"/>
                  <a:pt x="40" y="181"/>
                  <a:pt x="39" y="180"/>
                </a:cubicBezTo>
                <a:cubicBezTo>
                  <a:pt x="33" y="171"/>
                  <a:pt x="28" y="162"/>
                  <a:pt x="24" y="152"/>
                </a:cubicBezTo>
                <a:cubicBezTo>
                  <a:pt x="24" y="151"/>
                  <a:pt x="23" y="149"/>
                  <a:pt x="23" y="148"/>
                </a:cubicBezTo>
                <a:cubicBezTo>
                  <a:pt x="22" y="147"/>
                  <a:pt x="22" y="147"/>
                  <a:pt x="22" y="146"/>
                </a:cubicBezTo>
                <a:cubicBezTo>
                  <a:pt x="22" y="145"/>
                  <a:pt x="21" y="143"/>
                  <a:pt x="21" y="142"/>
                </a:cubicBezTo>
                <a:cubicBezTo>
                  <a:pt x="21" y="141"/>
                  <a:pt x="20" y="141"/>
                  <a:pt x="20" y="140"/>
                </a:cubicBezTo>
                <a:cubicBezTo>
                  <a:pt x="20" y="139"/>
                  <a:pt x="20" y="137"/>
                  <a:pt x="19" y="136"/>
                </a:cubicBezTo>
                <a:cubicBezTo>
                  <a:pt x="19" y="135"/>
                  <a:pt x="19" y="135"/>
                  <a:pt x="19" y="134"/>
                </a:cubicBezTo>
                <a:cubicBezTo>
                  <a:pt x="18" y="133"/>
                  <a:pt x="18" y="131"/>
                  <a:pt x="18" y="130"/>
                </a:cubicBezTo>
                <a:cubicBezTo>
                  <a:pt x="18" y="129"/>
                  <a:pt x="18" y="128"/>
                  <a:pt x="17" y="127"/>
                </a:cubicBezTo>
                <a:cubicBezTo>
                  <a:pt x="17" y="126"/>
                  <a:pt x="17" y="125"/>
                  <a:pt x="17" y="124"/>
                </a:cubicBezTo>
                <a:cubicBezTo>
                  <a:pt x="17" y="123"/>
                  <a:pt x="17" y="122"/>
                  <a:pt x="17" y="121"/>
                </a:cubicBezTo>
                <a:cubicBezTo>
                  <a:pt x="16" y="120"/>
                  <a:pt x="16" y="119"/>
                  <a:pt x="16" y="118"/>
                </a:cubicBezTo>
                <a:cubicBezTo>
                  <a:pt x="16" y="117"/>
                  <a:pt x="16" y="116"/>
                  <a:pt x="16" y="114"/>
                </a:cubicBezTo>
                <a:cubicBezTo>
                  <a:pt x="16" y="113"/>
                  <a:pt x="16" y="113"/>
                  <a:pt x="16" y="112"/>
                </a:cubicBezTo>
                <a:cubicBezTo>
                  <a:pt x="16" y="110"/>
                  <a:pt x="16" y="108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4"/>
                  <a:pt x="16" y="102"/>
                  <a:pt x="16" y="100"/>
                </a:cubicBezTo>
                <a:cubicBezTo>
                  <a:pt x="16" y="99"/>
                  <a:pt x="16" y="98"/>
                  <a:pt x="16" y="97"/>
                </a:cubicBezTo>
                <a:cubicBezTo>
                  <a:pt x="16" y="96"/>
                  <a:pt x="16" y="95"/>
                  <a:pt x="16" y="93"/>
                </a:cubicBezTo>
                <a:cubicBezTo>
                  <a:pt x="16" y="92"/>
                  <a:pt x="16" y="92"/>
                  <a:pt x="17" y="91"/>
                </a:cubicBezTo>
                <a:cubicBezTo>
                  <a:pt x="17" y="90"/>
                  <a:pt x="17" y="88"/>
                  <a:pt x="17" y="87"/>
                </a:cubicBezTo>
                <a:cubicBezTo>
                  <a:pt x="17" y="86"/>
                  <a:pt x="17" y="85"/>
                  <a:pt x="17" y="84"/>
                </a:cubicBezTo>
                <a:cubicBezTo>
                  <a:pt x="18" y="83"/>
                  <a:pt x="18" y="82"/>
                  <a:pt x="18" y="81"/>
                </a:cubicBezTo>
                <a:cubicBezTo>
                  <a:pt x="18" y="80"/>
                  <a:pt x="18" y="79"/>
                  <a:pt x="19" y="78"/>
                </a:cubicBezTo>
                <a:cubicBezTo>
                  <a:pt x="19" y="77"/>
                  <a:pt x="19" y="76"/>
                  <a:pt x="19" y="75"/>
                </a:cubicBezTo>
                <a:cubicBezTo>
                  <a:pt x="20" y="74"/>
                  <a:pt x="20" y="73"/>
                  <a:pt x="20" y="71"/>
                </a:cubicBezTo>
                <a:cubicBezTo>
                  <a:pt x="20" y="71"/>
                  <a:pt x="21" y="70"/>
                  <a:pt x="21" y="70"/>
                </a:cubicBezTo>
                <a:cubicBezTo>
                  <a:pt x="21" y="68"/>
                  <a:pt x="22" y="67"/>
                  <a:pt x="22" y="65"/>
                </a:cubicBezTo>
                <a:cubicBezTo>
                  <a:pt x="22" y="65"/>
                  <a:pt x="22" y="65"/>
                  <a:pt x="23" y="64"/>
                </a:cubicBezTo>
                <a:cubicBezTo>
                  <a:pt x="23" y="63"/>
                  <a:pt x="24" y="61"/>
                  <a:pt x="24" y="60"/>
                </a:cubicBezTo>
                <a:cubicBezTo>
                  <a:pt x="28" y="50"/>
                  <a:pt x="33" y="40"/>
                  <a:pt x="39" y="32"/>
                </a:cubicBezTo>
                <a:cubicBezTo>
                  <a:pt x="40" y="30"/>
                  <a:pt x="41" y="29"/>
                  <a:pt x="42" y="28"/>
                </a:cubicBezTo>
                <a:cubicBezTo>
                  <a:pt x="42" y="28"/>
                  <a:pt x="42" y="27"/>
                  <a:pt x="42" y="27"/>
                </a:cubicBezTo>
                <a:cubicBezTo>
                  <a:pt x="44" y="25"/>
                  <a:pt x="45" y="23"/>
                  <a:pt x="47" y="21"/>
                </a:cubicBezTo>
                <a:cubicBezTo>
                  <a:pt x="47" y="21"/>
                  <a:pt x="48" y="21"/>
                  <a:pt x="48" y="20"/>
                </a:cubicBezTo>
                <a:cubicBezTo>
                  <a:pt x="50" y="18"/>
                  <a:pt x="52" y="16"/>
                  <a:pt x="54" y="14"/>
                </a:cubicBezTo>
                <a:cubicBezTo>
                  <a:pt x="55" y="13"/>
                  <a:pt x="56" y="11"/>
                  <a:pt x="56" y="9"/>
                </a:cubicBezTo>
                <a:cubicBezTo>
                  <a:pt x="56" y="8"/>
                  <a:pt x="56" y="7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5"/>
                  <a:pt x="54" y="4"/>
                  <a:pt x="54" y="3"/>
                </a:cubicBezTo>
                <a:cubicBezTo>
                  <a:pt x="52" y="2"/>
                  <a:pt x="51" y="1"/>
                  <a:pt x="49" y="1"/>
                </a:cubicBezTo>
                <a:cubicBezTo>
                  <a:pt x="47" y="0"/>
                  <a:pt x="44" y="1"/>
                  <a:pt x="42" y="3"/>
                </a:cubicBezTo>
                <a:cubicBezTo>
                  <a:pt x="40" y="5"/>
                  <a:pt x="38" y="7"/>
                  <a:pt x="36" y="10"/>
                </a:cubicBezTo>
                <a:cubicBezTo>
                  <a:pt x="36" y="10"/>
                  <a:pt x="35" y="11"/>
                  <a:pt x="35" y="11"/>
                </a:cubicBezTo>
                <a:cubicBezTo>
                  <a:pt x="33" y="13"/>
                  <a:pt x="31" y="15"/>
                  <a:pt x="30" y="17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8" y="20"/>
                  <a:pt x="27" y="21"/>
                  <a:pt x="26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19" y="33"/>
                  <a:pt x="14" y="4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5"/>
                  <a:pt x="8" y="57"/>
                  <a:pt x="7" y="59"/>
                </a:cubicBezTo>
                <a:cubicBezTo>
                  <a:pt x="7" y="59"/>
                  <a:pt x="7" y="60"/>
                  <a:pt x="7" y="60"/>
                </a:cubicBezTo>
                <a:cubicBezTo>
                  <a:pt x="6" y="62"/>
                  <a:pt x="6" y="64"/>
                  <a:pt x="5" y="65"/>
                </a:cubicBezTo>
                <a:cubicBezTo>
                  <a:pt x="5" y="66"/>
                  <a:pt x="5" y="66"/>
                  <a:pt x="5" y="67"/>
                </a:cubicBezTo>
                <a:cubicBezTo>
                  <a:pt x="4" y="69"/>
                  <a:pt x="4" y="70"/>
                  <a:pt x="4" y="72"/>
                </a:cubicBezTo>
                <a:cubicBezTo>
                  <a:pt x="3" y="73"/>
                  <a:pt x="3" y="73"/>
                  <a:pt x="3" y="74"/>
                </a:cubicBezTo>
                <a:cubicBezTo>
                  <a:pt x="3" y="75"/>
                  <a:pt x="3" y="77"/>
                  <a:pt x="2" y="78"/>
                </a:cubicBezTo>
                <a:cubicBezTo>
                  <a:pt x="2" y="79"/>
                  <a:pt x="2" y="80"/>
                  <a:pt x="2" y="81"/>
                </a:cubicBezTo>
                <a:cubicBezTo>
                  <a:pt x="2" y="82"/>
                  <a:pt x="1" y="84"/>
                  <a:pt x="1" y="85"/>
                </a:cubicBezTo>
                <a:cubicBezTo>
                  <a:pt x="1" y="86"/>
                  <a:pt x="1" y="87"/>
                  <a:pt x="1" y="89"/>
                </a:cubicBezTo>
                <a:cubicBezTo>
                  <a:pt x="1" y="90"/>
                  <a:pt x="0" y="91"/>
                  <a:pt x="0" y="92"/>
                </a:cubicBezTo>
                <a:cubicBezTo>
                  <a:pt x="0" y="93"/>
                  <a:pt x="0" y="95"/>
                  <a:pt x="0" y="96"/>
                </a:cubicBezTo>
                <a:cubicBezTo>
                  <a:pt x="0" y="97"/>
                  <a:pt x="0" y="98"/>
                  <a:pt x="0" y="99"/>
                </a:cubicBezTo>
                <a:cubicBezTo>
                  <a:pt x="0" y="101"/>
                  <a:pt x="0" y="103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8"/>
                  <a:pt x="0" y="111"/>
                  <a:pt x="0" y="113"/>
                </a:cubicBezTo>
                <a:cubicBezTo>
                  <a:pt x="0" y="114"/>
                  <a:pt x="0" y="115"/>
                  <a:pt x="0" y="115"/>
                </a:cubicBezTo>
                <a:cubicBezTo>
                  <a:pt x="0" y="117"/>
                  <a:pt x="0" y="118"/>
                  <a:pt x="0" y="120"/>
                </a:cubicBezTo>
                <a:cubicBezTo>
                  <a:pt x="0" y="121"/>
                  <a:pt x="1" y="122"/>
                  <a:pt x="1" y="123"/>
                </a:cubicBezTo>
                <a:cubicBezTo>
                  <a:pt x="1" y="124"/>
                  <a:pt x="1" y="125"/>
                  <a:pt x="1" y="127"/>
                </a:cubicBezTo>
                <a:cubicBezTo>
                  <a:pt x="1" y="128"/>
                  <a:pt x="2" y="129"/>
                  <a:pt x="2" y="130"/>
                </a:cubicBezTo>
                <a:cubicBezTo>
                  <a:pt x="2" y="131"/>
                  <a:pt x="2" y="132"/>
                  <a:pt x="2" y="133"/>
                </a:cubicBezTo>
                <a:cubicBezTo>
                  <a:pt x="3" y="135"/>
                  <a:pt x="3" y="136"/>
                  <a:pt x="3" y="138"/>
                </a:cubicBezTo>
                <a:cubicBezTo>
                  <a:pt x="3" y="138"/>
                  <a:pt x="3" y="139"/>
                  <a:pt x="4" y="140"/>
                </a:cubicBezTo>
                <a:cubicBezTo>
                  <a:pt x="4" y="141"/>
                  <a:pt x="4" y="143"/>
                  <a:pt x="5" y="145"/>
                </a:cubicBezTo>
                <a:cubicBezTo>
                  <a:pt x="5" y="145"/>
                  <a:pt x="5" y="146"/>
                  <a:pt x="5" y="146"/>
                </a:cubicBezTo>
                <a:cubicBezTo>
                  <a:pt x="6" y="148"/>
                  <a:pt x="6" y="150"/>
                  <a:pt x="7" y="152"/>
                </a:cubicBezTo>
                <a:cubicBezTo>
                  <a:pt x="7" y="152"/>
                  <a:pt x="7" y="152"/>
                  <a:pt x="7" y="152"/>
                </a:cubicBezTo>
                <a:cubicBezTo>
                  <a:pt x="8" y="154"/>
                  <a:pt x="9" y="156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14" y="169"/>
                  <a:pt x="19" y="179"/>
                  <a:pt x="25" y="188"/>
                </a:cubicBezTo>
                <a:cubicBezTo>
                  <a:pt x="25" y="188"/>
                  <a:pt x="25" y="188"/>
                  <a:pt x="25" y="188"/>
                </a:cubicBezTo>
                <a:cubicBezTo>
                  <a:pt x="25" y="188"/>
                  <a:pt x="25" y="189"/>
                  <a:pt x="26" y="189"/>
                </a:cubicBezTo>
                <a:cubicBezTo>
                  <a:pt x="27" y="190"/>
                  <a:pt x="28" y="192"/>
                  <a:pt x="29" y="193"/>
                </a:cubicBezTo>
                <a:cubicBezTo>
                  <a:pt x="29" y="193"/>
                  <a:pt x="29" y="194"/>
                  <a:pt x="29" y="194"/>
                </a:cubicBezTo>
                <a:cubicBezTo>
                  <a:pt x="29" y="194"/>
                  <a:pt x="29" y="194"/>
                  <a:pt x="30" y="194"/>
                </a:cubicBezTo>
                <a:cubicBezTo>
                  <a:pt x="31" y="196"/>
                  <a:pt x="33" y="198"/>
                  <a:pt x="35" y="201"/>
                </a:cubicBezTo>
                <a:cubicBezTo>
                  <a:pt x="35" y="201"/>
                  <a:pt x="36" y="201"/>
                  <a:pt x="36" y="202"/>
                </a:cubicBezTo>
                <a:cubicBezTo>
                  <a:pt x="38" y="204"/>
                  <a:pt x="40" y="206"/>
                  <a:pt x="42" y="209"/>
                </a:cubicBezTo>
                <a:cubicBezTo>
                  <a:pt x="44" y="211"/>
                  <a:pt x="47" y="211"/>
                  <a:pt x="49" y="211"/>
                </a:cubicBezTo>
                <a:cubicBezTo>
                  <a:pt x="51" y="211"/>
                  <a:pt x="52" y="210"/>
                  <a:pt x="54" y="209"/>
                </a:cubicBezTo>
                <a:cubicBezTo>
                  <a:pt x="54" y="208"/>
                  <a:pt x="55" y="207"/>
                  <a:pt x="55" y="206"/>
                </a:cubicBezTo>
                <a:cubicBezTo>
                  <a:pt x="55" y="206"/>
                  <a:pt x="55" y="206"/>
                  <a:pt x="55" y="206"/>
                </a:cubicBezTo>
                <a:cubicBezTo>
                  <a:pt x="55" y="206"/>
                  <a:pt x="55" y="206"/>
                  <a:pt x="56" y="205"/>
                </a:cubicBezTo>
                <a:cubicBezTo>
                  <a:pt x="56" y="205"/>
                  <a:pt x="56" y="204"/>
                  <a:pt x="56" y="203"/>
                </a:cubicBezTo>
                <a:cubicBezTo>
                  <a:pt x="56" y="201"/>
                  <a:pt x="55" y="199"/>
                  <a:pt x="54" y="197"/>
                </a:cubicBezTo>
                <a:cubicBezTo>
                  <a:pt x="52" y="195"/>
                  <a:pt x="50" y="193"/>
                  <a:pt x="48" y="191"/>
                </a:cubicBezTo>
                <a:close/>
                <a:moveTo>
                  <a:pt x="207" y="60"/>
                </a:moveTo>
                <a:cubicBezTo>
                  <a:pt x="158" y="60"/>
                  <a:pt x="158" y="60"/>
                  <a:pt x="158" y="60"/>
                </a:cubicBezTo>
                <a:cubicBezTo>
                  <a:pt x="147" y="60"/>
                  <a:pt x="138" y="69"/>
                  <a:pt x="138" y="80"/>
                </a:cubicBezTo>
                <a:cubicBezTo>
                  <a:pt x="138" y="439"/>
                  <a:pt x="138" y="439"/>
                  <a:pt x="138" y="439"/>
                </a:cubicBezTo>
                <a:cubicBezTo>
                  <a:pt x="138" y="443"/>
                  <a:pt x="142" y="447"/>
                  <a:pt x="146" y="447"/>
                </a:cubicBezTo>
                <a:cubicBezTo>
                  <a:pt x="151" y="447"/>
                  <a:pt x="154" y="443"/>
                  <a:pt x="154" y="439"/>
                </a:cubicBezTo>
                <a:cubicBezTo>
                  <a:pt x="154" y="420"/>
                  <a:pt x="154" y="420"/>
                  <a:pt x="154" y="420"/>
                </a:cubicBezTo>
                <a:cubicBezTo>
                  <a:pt x="211" y="363"/>
                  <a:pt x="211" y="363"/>
                  <a:pt x="211" y="363"/>
                </a:cubicBezTo>
                <a:cubicBezTo>
                  <a:pt x="211" y="439"/>
                  <a:pt x="211" y="439"/>
                  <a:pt x="211" y="439"/>
                </a:cubicBezTo>
                <a:cubicBezTo>
                  <a:pt x="211" y="443"/>
                  <a:pt x="215" y="447"/>
                  <a:pt x="219" y="447"/>
                </a:cubicBezTo>
                <a:cubicBezTo>
                  <a:pt x="223" y="447"/>
                  <a:pt x="227" y="443"/>
                  <a:pt x="227" y="439"/>
                </a:cubicBezTo>
                <a:cubicBezTo>
                  <a:pt x="227" y="80"/>
                  <a:pt x="227" y="80"/>
                  <a:pt x="227" y="80"/>
                </a:cubicBezTo>
                <a:cubicBezTo>
                  <a:pt x="227" y="69"/>
                  <a:pt x="218" y="60"/>
                  <a:pt x="207" y="60"/>
                </a:cubicBezTo>
                <a:close/>
                <a:moveTo>
                  <a:pt x="154" y="80"/>
                </a:moveTo>
                <a:cubicBezTo>
                  <a:pt x="154" y="78"/>
                  <a:pt x="156" y="76"/>
                  <a:pt x="158" y="76"/>
                </a:cubicBezTo>
                <a:cubicBezTo>
                  <a:pt x="198" y="76"/>
                  <a:pt x="198" y="76"/>
                  <a:pt x="198" y="76"/>
                </a:cubicBezTo>
                <a:cubicBezTo>
                  <a:pt x="154" y="120"/>
                  <a:pt x="154" y="120"/>
                  <a:pt x="154" y="120"/>
                </a:cubicBezTo>
                <a:lnTo>
                  <a:pt x="154" y="80"/>
                </a:lnTo>
                <a:close/>
                <a:moveTo>
                  <a:pt x="154" y="155"/>
                </a:moveTo>
                <a:cubicBezTo>
                  <a:pt x="207" y="207"/>
                  <a:pt x="207" y="207"/>
                  <a:pt x="207" y="207"/>
                </a:cubicBezTo>
                <a:cubicBezTo>
                  <a:pt x="154" y="260"/>
                  <a:pt x="154" y="260"/>
                  <a:pt x="154" y="260"/>
                </a:cubicBezTo>
                <a:lnTo>
                  <a:pt x="154" y="155"/>
                </a:lnTo>
                <a:close/>
                <a:moveTo>
                  <a:pt x="154" y="397"/>
                </a:moveTo>
                <a:cubicBezTo>
                  <a:pt x="154" y="294"/>
                  <a:pt x="154" y="294"/>
                  <a:pt x="154" y="294"/>
                </a:cubicBezTo>
                <a:cubicBezTo>
                  <a:pt x="206" y="346"/>
                  <a:pt x="206" y="346"/>
                  <a:pt x="206" y="346"/>
                </a:cubicBezTo>
                <a:lnTo>
                  <a:pt x="154" y="397"/>
                </a:lnTo>
                <a:close/>
                <a:moveTo>
                  <a:pt x="211" y="328"/>
                </a:moveTo>
                <a:cubicBezTo>
                  <a:pt x="160" y="277"/>
                  <a:pt x="160" y="277"/>
                  <a:pt x="160" y="277"/>
                </a:cubicBezTo>
                <a:cubicBezTo>
                  <a:pt x="211" y="226"/>
                  <a:pt x="211" y="226"/>
                  <a:pt x="211" y="226"/>
                </a:cubicBezTo>
                <a:lnTo>
                  <a:pt x="211" y="328"/>
                </a:lnTo>
                <a:close/>
                <a:moveTo>
                  <a:pt x="211" y="189"/>
                </a:moveTo>
                <a:cubicBezTo>
                  <a:pt x="159" y="137"/>
                  <a:pt x="159" y="137"/>
                  <a:pt x="159" y="137"/>
                </a:cubicBezTo>
                <a:cubicBezTo>
                  <a:pt x="211" y="86"/>
                  <a:pt x="211" y="86"/>
                  <a:pt x="211" y="86"/>
                </a:cubicBezTo>
                <a:lnTo>
                  <a:pt x="211" y="189"/>
                </a:lnTo>
                <a:close/>
                <a:moveTo>
                  <a:pt x="107" y="58"/>
                </a:moveTo>
                <a:cubicBezTo>
                  <a:pt x="103" y="58"/>
                  <a:pt x="99" y="62"/>
                  <a:pt x="99" y="66"/>
                </a:cubicBezTo>
                <a:cubicBezTo>
                  <a:pt x="99" y="144"/>
                  <a:pt x="99" y="144"/>
                  <a:pt x="99" y="144"/>
                </a:cubicBezTo>
                <a:cubicBezTo>
                  <a:pt x="99" y="148"/>
                  <a:pt x="103" y="152"/>
                  <a:pt x="107" y="152"/>
                </a:cubicBezTo>
                <a:cubicBezTo>
                  <a:pt x="111" y="152"/>
                  <a:pt x="115" y="148"/>
                  <a:pt x="115" y="144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5" y="62"/>
                  <a:pt x="111" y="58"/>
                  <a:pt x="107" y="58"/>
                </a:cubicBezTo>
                <a:close/>
                <a:moveTo>
                  <a:pt x="320" y="28"/>
                </a:moveTo>
                <a:cubicBezTo>
                  <a:pt x="322" y="29"/>
                  <a:pt x="323" y="31"/>
                  <a:pt x="324" y="33"/>
                </a:cubicBezTo>
                <a:cubicBezTo>
                  <a:pt x="327" y="36"/>
                  <a:pt x="332" y="37"/>
                  <a:pt x="335" y="35"/>
                </a:cubicBezTo>
                <a:cubicBezTo>
                  <a:pt x="339" y="32"/>
                  <a:pt x="340" y="27"/>
                  <a:pt x="337" y="23"/>
                </a:cubicBezTo>
                <a:cubicBezTo>
                  <a:pt x="336" y="22"/>
                  <a:pt x="335" y="20"/>
                  <a:pt x="333" y="18"/>
                </a:cubicBezTo>
                <a:cubicBezTo>
                  <a:pt x="329" y="13"/>
                  <a:pt x="325" y="8"/>
                  <a:pt x="320" y="3"/>
                </a:cubicBezTo>
                <a:cubicBezTo>
                  <a:pt x="317" y="0"/>
                  <a:pt x="312" y="0"/>
                  <a:pt x="309" y="3"/>
                </a:cubicBezTo>
                <a:cubicBezTo>
                  <a:pt x="307" y="4"/>
                  <a:pt x="306" y="7"/>
                  <a:pt x="306" y="9"/>
                </a:cubicBezTo>
                <a:cubicBezTo>
                  <a:pt x="306" y="11"/>
                  <a:pt x="307" y="13"/>
                  <a:pt x="309" y="14"/>
                </a:cubicBezTo>
                <a:cubicBezTo>
                  <a:pt x="313" y="18"/>
                  <a:pt x="317" y="23"/>
                  <a:pt x="320" y="28"/>
                </a:cubicBezTo>
                <a:close/>
                <a:moveTo>
                  <a:pt x="257" y="59"/>
                </a:moveTo>
                <a:cubicBezTo>
                  <a:pt x="252" y="59"/>
                  <a:pt x="249" y="63"/>
                  <a:pt x="249" y="67"/>
                </a:cubicBezTo>
                <a:cubicBezTo>
                  <a:pt x="249" y="145"/>
                  <a:pt x="249" y="145"/>
                  <a:pt x="249" y="145"/>
                </a:cubicBezTo>
                <a:cubicBezTo>
                  <a:pt x="249" y="149"/>
                  <a:pt x="252" y="153"/>
                  <a:pt x="257" y="153"/>
                </a:cubicBezTo>
                <a:cubicBezTo>
                  <a:pt x="261" y="153"/>
                  <a:pt x="265" y="149"/>
                  <a:pt x="265" y="145"/>
                </a:cubicBezTo>
                <a:cubicBezTo>
                  <a:pt x="265" y="67"/>
                  <a:pt x="265" y="67"/>
                  <a:pt x="265" y="67"/>
                </a:cubicBezTo>
                <a:cubicBezTo>
                  <a:pt x="265" y="63"/>
                  <a:pt x="261" y="59"/>
                  <a:pt x="257" y="59"/>
                </a:cubicBezTo>
                <a:close/>
                <a:moveTo>
                  <a:pt x="291" y="32"/>
                </a:moveTo>
                <a:cubicBezTo>
                  <a:pt x="288" y="29"/>
                  <a:pt x="283" y="29"/>
                  <a:pt x="279" y="32"/>
                </a:cubicBezTo>
                <a:cubicBezTo>
                  <a:pt x="278" y="34"/>
                  <a:pt x="277" y="36"/>
                  <a:pt x="277" y="38"/>
                </a:cubicBezTo>
                <a:cubicBezTo>
                  <a:pt x="277" y="40"/>
                  <a:pt x="278" y="42"/>
                  <a:pt x="279" y="44"/>
                </a:cubicBezTo>
                <a:cubicBezTo>
                  <a:pt x="297" y="61"/>
                  <a:pt x="305" y="83"/>
                  <a:pt x="305" y="106"/>
                </a:cubicBezTo>
                <a:cubicBezTo>
                  <a:pt x="305" y="128"/>
                  <a:pt x="297" y="151"/>
                  <a:pt x="279" y="168"/>
                </a:cubicBezTo>
                <a:cubicBezTo>
                  <a:pt x="279" y="168"/>
                  <a:pt x="279" y="168"/>
                  <a:pt x="279" y="168"/>
                </a:cubicBezTo>
                <a:cubicBezTo>
                  <a:pt x="276" y="171"/>
                  <a:pt x="276" y="176"/>
                  <a:pt x="279" y="179"/>
                </a:cubicBezTo>
                <a:cubicBezTo>
                  <a:pt x="283" y="182"/>
                  <a:pt x="288" y="182"/>
                  <a:pt x="291" y="179"/>
                </a:cubicBezTo>
                <a:cubicBezTo>
                  <a:pt x="311" y="159"/>
                  <a:pt x="321" y="132"/>
                  <a:pt x="321" y="106"/>
                </a:cubicBezTo>
                <a:cubicBezTo>
                  <a:pt x="321" y="79"/>
                  <a:pt x="311" y="53"/>
                  <a:pt x="291" y="32"/>
                </a:cubicBezTo>
                <a:close/>
                <a:moveTo>
                  <a:pt x="353" y="53"/>
                </a:moveTo>
                <a:cubicBezTo>
                  <a:pt x="351" y="49"/>
                  <a:pt x="347" y="47"/>
                  <a:pt x="343" y="49"/>
                </a:cubicBezTo>
                <a:cubicBezTo>
                  <a:pt x="338" y="50"/>
                  <a:pt x="336" y="55"/>
                  <a:pt x="338" y="59"/>
                </a:cubicBezTo>
                <a:cubicBezTo>
                  <a:pt x="344" y="74"/>
                  <a:pt x="347" y="90"/>
                  <a:pt x="347" y="106"/>
                </a:cubicBezTo>
                <a:cubicBezTo>
                  <a:pt x="347" y="140"/>
                  <a:pt x="333" y="173"/>
                  <a:pt x="309" y="197"/>
                </a:cubicBezTo>
                <a:cubicBezTo>
                  <a:pt x="307" y="199"/>
                  <a:pt x="306" y="201"/>
                  <a:pt x="306" y="203"/>
                </a:cubicBezTo>
                <a:cubicBezTo>
                  <a:pt x="306" y="205"/>
                  <a:pt x="307" y="207"/>
                  <a:pt x="309" y="209"/>
                </a:cubicBezTo>
                <a:cubicBezTo>
                  <a:pt x="312" y="212"/>
                  <a:pt x="317" y="212"/>
                  <a:pt x="320" y="209"/>
                </a:cubicBezTo>
                <a:cubicBezTo>
                  <a:pt x="348" y="181"/>
                  <a:pt x="363" y="145"/>
                  <a:pt x="363" y="106"/>
                </a:cubicBezTo>
                <a:cubicBezTo>
                  <a:pt x="363" y="88"/>
                  <a:pt x="359" y="70"/>
                  <a:pt x="353" y="53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98899" tIns="49449" rIns="98899" bIns="49449"/>
          <a:lstStyle/>
          <a:p>
            <a:pPr algn="l" rtl="0">
              <a:spcBef>
                <a:spcPct val="50000"/>
              </a:spcBef>
              <a:defRPr/>
            </a:pPr>
            <a:endParaRPr lang="en-US" sz="1623" dirty="0">
              <a:solidFill>
                <a:schemeClr val="accent1"/>
              </a:solidFill>
            </a:endParaRPr>
          </a:p>
        </p:txBody>
      </p:sp>
      <p:sp>
        <p:nvSpPr>
          <p:cNvPr id="5" name="Freeform 81">
            <a:extLst>
              <a:ext uri="{FF2B5EF4-FFF2-40B4-BE49-F238E27FC236}">
                <a16:creationId xmlns:a16="http://schemas.microsoft.com/office/drawing/2014/main" id="{662F6C84-85E0-40C5-B719-F52BBA264FFC}"/>
              </a:ext>
            </a:extLst>
          </p:cNvPr>
          <p:cNvSpPr>
            <a:spLocks noEditPoints="1"/>
          </p:cNvSpPr>
          <p:nvPr/>
        </p:nvSpPr>
        <p:spPr bwMode="auto">
          <a:xfrm>
            <a:off x="11451443" y="3220363"/>
            <a:ext cx="215838" cy="377784"/>
          </a:xfrm>
          <a:custGeom>
            <a:avLst/>
            <a:gdLst>
              <a:gd name="T0" fmla="*/ 2147483647 w 241"/>
              <a:gd name="T1" fmla="*/ 2147483647 h 383"/>
              <a:gd name="T2" fmla="*/ 2147483647 w 241"/>
              <a:gd name="T3" fmla="*/ 2147483647 h 383"/>
              <a:gd name="T4" fmla="*/ 2147483647 w 241"/>
              <a:gd name="T5" fmla="*/ 2147483647 h 383"/>
              <a:gd name="T6" fmla="*/ 2147483647 w 241"/>
              <a:gd name="T7" fmla="*/ 2147483647 h 383"/>
              <a:gd name="T8" fmla="*/ 2147483647 w 241"/>
              <a:gd name="T9" fmla="*/ 2147483647 h 383"/>
              <a:gd name="T10" fmla="*/ 2147483647 w 241"/>
              <a:gd name="T11" fmla="*/ 2147483647 h 383"/>
              <a:gd name="T12" fmla="*/ 2147483647 w 241"/>
              <a:gd name="T13" fmla="*/ 2147483647 h 383"/>
              <a:gd name="T14" fmla="*/ 2147483647 w 241"/>
              <a:gd name="T15" fmla="*/ 2147483647 h 383"/>
              <a:gd name="T16" fmla="*/ 2147483647 w 241"/>
              <a:gd name="T17" fmla="*/ 0 h 383"/>
              <a:gd name="T18" fmla="*/ 2147483647 w 241"/>
              <a:gd name="T19" fmla="*/ 0 h 383"/>
              <a:gd name="T20" fmla="*/ 0 w 241"/>
              <a:gd name="T21" fmla="*/ 2147483647 h 383"/>
              <a:gd name="T22" fmla="*/ 0 w 241"/>
              <a:gd name="T23" fmla="*/ 2147483647 h 383"/>
              <a:gd name="T24" fmla="*/ 2147483647 w 241"/>
              <a:gd name="T25" fmla="*/ 2147483647 h 383"/>
              <a:gd name="T26" fmla="*/ 2147483647 w 241"/>
              <a:gd name="T27" fmla="*/ 2147483647 h 383"/>
              <a:gd name="T28" fmla="*/ 2147483647 w 241"/>
              <a:gd name="T29" fmla="*/ 2147483647 h 383"/>
              <a:gd name="T30" fmla="*/ 2147483647 w 241"/>
              <a:gd name="T31" fmla="*/ 2147483647 h 383"/>
              <a:gd name="T32" fmla="*/ 2147483647 w 241"/>
              <a:gd name="T33" fmla="*/ 2147483647 h 383"/>
              <a:gd name="T34" fmla="*/ 2147483647 w 241"/>
              <a:gd name="T35" fmla="*/ 2147483647 h 383"/>
              <a:gd name="T36" fmla="*/ 2147483647 w 241"/>
              <a:gd name="T37" fmla="*/ 2147483647 h 383"/>
              <a:gd name="T38" fmla="*/ 2147483647 w 241"/>
              <a:gd name="T39" fmla="*/ 2147483647 h 383"/>
              <a:gd name="T40" fmla="*/ 2147483647 w 241"/>
              <a:gd name="T41" fmla="*/ 2147483647 h 383"/>
              <a:gd name="T42" fmla="*/ 2147483647 w 241"/>
              <a:gd name="T43" fmla="*/ 2147483647 h 383"/>
              <a:gd name="T44" fmla="*/ 2147483647 w 241"/>
              <a:gd name="T45" fmla="*/ 2147483647 h 383"/>
              <a:gd name="T46" fmla="*/ 2147483647 w 241"/>
              <a:gd name="T47" fmla="*/ 2147483647 h 383"/>
              <a:gd name="T48" fmla="*/ 2147483647 w 241"/>
              <a:gd name="T49" fmla="*/ 2147483647 h 383"/>
              <a:gd name="T50" fmla="*/ 2147483647 w 241"/>
              <a:gd name="T51" fmla="*/ 2147483647 h 383"/>
              <a:gd name="T52" fmla="*/ 2147483647 w 241"/>
              <a:gd name="T53" fmla="*/ 2147483647 h 383"/>
              <a:gd name="T54" fmla="*/ 2147483647 w 241"/>
              <a:gd name="T55" fmla="*/ 2147483647 h 383"/>
              <a:gd name="T56" fmla="*/ 2147483647 w 241"/>
              <a:gd name="T57" fmla="*/ 2147483647 h 383"/>
              <a:gd name="T58" fmla="*/ 2147483647 w 241"/>
              <a:gd name="T59" fmla="*/ 2147483647 h 383"/>
              <a:gd name="T60" fmla="*/ 2147483647 w 241"/>
              <a:gd name="T61" fmla="*/ 2147483647 h 383"/>
              <a:gd name="T62" fmla="*/ 2147483647 w 241"/>
              <a:gd name="T63" fmla="*/ 2147483647 h 383"/>
              <a:gd name="T64" fmla="*/ 2147483647 w 241"/>
              <a:gd name="T65" fmla="*/ 2147483647 h 383"/>
              <a:gd name="T66" fmla="*/ 2147483647 w 241"/>
              <a:gd name="T67" fmla="*/ 2147483647 h 383"/>
              <a:gd name="T68" fmla="*/ 2147483647 w 241"/>
              <a:gd name="T69" fmla="*/ 2147483647 h 383"/>
              <a:gd name="T70" fmla="*/ 2147483647 w 241"/>
              <a:gd name="T71" fmla="*/ 2147483647 h 383"/>
              <a:gd name="T72" fmla="*/ 2147483647 w 241"/>
              <a:gd name="T73" fmla="*/ 2147483647 h 383"/>
              <a:gd name="T74" fmla="*/ 2147483647 w 241"/>
              <a:gd name="T75" fmla="*/ 2147483647 h 383"/>
              <a:gd name="T76" fmla="*/ 2147483647 w 241"/>
              <a:gd name="T77" fmla="*/ 2147483647 h 383"/>
              <a:gd name="T78" fmla="*/ 2147483647 w 241"/>
              <a:gd name="T79" fmla="*/ 2147483647 h 383"/>
              <a:gd name="T80" fmla="*/ 2147483647 w 241"/>
              <a:gd name="T81" fmla="*/ 2147483647 h 383"/>
              <a:gd name="T82" fmla="*/ 2147483647 w 241"/>
              <a:gd name="T83" fmla="*/ 2147483647 h 383"/>
              <a:gd name="T84" fmla="*/ 2147483647 w 241"/>
              <a:gd name="T85" fmla="*/ 2147483647 h 383"/>
              <a:gd name="T86" fmla="*/ 2147483647 w 241"/>
              <a:gd name="T87" fmla="*/ 2147483647 h 383"/>
              <a:gd name="T88" fmla="*/ 2147483647 w 241"/>
              <a:gd name="T89" fmla="*/ 2147483647 h 38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41" h="383">
                <a:moveTo>
                  <a:pt x="117" y="356"/>
                </a:moveTo>
                <a:cubicBezTo>
                  <a:pt x="127" y="356"/>
                  <a:pt x="135" y="348"/>
                  <a:pt x="135" y="338"/>
                </a:cubicBezTo>
                <a:cubicBezTo>
                  <a:pt x="135" y="329"/>
                  <a:pt x="127" y="321"/>
                  <a:pt x="117" y="321"/>
                </a:cubicBezTo>
                <a:cubicBezTo>
                  <a:pt x="107" y="321"/>
                  <a:pt x="99" y="329"/>
                  <a:pt x="99" y="338"/>
                </a:cubicBezTo>
                <a:cubicBezTo>
                  <a:pt x="99" y="348"/>
                  <a:pt x="107" y="356"/>
                  <a:pt x="117" y="356"/>
                </a:cubicBezTo>
                <a:close/>
                <a:moveTo>
                  <a:pt x="233" y="90"/>
                </a:moveTo>
                <a:cubicBezTo>
                  <a:pt x="237" y="90"/>
                  <a:pt x="241" y="87"/>
                  <a:pt x="241" y="82"/>
                </a:cubicBezTo>
                <a:cubicBezTo>
                  <a:pt x="241" y="19"/>
                  <a:pt x="241" y="19"/>
                  <a:pt x="241" y="19"/>
                </a:cubicBezTo>
                <a:cubicBezTo>
                  <a:pt x="241" y="8"/>
                  <a:pt x="232" y="0"/>
                  <a:pt x="221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375"/>
                  <a:pt x="8" y="383"/>
                  <a:pt x="19" y="383"/>
                </a:cubicBezTo>
                <a:cubicBezTo>
                  <a:pt x="221" y="383"/>
                  <a:pt x="221" y="383"/>
                  <a:pt x="221" y="383"/>
                </a:cubicBezTo>
                <a:cubicBezTo>
                  <a:pt x="232" y="383"/>
                  <a:pt x="241" y="375"/>
                  <a:pt x="241" y="364"/>
                </a:cubicBezTo>
                <a:cubicBezTo>
                  <a:pt x="241" y="114"/>
                  <a:pt x="241" y="114"/>
                  <a:pt x="241" y="114"/>
                </a:cubicBezTo>
                <a:cubicBezTo>
                  <a:pt x="241" y="110"/>
                  <a:pt x="237" y="106"/>
                  <a:pt x="233" y="106"/>
                </a:cubicBezTo>
                <a:cubicBezTo>
                  <a:pt x="228" y="106"/>
                  <a:pt x="225" y="110"/>
                  <a:pt x="225" y="114"/>
                </a:cubicBezTo>
                <a:cubicBezTo>
                  <a:pt x="225" y="295"/>
                  <a:pt x="225" y="295"/>
                  <a:pt x="225" y="295"/>
                </a:cubicBezTo>
                <a:cubicBezTo>
                  <a:pt x="16" y="295"/>
                  <a:pt x="16" y="295"/>
                  <a:pt x="16" y="295"/>
                </a:cubicBezTo>
                <a:cubicBezTo>
                  <a:pt x="16" y="69"/>
                  <a:pt x="16" y="69"/>
                  <a:pt x="16" y="69"/>
                </a:cubicBezTo>
                <a:cubicBezTo>
                  <a:pt x="225" y="69"/>
                  <a:pt x="225" y="69"/>
                  <a:pt x="225" y="69"/>
                </a:cubicBezTo>
                <a:cubicBezTo>
                  <a:pt x="225" y="82"/>
                  <a:pt x="225" y="82"/>
                  <a:pt x="225" y="82"/>
                </a:cubicBezTo>
                <a:cubicBezTo>
                  <a:pt x="225" y="87"/>
                  <a:pt x="228" y="90"/>
                  <a:pt x="233" y="90"/>
                </a:cubicBezTo>
                <a:close/>
                <a:moveTo>
                  <a:pt x="225" y="311"/>
                </a:moveTo>
                <a:cubicBezTo>
                  <a:pt x="225" y="364"/>
                  <a:pt x="225" y="364"/>
                  <a:pt x="225" y="364"/>
                </a:cubicBezTo>
                <a:cubicBezTo>
                  <a:pt x="225" y="366"/>
                  <a:pt x="223" y="367"/>
                  <a:pt x="221" y="367"/>
                </a:cubicBezTo>
                <a:cubicBezTo>
                  <a:pt x="19" y="367"/>
                  <a:pt x="19" y="367"/>
                  <a:pt x="19" y="367"/>
                </a:cubicBezTo>
                <a:cubicBezTo>
                  <a:pt x="17" y="367"/>
                  <a:pt x="16" y="366"/>
                  <a:pt x="16" y="364"/>
                </a:cubicBezTo>
                <a:cubicBezTo>
                  <a:pt x="16" y="311"/>
                  <a:pt x="16" y="311"/>
                  <a:pt x="16" y="311"/>
                </a:cubicBezTo>
                <a:lnTo>
                  <a:pt x="225" y="311"/>
                </a:lnTo>
                <a:close/>
                <a:moveTo>
                  <a:pt x="16" y="53"/>
                </a:moveTo>
                <a:cubicBezTo>
                  <a:pt x="16" y="19"/>
                  <a:pt x="16" y="19"/>
                  <a:pt x="16" y="19"/>
                </a:cubicBezTo>
                <a:cubicBezTo>
                  <a:pt x="16" y="17"/>
                  <a:pt x="17" y="16"/>
                  <a:pt x="19" y="16"/>
                </a:cubicBezTo>
                <a:cubicBezTo>
                  <a:pt x="221" y="16"/>
                  <a:pt x="221" y="16"/>
                  <a:pt x="221" y="16"/>
                </a:cubicBezTo>
                <a:cubicBezTo>
                  <a:pt x="223" y="16"/>
                  <a:pt x="225" y="17"/>
                  <a:pt x="225" y="19"/>
                </a:cubicBezTo>
                <a:cubicBezTo>
                  <a:pt x="225" y="53"/>
                  <a:pt x="225" y="53"/>
                  <a:pt x="225" y="53"/>
                </a:cubicBezTo>
                <a:lnTo>
                  <a:pt x="16" y="53"/>
                </a:lnTo>
                <a:close/>
                <a:moveTo>
                  <a:pt x="135" y="26"/>
                </a:moveTo>
                <a:cubicBezTo>
                  <a:pt x="99" y="26"/>
                  <a:pt x="99" y="26"/>
                  <a:pt x="99" y="26"/>
                </a:cubicBezTo>
                <a:cubicBezTo>
                  <a:pt x="95" y="26"/>
                  <a:pt x="91" y="30"/>
                  <a:pt x="91" y="34"/>
                </a:cubicBezTo>
                <a:cubicBezTo>
                  <a:pt x="91" y="38"/>
                  <a:pt x="95" y="42"/>
                  <a:pt x="99" y="42"/>
                </a:cubicBezTo>
                <a:cubicBezTo>
                  <a:pt x="135" y="42"/>
                  <a:pt x="135" y="42"/>
                  <a:pt x="135" y="42"/>
                </a:cubicBezTo>
                <a:cubicBezTo>
                  <a:pt x="139" y="42"/>
                  <a:pt x="143" y="38"/>
                  <a:pt x="143" y="34"/>
                </a:cubicBezTo>
                <a:cubicBezTo>
                  <a:pt x="143" y="30"/>
                  <a:pt x="139" y="26"/>
                  <a:pt x="135" y="26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l" rtl="0">
              <a:spcBef>
                <a:spcPct val="50000"/>
              </a:spcBef>
              <a:defRPr/>
            </a:pPr>
            <a:endParaRPr lang="en-US" sz="1623">
              <a:solidFill>
                <a:srgbClr val="FF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D97DF2-45F8-4E9F-82B9-FFDF44E6309A}"/>
              </a:ext>
            </a:extLst>
          </p:cNvPr>
          <p:cNvCxnSpPr>
            <a:cxnSpLocks/>
          </p:cNvCxnSpPr>
          <p:nvPr/>
        </p:nvCxnSpPr>
        <p:spPr bwMode="auto">
          <a:xfrm>
            <a:off x="8069548" y="2317334"/>
            <a:ext cx="3202942" cy="87011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03054D9-E441-4372-9791-7BDB2EB1CD2C}"/>
              </a:ext>
            </a:extLst>
          </p:cNvPr>
          <p:cNvSpPr txBox="1"/>
          <p:nvPr/>
        </p:nvSpPr>
        <p:spPr>
          <a:xfrm rot="954160">
            <a:off x="8500733" y="2282731"/>
            <a:ext cx="1124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6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CSI-RS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64F0E7-9A54-430D-9275-26EA43FBB6F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047362" y="2776752"/>
            <a:ext cx="3205224" cy="82139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171371C-B81E-4445-8D73-2A0FEF627166}"/>
              </a:ext>
            </a:extLst>
          </p:cNvPr>
          <p:cNvSpPr txBox="1"/>
          <p:nvPr/>
        </p:nvSpPr>
        <p:spPr>
          <a:xfrm rot="887329">
            <a:off x="8000806" y="2950646"/>
            <a:ext cx="4217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600" dirty="0"/>
              <a:t>CSI 反馈（</a:t>
            </a:r>
            <a:r>
              <a:rPr lang="en-US" sz="1600" dirty="0">
                <a:solidFill>
                  <a:schemeClr val="accent2"/>
                </a:solidFill>
              </a:rPr>
              <a:t>PMI、CRI、RI</a:t>
            </a:r>
            <a:r>
              <a:rPr lang="en-US" sz="1600" dirty="0"/>
              <a:t>，CQI）</a:t>
            </a:r>
          </a:p>
        </p:txBody>
      </p:sp>
      <p:sp>
        <p:nvSpPr>
          <p:cNvPr id="16" name="Freeform 35">
            <a:extLst>
              <a:ext uri="{FF2B5EF4-FFF2-40B4-BE49-F238E27FC236}">
                <a16:creationId xmlns:a16="http://schemas.microsoft.com/office/drawing/2014/main" id="{F38278F0-839D-47F6-951B-6858568A504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86810" y="4914761"/>
            <a:ext cx="683037" cy="835884"/>
          </a:xfrm>
          <a:custGeom>
            <a:avLst/>
            <a:gdLst>
              <a:gd name="T0" fmla="*/ 1013729009 w 363"/>
              <a:gd name="T1" fmla="*/ 450081522 h 447"/>
              <a:gd name="T2" fmla="*/ 1168604066 w 363"/>
              <a:gd name="T3" fmla="*/ 2147483647 h 447"/>
              <a:gd name="T4" fmla="*/ 802536091 w 363"/>
              <a:gd name="T5" fmla="*/ 1490893401 h 447"/>
              <a:gd name="T6" fmla="*/ 661739561 w 363"/>
              <a:gd name="T7" fmla="*/ 2147483647 h 447"/>
              <a:gd name="T8" fmla="*/ 337910920 w 363"/>
              <a:gd name="T9" fmla="*/ 2137882542 h 447"/>
              <a:gd name="T10" fmla="*/ 281589307 w 363"/>
              <a:gd name="T11" fmla="*/ 1969102440 h 447"/>
              <a:gd name="T12" fmla="*/ 239353725 w 363"/>
              <a:gd name="T13" fmla="*/ 1786258580 h 447"/>
              <a:gd name="T14" fmla="*/ 225271445 w 363"/>
              <a:gd name="T15" fmla="*/ 1603410969 h 447"/>
              <a:gd name="T16" fmla="*/ 225271445 w 363"/>
              <a:gd name="T17" fmla="*/ 1490893401 h 447"/>
              <a:gd name="T18" fmla="*/ 239353725 w 363"/>
              <a:gd name="T19" fmla="*/ 1279918274 h 447"/>
              <a:gd name="T20" fmla="*/ 267510780 w 363"/>
              <a:gd name="T21" fmla="*/ 1097070663 h 447"/>
              <a:gd name="T22" fmla="*/ 309750114 w 363"/>
              <a:gd name="T23" fmla="*/ 914226803 h 447"/>
              <a:gd name="T24" fmla="*/ 591339420 w 363"/>
              <a:gd name="T25" fmla="*/ 393818988 h 447"/>
              <a:gd name="T26" fmla="*/ 760296757 w 363"/>
              <a:gd name="T27" fmla="*/ 196911369 h 447"/>
              <a:gd name="T28" fmla="*/ 774375284 w 363"/>
              <a:gd name="T29" fmla="*/ 84390051 h 447"/>
              <a:gd name="T30" fmla="*/ 506864505 w 363"/>
              <a:gd name="T31" fmla="*/ 140648835 h 447"/>
              <a:gd name="T32" fmla="*/ 408307309 w 363"/>
              <a:gd name="T33" fmla="*/ 253170153 h 447"/>
              <a:gd name="T34" fmla="*/ 126714250 w 363"/>
              <a:gd name="T35" fmla="*/ 745446701 h 447"/>
              <a:gd name="T36" fmla="*/ 98557195 w 363"/>
              <a:gd name="T37" fmla="*/ 843900510 h 447"/>
              <a:gd name="T38" fmla="*/ 42239334 w 363"/>
              <a:gd name="T39" fmla="*/ 1040811879 h 447"/>
              <a:gd name="T40" fmla="*/ 14078527 w 363"/>
              <a:gd name="T41" fmla="*/ 1251787007 h 447"/>
              <a:gd name="T42" fmla="*/ 0 w 363"/>
              <a:gd name="T43" fmla="*/ 1490893401 h 447"/>
              <a:gd name="T44" fmla="*/ 0 w 363"/>
              <a:gd name="T45" fmla="*/ 1589347211 h 447"/>
              <a:gd name="T46" fmla="*/ 14078527 w 363"/>
              <a:gd name="T47" fmla="*/ 1786258580 h 447"/>
              <a:gd name="T48" fmla="*/ 56317861 w 363"/>
              <a:gd name="T49" fmla="*/ 1969102440 h 447"/>
              <a:gd name="T50" fmla="*/ 98557195 w 363"/>
              <a:gd name="T51" fmla="*/ 2137882542 h 447"/>
              <a:gd name="T52" fmla="*/ 351989448 w 363"/>
              <a:gd name="T53" fmla="*/ 2147483647 h 447"/>
              <a:gd name="T54" fmla="*/ 408307309 w 363"/>
              <a:gd name="T55" fmla="*/ 2147483647 h 447"/>
              <a:gd name="T56" fmla="*/ 591339420 w 363"/>
              <a:gd name="T57" fmla="*/ 2147483647 h 447"/>
              <a:gd name="T58" fmla="*/ 774375284 w 363"/>
              <a:gd name="T59" fmla="*/ 2147483647 h 447"/>
              <a:gd name="T60" fmla="*/ 675818089 w 363"/>
              <a:gd name="T61" fmla="*/ 2147483647 h 447"/>
              <a:gd name="T62" fmla="*/ 1942979350 w 363"/>
              <a:gd name="T63" fmla="*/ 2147483647 h 447"/>
              <a:gd name="T64" fmla="*/ 2147483647 w 363"/>
              <a:gd name="T65" fmla="*/ 2147483647 h 447"/>
              <a:gd name="T66" fmla="*/ 2147483647 w 363"/>
              <a:gd name="T67" fmla="*/ 1125201930 h 447"/>
              <a:gd name="T68" fmla="*/ 2147483647 w 363"/>
              <a:gd name="T69" fmla="*/ 1068943146 h 447"/>
              <a:gd name="T70" fmla="*/ 2147483647 w 363"/>
              <a:gd name="T71" fmla="*/ 2147483647 h 447"/>
              <a:gd name="T72" fmla="*/ 2147483647 w 363"/>
              <a:gd name="T73" fmla="*/ 2147483647 h 447"/>
              <a:gd name="T74" fmla="*/ 2147483647 w 363"/>
              <a:gd name="T75" fmla="*/ 2147483647 h 447"/>
              <a:gd name="T76" fmla="*/ 2147483647 w 363"/>
              <a:gd name="T77" fmla="*/ 1926907415 h 447"/>
              <a:gd name="T78" fmla="*/ 1393875511 w 363"/>
              <a:gd name="T79" fmla="*/ 928290561 h 447"/>
              <a:gd name="T80" fmla="*/ 1619146957 w 363"/>
              <a:gd name="T81" fmla="*/ 928290561 h 447"/>
              <a:gd name="T82" fmla="*/ 2147483647 w 363"/>
              <a:gd name="T83" fmla="*/ 492276548 h 447"/>
              <a:gd name="T84" fmla="*/ 2147483647 w 363"/>
              <a:gd name="T85" fmla="*/ 42195026 h 447"/>
              <a:gd name="T86" fmla="*/ 2147483647 w 363"/>
              <a:gd name="T87" fmla="*/ 829836752 h 447"/>
              <a:gd name="T88" fmla="*/ 2147483647 w 363"/>
              <a:gd name="T89" fmla="*/ 2039428733 h 447"/>
              <a:gd name="T90" fmla="*/ 2147483647 w 363"/>
              <a:gd name="T91" fmla="*/ 450081522 h 447"/>
              <a:gd name="T92" fmla="*/ 2147483647 w 363"/>
              <a:gd name="T93" fmla="*/ 2147483647 h 447"/>
              <a:gd name="T94" fmla="*/ 2147483647 w 363"/>
              <a:gd name="T95" fmla="*/ 1490893401 h 447"/>
              <a:gd name="T96" fmla="*/ 2147483647 w 363"/>
              <a:gd name="T97" fmla="*/ 829836752 h 447"/>
              <a:gd name="T98" fmla="*/ 2147483647 w 363"/>
              <a:gd name="T99" fmla="*/ 2147483647 h 44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63" h="447">
                <a:moveTo>
                  <a:pt x="85" y="38"/>
                </a:moveTo>
                <a:cubicBezTo>
                  <a:pt x="85" y="38"/>
                  <a:pt x="85" y="38"/>
                  <a:pt x="85" y="38"/>
                </a:cubicBezTo>
                <a:cubicBezTo>
                  <a:pt x="85" y="36"/>
                  <a:pt x="84" y="34"/>
                  <a:pt x="83" y="32"/>
                </a:cubicBezTo>
                <a:cubicBezTo>
                  <a:pt x="80" y="29"/>
                  <a:pt x="75" y="29"/>
                  <a:pt x="72" y="32"/>
                </a:cubicBezTo>
                <a:cubicBezTo>
                  <a:pt x="51" y="53"/>
                  <a:pt x="41" y="79"/>
                  <a:pt x="41" y="106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41" y="132"/>
                  <a:pt x="51" y="159"/>
                  <a:pt x="72" y="179"/>
                </a:cubicBezTo>
                <a:cubicBezTo>
                  <a:pt x="75" y="182"/>
                  <a:pt x="80" y="182"/>
                  <a:pt x="83" y="179"/>
                </a:cubicBezTo>
                <a:cubicBezTo>
                  <a:pt x="84" y="178"/>
                  <a:pt x="85" y="176"/>
                  <a:pt x="85" y="174"/>
                </a:cubicBezTo>
                <a:cubicBezTo>
                  <a:pt x="85" y="174"/>
                  <a:pt x="85" y="174"/>
                  <a:pt x="85" y="174"/>
                </a:cubicBezTo>
                <a:cubicBezTo>
                  <a:pt x="85" y="172"/>
                  <a:pt x="84" y="169"/>
                  <a:pt x="83" y="168"/>
                </a:cubicBezTo>
                <a:cubicBezTo>
                  <a:pt x="66" y="151"/>
                  <a:pt x="57" y="128"/>
                  <a:pt x="57" y="106"/>
                </a:cubicBezTo>
                <a:cubicBezTo>
                  <a:pt x="57" y="83"/>
                  <a:pt x="66" y="61"/>
                  <a:pt x="83" y="44"/>
                </a:cubicBezTo>
                <a:cubicBezTo>
                  <a:pt x="84" y="42"/>
                  <a:pt x="85" y="40"/>
                  <a:pt x="85" y="38"/>
                </a:cubicBezTo>
                <a:close/>
                <a:moveTo>
                  <a:pt x="48" y="191"/>
                </a:moveTo>
                <a:cubicBezTo>
                  <a:pt x="48" y="191"/>
                  <a:pt x="47" y="191"/>
                  <a:pt x="47" y="190"/>
                </a:cubicBezTo>
                <a:cubicBezTo>
                  <a:pt x="45" y="188"/>
                  <a:pt x="44" y="186"/>
                  <a:pt x="42" y="184"/>
                </a:cubicBezTo>
                <a:cubicBezTo>
                  <a:pt x="42" y="184"/>
                  <a:pt x="42" y="184"/>
                  <a:pt x="42" y="184"/>
                </a:cubicBezTo>
                <a:cubicBezTo>
                  <a:pt x="41" y="182"/>
                  <a:pt x="40" y="181"/>
                  <a:pt x="39" y="180"/>
                </a:cubicBezTo>
                <a:cubicBezTo>
                  <a:pt x="33" y="171"/>
                  <a:pt x="28" y="162"/>
                  <a:pt x="24" y="152"/>
                </a:cubicBezTo>
                <a:cubicBezTo>
                  <a:pt x="24" y="151"/>
                  <a:pt x="23" y="149"/>
                  <a:pt x="23" y="148"/>
                </a:cubicBezTo>
                <a:cubicBezTo>
                  <a:pt x="22" y="147"/>
                  <a:pt x="22" y="147"/>
                  <a:pt x="22" y="146"/>
                </a:cubicBezTo>
                <a:cubicBezTo>
                  <a:pt x="22" y="145"/>
                  <a:pt x="21" y="143"/>
                  <a:pt x="21" y="142"/>
                </a:cubicBezTo>
                <a:cubicBezTo>
                  <a:pt x="21" y="141"/>
                  <a:pt x="20" y="141"/>
                  <a:pt x="20" y="140"/>
                </a:cubicBezTo>
                <a:cubicBezTo>
                  <a:pt x="20" y="139"/>
                  <a:pt x="20" y="137"/>
                  <a:pt x="19" y="136"/>
                </a:cubicBezTo>
                <a:cubicBezTo>
                  <a:pt x="19" y="135"/>
                  <a:pt x="19" y="135"/>
                  <a:pt x="19" y="134"/>
                </a:cubicBezTo>
                <a:cubicBezTo>
                  <a:pt x="18" y="133"/>
                  <a:pt x="18" y="131"/>
                  <a:pt x="18" y="130"/>
                </a:cubicBezTo>
                <a:cubicBezTo>
                  <a:pt x="18" y="129"/>
                  <a:pt x="18" y="128"/>
                  <a:pt x="17" y="127"/>
                </a:cubicBezTo>
                <a:cubicBezTo>
                  <a:pt x="17" y="126"/>
                  <a:pt x="17" y="125"/>
                  <a:pt x="17" y="124"/>
                </a:cubicBezTo>
                <a:cubicBezTo>
                  <a:pt x="17" y="123"/>
                  <a:pt x="17" y="122"/>
                  <a:pt x="17" y="121"/>
                </a:cubicBezTo>
                <a:cubicBezTo>
                  <a:pt x="16" y="120"/>
                  <a:pt x="16" y="119"/>
                  <a:pt x="16" y="118"/>
                </a:cubicBezTo>
                <a:cubicBezTo>
                  <a:pt x="16" y="117"/>
                  <a:pt x="16" y="116"/>
                  <a:pt x="16" y="114"/>
                </a:cubicBezTo>
                <a:cubicBezTo>
                  <a:pt x="16" y="113"/>
                  <a:pt x="16" y="113"/>
                  <a:pt x="16" y="112"/>
                </a:cubicBezTo>
                <a:cubicBezTo>
                  <a:pt x="16" y="110"/>
                  <a:pt x="16" y="108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6"/>
                  <a:pt x="16" y="106"/>
                  <a:pt x="16" y="106"/>
                </a:cubicBezTo>
                <a:cubicBezTo>
                  <a:pt x="16" y="104"/>
                  <a:pt x="16" y="102"/>
                  <a:pt x="16" y="100"/>
                </a:cubicBezTo>
                <a:cubicBezTo>
                  <a:pt x="16" y="99"/>
                  <a:pt x="16" y="98"/>
                  <a:pt x="16" y="97"/>
                </a:cubicBezTo>
                <a:cubicBezTo>
                  <a:pt x="16" y="96"/>
                  <a:pt x="16" y="95"/>
                  <a:pt x="16" y="93"/>
                </a:cubicBezTo>
                <a:cubicBezTo>
                  <a:pt x="16" y="92"/>
                  <a:pt x="16" y="92"/>
                  <a:pt x="17" y="91"/>
                </a:cubicBezTo>
                <a:cubicBezTo>
                  <a:pt x="17" y="90"/>
                  <a:pt x="17" y="88"/>
                  <a:pt x="17" y="87"/>
                </a:cubicBezTo>
                <a:cubicBezTo>
                  <a:pt x="17" y="86"/>
                  <a:pt x="17" y="85"/>
                  <a:pt x="17" y="84"/>
                </a:cubicBezTo>
                <a:cubicBezTo>
                  <a:pt x="18" y="83"/>
                  <a:pt x="18" y="82"/>
                  <a:pt x="18" y="81"/>
                </a:cubicBezTo>
                <a:cubicBezTo>
                  <a:pt x="18" y="80"/>
                  <a:pt x="18" y="79"/>
                  <a:pt x="19" y="78"/>
                </a:cubicBezTo>
                <a:cubicBezTo>
                  <a:pt x="19" y="77"/>
                  <a:pt x="19" y="76"/>
                  <a:pt x="19" y="75"/>
                </a:cubicBezTo>
                <a:cubicBezTo>
                  <a:pt x="20" y="74"/>
                  <a:pt x="20" y="73"/>
                  <a:pt x="20" y="71"/>
                </a:cubicBezTo>
                <a:cubicBezTo>
                  <a:pt x="20" y="71"/>
                  <a:pt x="21" y="70"/>
                  <a:pt x="21" y="70"/>
                </a:cubicBezTo>
                <a:cubicBezTo>
                  <a:pt x="21" y="68"/>
                  <a:pt x="22" y="67"/>
                  <a:pt x="22" y="65"/>
                </a:cubicBezTo>
                <a:cubicBezTo>
                  <a:pt x="22" y="65"/>
                  <a:pt x="22" y="65"/>
                  <a:pt x="23" y="64"/>
                </a:cubicBezTo>
                <a:cubicBezTo>
                  <a:pt x="23" y="63"/>
                  <a:pt x="24" y="61"/>
                  <a:pt x="24" y="60"/>
                </a:cubicBezTo>
                <a:cubicBezTo>
                  <a:pt x="28" y="50"/>
                  <a:pt x="33" y="40"/>
                  <a:pt x="39" y="32"/>
                </a:cubicBezTo>
                <a:cubicBezTo>
                  <a:pt x="40" y="30"/>
                  <a:pt x="41" y="29"/>
                  <a:pt x="42" y="28"/>
                </a:cubicBezTo>
                <a:cubicBezTo>
                  <a:pt x="42" y="28"/>
                  <a:pt x="42" y="27"/>
                  <a:pt x="42" y="27"/>
                </a:cubicBezTo>
                <a:cubicBezTo>
                  <a:pt x="44" y="25"/>
                  <a:pt x="45" y="23"/>
                  <a:pt x="47" y="21"/>
                </a:cubicBezTo>
                <a:cubicBezTo>
                  <a:pt x="47" y="21"/>
                  <a:pt x="48" y="21"/>
                  <a:pt x="48" y="20"/>
                </a:cubicBezTo>
                <a:cubicBezTo>
                  <a:pt x="50" y="18"/>
                  <a:pt x="52" y="16"/>
                  <a:pt x="54" y="14"/>
                </a:cubicBezTo>
                <a:cubicBezTo>
                  <a:pt x="55" y="13"/>
                  <a:pt x="56" y="11"/>
                  <a:pt x="56" y="9"/>
                </a:cubicBezTo>
                <a:cubicBezTo>
                  <a:pt x="56" y="8"/>
                  <a:pt x="56" y="7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5"/>
                  <a:pt x="54" y="4"/>
                  <a:pt x="54" y="3"/>
                </a:cubicBezTo>
                <a:cubicBezTo>
                  <a:pt x="52" y="2"/>
                  <a:pt x="51" y="1"/>
                  <a:pt x="49" y="1"/>
                </a:cubicBezTo>
                <a:cubicBezTo>
                  <a:pt x="47" y="0"/>
                  <a:pt x="44" y="1"/>
                  <a:pt x="42" y="3"/>
                </a:cubicBezTo>
                <a:cubicBezTo>
                  <a:pt x="40" y="5"/>
                  <a:pt x="38" y="7"/>
                  <a:pt x="36" y="10"/>
                </a:cubicBezTo>
                <a:cubicBezTo>
                  <a:pt x="36" y="10"/>
                  <a:pt x="35" y="11"/>
                  <a:pt x="35" y="11"/>
                </a:cubicBezTo>
                <a:cubicBezTo>
                  <a:pt x="33" y="13"/>
                  <a:pt x="31" y="15"/>
                  <a:pt x="30" y="17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8" y="20"/>
                  <a:pt x="27" y="21"/>
                  <a:pt x="26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19" y="33"/>
                  <a:pt x="14" y="4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5"/>
                  <a:pt x="8" y="57"/>
                  <a:pt x="7" y="59"/>
                </a:cubicBezTo>
                <a:cubicBezTo>
                  <a:pt x="7" y="59"/>
                  <a:pt x="7" y="60"/>
                  <a:pt x="7" y="60"/>
                </a:cubicBezTo>
                <a:cubicBezTo>
                  <a:pt x="6" y="62"/>
                  <a:pt x="6" y="64"/>
                  <a:pt x="5" y="65"/>
                </a:cubicBezTo>
                <a:cubicBezTo>
                  <a:pt x="5" y="66"/>
                  <a:pt x="5" y="66"/>
                  <a:pt x="5" y="67"/>
                </a:cubicBezTo>
                <a:cubicBezTo>
                  <a:pt x="4" y="69"/>
                  <a:pt x="4" y="70"/>
                  <a:pt x="4" y="72"/>
                </a:cubicBezTo>
                <a:cubicBezTo>
                  <a:pt x="3" y="73"/>
                  <a:pt x="3" y="73"/>
                  <a:pt x="3" y="74"/>
                </a:cubicBezTo>
                <a:cubicBezTo>
                  <a:pt x="3" y="75"/>
                  <a:pt x="3" y="77"/>
                  <a:pt x="2" y="78"/>
                </a:cubicBezTo>
                <a:cubicBezTo>
                  <a:pt x="2" y="79"/>
                  <a:pt x="2" y="80"/>
                  <a:pt x="2" y="81"/>
                </a:cubicBezTo>
                <a:cubicBezTo>
                  <a:pt x="2" y="82"/>
                  <a:pt x="1" y="84"/>
                  <a:pt x="1" y="85"/>
                </a:cubicBezTo>
                <a:cubicBezTo>
                  <a:pt x="1" y="86"/>
                  <a:pt x="1" y="87"/>
                  <a:pt x="1" y="89"/>
                </a:cubicBezTo>
                <a:cubicBezTo>
                  <a:pt x="1" y="90"/>
                  <a:pt x="0" y="91"/>
                  <a:pt x="0" y="92"/>
                </a:cubicBezTo>
                <a:cubicBezTo>
                  <a:pt x="0" y="93"/>
                  <a:pt x="0" y="95"/>
                  <a:pt x="0" y="96"/>
                </a:cubicBezTo>
                <a:cubicBezTo>
                  <a:pt x="0" y="97"/>
                  <a:pt x="0" y="98"/>
                  <a:pt x="0" y="99"/>
                </a:cubicBezTo>
                <a:cubicBezTo>
                  <a:pt x="0" y="101"/>
                  <a:pt x="0" y="103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8"/>
                  <a:pt x="0" y="111"/>
                  <a:pt x="0" y="113"/>
                </a:cubicBezTo>
                <a:cubicBezTo>
                  <a:pt x="0" y="114"/>
                  <a:pt x="0" y="115"/>
                  <a:pt x="0" y="115"/>
                </a:cubicBezTo>
                <a:cubicBezTo>
                  <a:pt x="0" y="117"/>
                  <a:pt x="0" y="118"/>
                  <a:pt x="0" y="120"/>
                </a:cubicBezTo>
                <a:cubicBezTo>
                  <a:pt x="0" y="121"/>
                  <a:pt x="1" y="122"/>
                  <a:pt x="1" y="123"/>
                </a:cubicBezTo>
                <a:cubicBezTo>
                  <a:pt x="1" y="124"/>
                  <a:pt x="1" y="125"/>
                  <a:pt x="1" y="127"/>
                </a:cubicBezTo>
                <a:cubicBezTo>
                  <a:pt x="1" y="128"/>
                  <a:pt x="2" y="129"/>
                  <a:pt x="2" y="130"/>
                </a:cubicBezTo>
                <a:cubicBezTo>
                  <a:pt x="2" y="131"/>
                  <a:pt x="2" y="132"/>
                  <a:pt x="2" y="133"/>
                </a:cubicBezTo>
                <a:cubicBezTo>
                  <a:pt x="3" y="135"/>
                  <a:pt x="3" y="136"/>
                  <a:pt x="3" y="138"/>
                </a:cubicBezTo>
                <a:cubicBezTo>
                  <a:pt x="3" y="138"/>
                  <a:pt x="3" y="139"/>
                  <a:pt x="4" y="140"/>
                </a:cubicBezTo>
                <a:cubicBezTo>
                  <a:pt x="4" y="141"/>
                  <a:pt x="4" y="143"/>
                  <a:pt x="5" y="145"/>
                </a:cubicBezTo>
                <a:cubicBezTo>
                  <a:pt x="5" y="145"/>
                  <a:pt x="5" y="146"/>
                  <a:pt x="5" y="146"/>
                </a:cubicBezTo>
                <a:cubicBezTo>
                  <a:pt x="6" y="148"/>
                  <a:pt x="6" y="150"/>
                  <a:pt x="7" y="152"/>
                </a:cubicBezTo>
                <a:cubicBezTo>
                  <a:pt x="7" y="152"/>
                  <a:pt x="7" y="152"/>
                  <a:pt x="7" y="152"/>
                </a:cubicBezTo>
                <a:cubicBezTo>
                  <a:pt x="8" y="154"/>
                  <a:pt x="9" y="156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9" y="158"/>
                  <a:pt x="9" y="158"/>
                  <a:pt x="9" y="158"/>
                </a:cubicBezTo>
                <a:cubicBezTo>
                  <a:pt x="14" y="169"/>
                  <a:pt x="19" y="179"/>
                  <a:pt x="25" y="188"/>
                </a:cubicBezTo>
                <a:cubicBezTo>
                  <a:pt x="25" y="188"/>
                  <a:pt x="25" y="188"/>
                  <a:pt x="25" y="188"/>
                </a:cubicBezTo>
                <a:cubicBezTo>
                  <a:pt x="25" y="188"/>
                  <a:pt x="25" y="189"/>
                  <a:pt x="26" y="189"/>
                </a:cubicBezTo>
                <a:cubicBezTo>
                  <a:pt x="27" y="190"/>
                  <a:pt x="28" y="192"/>
                  <a:pt x="29" y="193"/>
                </a:cubicBezTo>
                <a:cubicBezTo>
                  <a:pt x="29" y="193"/>
                  <a:pt x="29" y="194"/>
                  <a:pt x="29" y="194"/>
                </a:cubicBezTo>
                <a:cubicBezTo>
                  <a:pt x="29" y="194"/>
                  <a:pt x="29" y="194"/>
                  <a:pt x="30" y="194"/>
                </a:cubicBezTo>
                <a:cubicBezTo>
                  <a:pt x="31" y="196"/>
                  <a:pt x="33" y="198"/>
                  <a:pt x="35" y="201"/>
                </a:cubicBezTo>
                <a:cubicBezTo>
                  <a:pt x="35" y="201"/>
                  <a:pt x="36" y="201"/>
                  <a:pt x="36" y="202"/>
                </a:cubicBezTo>
                <a:cubicBezTo>
                  <a:pt x="38" y="204"/>
                  <a:pt x="40" y="206"/>
                  <a:pt x="42" y="209"/>
                </a:cubicBezTo>
                <a:cubicBezTo>
                  <a:pt x="44" y="211"/>
                  <a:pt x="47" y="211"/>
                  <a:pt x="49" y="211"/>
                </a:cubicBezTo>
                <a:cubicBezTo>
                  <a:pt x="51" y="211"/>
                  <a:pt x="52" y="210"/>
                  <a:pt x="54" y="209"/>
                </a:cubicBezTo>
                <a:cubicBezTo>
                  <a:pt x="54" y="208"/>
                  <a:pt x="55" y="207"/>
                  <a:pt x="55" y="206"/>
                </a:cubicBezTo>
                <a:cubicBezTo>
                  <a:pt x="55" y="206"/>
                  <a:pt x="55" y="206"/>
                  <a:pt x="55" y="206"/>
                </a:cubicBezTo>
                <a:cubicBezTo>
                  <a:pt x="55" y="206"/>
                  <a:pt x="55" y="206"/>
                  <a:pt x="56" y="205"/>
                </a:cubicBezTo>
                <a:cubicBezTo>
                  <a:pt x="56" y="205"/>
                  <a:pt x="56" y="204"/>
                  <a:pt x="56" y="203"/>
                </a:cubicBezTo>
                <a:cubicBezTo>
                  <a:pt x="56" y="201"/>
                  <a:pt x="55" y="199"/>
                  <a:pt x="54" y="197"/>
                </a:cubicBezTo>
                <a:cubicBezTo>
                  <a:pt x="52" y="195"/>
                  <a:pt x="50" y="193"/>
                  <a:pt x="48" y="191"/>
                </a:cubicBezTo>
                <a:close/>
                <a:moveTo>
                  <a:pt x="207" y="60"/>
                </a:moveTo>
                <a:cubicBezTo>
                  <a:pt x="158" y="60"/>
                  <a:pt x="158" y="60"/>
                  <a:pt x="158" y="60"/>
                </a:cubicBezTo>
                <a:cubicBezTo>
                  <a:pt x="147" y="60"/>
                  <a:pt x="138" y="69"/>
                  <a:pt x="138" y="80"/>
                </a:cubicBezTo>
                <a:cubicBezTo>
                  <a:pt x="138" y="439"/>
                  <a:pt x="138" y="439"/>
                  <a:pt x="138" y="439"/>
                </a:cubicBezTo>
                <a:cubicBezTo>
                  <a:pt x="138" y="443"/>
                  <a:pt x="142" y="447"/>
                  <a:pt x="146" y="447"/>
                </a:cubicBezTo>
                <a:cubicBezTo>
                  <a:pt x="151" y="447"/>
                  <a:pt x="154" y="443"/>
                  <a:pt x="154" y="439"/>
                </a:cubicBezTo>
                <a:cubicBezTo>
                  <a:pt x="154" y="420"/>
                  <a:pt x="154" y="420"/>
                  <a:pt x="154" y="420"/>
                </a:cubicBezTo>
                <a:cubicBezTo>
                  <a:pt x="211" y="363"/>
                  <a:pt x="211" y="363"/>
                  <a:pt x="211" y="363"/>
                </a:cubicBezTo>
                <a:cubicBezTo>
                  <a:pt x="211" y="439"/>
                  <a:pt x="211" y="439"/>
                  <a:pt x="211" y="439"/>
                </a:cubicBezTo>
                <a:cubicBezTo>
                  <a:pt x="211" y="443"/>
                  <a:pt x="215" y="447"/>
                  <a:pt x="219" y="447"/>
                </a:cubicBezTo>
                <a:cubicBezTo>
                  <a:pt x="223" y="447"/>
                  <a:pt x="227" y="443"/>
                  <a:pt x="227" y="439"/>
                </a:cubicBezTo>
                <a:cubicBezTo>
                  <a:pt x="227" y="80"/>
                  <a:pt x="227" y="80"/>
                  <a:pt x="227" y="80"/>
                </a:cubicBezTo>
                <a:cubicBezTo>
                  <a:pt x="227" y="69"/>
                  <a:pt x="218" y="60"/>
                  <a:pt x="207" y="60"/>
                </a:cubicBezTo>
                <a:close/>
                <a:moveTo>
                  <a:pt x="154" y="80"/>
                </a:moveTo>
                <a:cubicBezTo>
                  <a:pt x="154" y="78"/>
                  <a:pt x="156" y="76"/>
                  <a:pt x="158" y="76"/>
                </a:cubicBezTo>
                <a:cubicBezTo>
                  <a:pt x="198" y="76"/>
                  <a:pt x="198" y="76"/>
                  <a:pt x="198" y="76"/>
                </a:cubicBezTo>
                <a:cubicBezTo>
                  <a:pt x="154" y="120"/>
                  <a:pt x="154" y="120"/>
                  <a:pt x="154" y="120"/>
                </a:cubicBezTo>
                <a:lnTo>
                  <a:pt x="154" y="80"/>
                </a:lnTo>
                <a:close/>
                <a:moveTo>
                  <a:pt x="154" y="155"/>
                </a:moveTo>
                <a:cubicBezTo>
                  <a:pt x="207" y="207"/>
                  <a:pt x="207" y="207"/>
                  <a:pt x="207" y="207"/>
                </a:cubicBezTo>
                <a:cubicBezTo>
                  <a:pt x="154" y="260"/>
                  <a:pt x="154" y="260"/>
                  <a:pt x="154" y="260"/>
                </a:cubicBezTo>
                <a:lnTo>
                  <a:pt x="154" y="155"/>
                </a:lnTo>
                <a:close/>
                <a:moveTo>
                  <a:pt x="154" y="397"/>
                </a:moveTo>
                <a:cubicBezTo>
                  <a:pt x="154" y="294"/>
                  <a:pt x="154" y="294"/>
                  <a:pt x="154" y="294"/>
                </a:cubicBezTo>
                <a:cubicBezTo>
                  <a:pt x="206" y="346"/>
                  <a:pt x="206" y="346"/>
                  <a:pt x="206" y="346"/>
                </a:cubicBezTo>
                <a:lnTo>
                  <a:pt x="154" y="397"/>
                </a:lnTo>
                <a:close/>
                <a:moveTo>
                  <a:pt x="211" y="328"/>
                </a:moveTo>
                <a:cubicBezTo>
                  <a:pt x="160" y="277"/>
                  <a:pt x="160" y="277"/>
                  <a:pt x="160" y="277"/>
                </a:cubicBezTo>
                <a:cubicBezTo>
                  <a:pt x="211" y="226"/>
                  <a:pt x="211" y="226"/>
                  <a:pt x="211" y="226"/>
                </a:cubicBezTo>
                <a:lnTo>
                  <a:pt x="211" y="328"/>
                </a:lnTo>
                <a:close/>
                <a:moveTo>
                  <a:pt x="211" y="189"/>
                </a:moveTo>
                <a:cubicBezTo>
                  <a:pt x="159" y="137"/>
                  <a:pt x="159" y="137"/>
                  <a:pt x="159" y="137"/>
                </a:cubicBezTo>
                <a:cubicBezTo>
                  <a:pt x="211" y="86"/>
                  <a:pt x="211" y="86"/>
                  <a:pt x="211" y="86"/>
                </a:cubicBezTo>
                <a:lnTo>
                  <a:pt x="211" y="189"/>
                </a:lnTo>
                <a:close/>
                <a:moveTo>
                  <a:pt x="107" y="58"/>
                </a:moveTo>
                <a:cubicBezTo>
                  <a:pt x="103" y="58"/>
                  <a:pt x="99" y="62"/>
                  <a:pt x="99" y="66"/>
                </a:cubicBezTo>
                <a:cubicBezTo>
                  <a:pt x="99" y="144"/>
                  <a:pt x="99" y="144"/>
                  <a:pt x="99" y="144"/>
                </a:cubicBezTo>
                <a:cubicBezTo>
                  <a:pt x="99" y="148"/>
                  <a:pt x="103" y="152"/>
                  <a:pt x="107" y="152"/>
                </a:cubicBezTo>
                <a:cubicBezTo>
                  <a:pt x="111" y="152"/>
                  <a:pt x="115" y="148"/>
                  <a:pt x="115" y="144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5" y="62"/>
                  <a:pt x="111" y="58"/>
                  <a:pt x="107" y="58"/>
                </a:cubicBezTo>
                <a:close/>
                <a:moveTo>
                  <a:pt x="320" y="28"/>
                </a:moveTo>
                <a:cubicBezTo>
                  <a:pt x="322" y="29"/>
                  <a:pt x="323" y="31"/>
                  <a:pt x="324" y="33"/>
                </a:cubicBezTo>
                <a:cubicBezTo>
                  <a:pt x="327" y="36"/>
                  <a:pt x="332" y="37"/>
                  <a:pt x="335" y="35"/>
                </a:cubicBezTo>
                <a:cubicBezTo>
                  <a:pt x="339" y="32"/>
                  <a:pt x="340" y="27"/>
                  <a:pt x="337" y="23"/>
                </a:cubicBezTo>
                <a:cubicBezTo>
                  <a:pt x="336" y="22"/>
                  <a:pt x="335" y="20"/>
                  <a:pt x="333" y="18"/>
                </a:cubicBezTo>
                <a:cubicBezTo>
                  <a:pt x="329" y="13"/>
                  <a:pt x="325" y="8"/>
                  <a:pt x="320" y="3"/>
                </a:cubicBezTo>
                <a:cubicBezTo>
                  <a:pt x="317" y="0"/>
                  <a:pt x="312" y="0"/>
                  <a:pt x="309" y="3"/>
                </a:cubicBezTo>
                <a:cubicBezTo>
                  <a:pt x="307" y="4"/>
                  <a:pt x="306" y="7"/>
                  <a:pt x="306" y="9"/>
                </a:cubicBezTo>
                <a:cubicBezTo>
                  <a:pt x="306" y="11"/>
                  <a:pt x="307" y="13"/>
                  <a:pt x="309" y="14"/>
                </a:cubicBezTo>
                <a:cubicBezTo>
                  <a:pt x="313" y="18"/>
                  <a:pt x="317" y="23"/>
                  <a:pt x="320" y="28"/>
                </a:cubicBezTo>
                <a:close/>
                <a:moveTo>
                  <a:pt x="257" y="59"/>
                </a:moveTo>
                <a:cubicBezTo>
                  <a:pt x="252" y="59"/>
                  <a:pt x="249" y="63"/>
                  <a:pt x="249" y="67"/>
                </a:cubicBezTo>
                <a:cubicBezTo>
                  <a:pt x="249" y="145"/>
                  <a:pt x="249" y="145"/>
                  <a:pt x="249" y="145"/>
                </a:cubicBezTo>
                <a:cubicBezTo>
                  <a:pt x="249" y="149"/>
                  <a:pt x="252" y="153"/>
                  <a:pt x="257" y="153"/>
                </a:cubicBezTo>
                <a:cubicBezTo>
                  <a:pt x="261" y="153"/>
                  <a:pt x="265" y="149"/>
                  <a:pt x="265" y="145"/>
                </a:cubicBezTo>
                <a:cubicBezTo>
                  <a:pt x="265" y="67"/>
                  <a:pt x="265" y="67"/>
                  <a:pt x="265" y="67"/>
                </a:cubicBezTo>
                <a:cubicBezTo>
                  <a:pt x="265" y="63"/>
                  <a:pt x="261" y="59"/>
                  <a:pt x="257" y="59"/>
                </a:cubicBezTo>
                <a:close/>
                <a:moveTo>
                  <a:pt x="291" y="32"/>
                </a:moveTo>
                <a:cubicBezTo>
                  <a:pt x="288" y="29"/>
                  <a:pt x="283" y="29"/>
                  <a:pt x="279" y="32"/>
                </a:cubicBezTo>
                <a:cubicBezTo>
                  <a:pt x="278" y="34"/>
                  <a:pt x="277" y="36"/>
                  <a:pt x="277" y="38"/>
                </a:cubicBezTo>
                <a:cubicBezTo>
                  <a:pt x="277" y="40"/>
                  <a:pt x="278" y="42"/>
                  <a:pt x="279" y="44"/>
                </a:cubicBezTo>
                <a:cubicBezTo>
                  <a:pt x="297" y="61"/>
                  <a:pt x="305" y="83"/>
                  <a:pt x="305" y="106"/>
                </a:cubicBezTo>
                <a:cubicBezTo>
                  <a:pt x="305" y="128"/>
                  <a:pt x="297" y="151"/>
                  <a:pt x="279" y="168"/>
                </a:cubicBezTo>
                <a:cubicBezTo>
                  <a:pt x="279" y="168"/>
                  <a:pt x="279" y="168"/>
                  <a:pt x="279" y="168"/>
                </a:cubicBezTo>
                <a:cubicBezTo>
                  <a:pt x="276" y="171"/>
                  <a:pt x="276" y="176"/>
                  <a:pt x="279" y="179"/>
                </a:cubicBezTo>
                <a:cubicBezTo>
                  <a:pt x="283" y="182"/>
                  <a:pt x="288" y="182"/>
                  <a:pt x="291" y="179"/>
                </a:cubicBezTo>
                <a:cubicBezTo>
                  <a:pt x="311" y="159"/>
                  <a:pt x="321" y="132"/>
                  <a:pt x="321" y="106"/>
                </a:cubicBezTo>
                <a:cubicBezTo>
                  <a:pt x="321" y="79"/>
                  <a:pt x="311" y="53"/>
                  <a:pt x="291" y="32"/>
                </a:cubicBezTo>
                <a:close/>
                <a:moveTo>
                  <a:pt x="353" y="53"/>
                </a:moveTo>
                <a:cubicBezTo>
                  <a:pt x="351" y="49"/>
                  <a:pt x="347" y="47"/>
                  <a:pt x="343" y="49"/>
                </a:cubicBezTo>
                <a:cubicBezTo>
                  <a:pt x="338" y="50"/>
                  <a:pt x="336" y="55"/>
                  <a:pt x="338" y="59"/>
                </a:cubicBezTo>
                <a:cubicBezTo>
                  <a:pt x="344" y="74"/>
                  <a:pt x="347" y="90"/>
                  <a:pt x="347" y="106"/>
                </a:cubicBezTo>
                <a:cubicBezTo>
                  <a:pt x="347" y="140"/>
                  <a:pt x="333" y="173"/>
                  <a:pt x="309" y="197"/>
                </a:cubicBezTo>
                <a:cubicBezTo>
                  <a:pt x="307" y="199"/>
                  <a:pt x="306" y="201"/>
                  <a:pt x="306" y="203"/>
                </a:cubicBezTo>
                <a:cubicBezTo>
                  <a:pt x="306" y="205"/>
                  <a:pt x="307" y="207"/>
                  <a:pt x="309" y="209"/>
                </a:cubicBezTo>
                <a:cubicBezTo>
                  <a:pt x="312" y="212"/>
                  <a:pt x="317" y="212"/>
                  <a:pt x="320" y="209"/>
                </a:cubicBezTo>
                <a:cubicBezTo>
                  <a:pt x="348" y="181"/>
                  <a:pt x="363" y="145"/>
                  <a:pt x="363" y="106"/>
                </a:cubicBezTo>
                <a:cubicBezTo>
                  <a:pt x="363" y="88"/>
                  <a:pt x="359" y="70"/>
                  <a:pt x="353" y="53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98899" tIns="49449" rIns="98899" bIns="49449"/>
          <a:lstStyle/>
          <a:p>
            <a:pPr algn="l" rtl="0">
              <a:spcBef>
                <a:spcPct val="50000"/>
              </a:spcBef>
              <a:defRPr/>
            </a:pPr>
            <a:endParaRPr lang="en-US" sz="1623" dirty="0">
              <a:solidFill>
                <a:schemeClr val="accent1"/>
              </a:solidFill>
            </a:endParaRPr>
          </a:p>
        </p:txBody>
      </p:sp>
      <p:sp>
        <p:nvSpPr>
          <p:cNvPr id="17" name="Freeform 81">
            <a:extLst>
              <a:ext uri="{FF2B5EF4-FFF2-40B4-BE49-F238E27FC236}">
                <a16:creationId xmlns:a16="http://schemas.microsoft.com/office/drawing/2014/main" id="{F553C52C-8EBC-4E9F-9D1D-E166AD3A3596}"/>
              </a:ext>
            </a:extLst>
          </p:cNvPr>
          <p:cNvSpPr>
            <a:spLocks noEditPoints="1"/>
          </p:cNvSpPr>
          <p:nvPr/>
        </p:nvSpPr>
        <p:spPr bwMode="auto">
          <a:xfrm>
            <a:off x="11603843" y="6135130"/>
            <a:ext cx="215838" cy="377784"/>
          </a:xfrm>
          <a:custGeom>
            <a:avLst/>
            <a:gdLst>
              <a:gd name="T0" fmla="*/ 2147483647 w 241"/>
              <a:gd name="T1" fmla="*/ 2147483647 h 383"/>
              <a:gd name="T2" fmla="*/ 2147483647 w 241"/>
              <a:gd name="T3" fmla="*/ 2147483647 h 383"/>
              <a:gd name="T4" fmla="*/ 2147483647 w 241"/>
              <a:gd name="T5" fmla="*/ 2147483647 h 383"/>
              <a:gd name="T6" fmla="*/ 2147483647 w 241"/>
              <a:gd name="T7" fmla="*/ 2147483647 h 383"/>
              <a:gd name="T8" fmla="*/ 2147483647 w 241"/>
              <a:gd name="T9" fmla="*/ 2147483647 h 383"/>
              <a:gd name="T10" fmla="*/ 2147483647 w 241"/>
              <a:gd name="T11" fmla="*/ 2147483647 h 383"/>
              <a:gd name="T12" fmla="*/ 2147483647 w 241"/>
              <a:gd name="T13" fmla="*/ 2147483647 h 383"/>
              <a:gd name="T14" fmla="*/ 2147483647 w 241"/>
              <a:gd name="T15" fmla="*/ 2147483647 h 383"/>
              <a:gd name="T16" fmla="*/ 2147483647 w 241"/>
              <a:gd name="T17" fmla="*/ 0 h 383"/>
              <a:gd name="T18" fmla="*/ 2147483647 w 241"/>
              <a:gd name="T19" fmla="*/ 0 h 383"/>
              <a:gd name="T20" fmla="*/ 0 w 241"/>
              <a:gd name="T21" fmla="*/ 2147483647 h 383"/>
              <a:gd name="T22" fmla="*/ 0 w 241"/>
              <a:gd name="T23" fmla="*/ 2147483647 h 383"/>
              <a:gd name="T24" fmla="*/ 2147483647 w 241"/>
              <a:gd name="T25" fmla="*/ 2147483647 h 383"/>
              <a:gd name="T26" fmla="*/ 2147483647 w 241"/>
              <a:gd name="T27" fmla="*/ 2147483647 h 383"/>
              <a:gd name="T28" fmla="*/ 2147483647 w 241"/>
              <a:gd name="T29" fmla="*/ 2147483647 h 383"/>
              <a:gd name="T30" fmla="*/ 2147483647 w 241"/>
              <a:gd name="T31" fmla="*/ 2147483647 h 383"/>
              <a:gd name="T32" fmla="*/ 2147483647 w 241"/>
              <a:gd name="T33" fmla="*/ 2147483647 h 383"/>
              <a:gd name="T34" fmla="*/ 2147483647 w 241"/>
              <a:gd name="T35" fmla="*/ 2147483647 h 383"/>
              <a:gd name="T36" fmla="*/ 2147483647 w 241"/>
              <a:gd name="T37" fmla="*/ 2147483647 h 383"/>
              <a:gd name="T38" fmla="*/ 2147483647 w 241"/>
              <a:gd name="T39" fmla="*/ 2147483647 h 383"/>
              <a:gd name="T40" fmla="*/ 2147483647 w 241"/>
              <a:gd name="T41" fmla="*/ 2147483647 h 383"/>
              <a:gd name="T42" fmla="*/ 2147483647 w 241"/>
              <a:gd name="T43" fmla="*/ 2147483647 h 383"/>
              <a:gd name="T44" fmla="*/ 2147483647 w 241"/>
              <a:gd name="T45" fmla="*/ 2147483647 h 383"/>
              <a:gd name="T46" fmla="*/ 2147483647 w 241"/>
              <a:gd name="T47" fmla="*/ 2147483647 h 383"/>
              <a:gd name="T48" fmla="*/ 2147483647 w 241"/>
              <a:gd name="T49" fmla="*/ 2147483647 h 383"/>
              <a:gd name="T50" fmla="*/ 2147483647 w 241"/>
              <a:gd name="T51" fmla="*/ 2147483647 h 383"/>
              <a:gd name="T52" fmla="*/ 2147483647 w 241"/>
              <a:gd name="T53" fmla="*/ 2147483647 h 383"/>
              <a:gd name="T54" fmla="*/ 2147483647 w 241"/>
              <a:gd name="T55" fmla="*/ 2147483647 h 383"/>
              <a:gd name="T56" fmla="*/ 2147483647 w 241"/>
              <a:gd name="T57" fmla="*/ 2147483647 h 383"/>
              <a:gd name="T58" fmla="*/ 2147483647 w 241"/>
              <a:gd name="T59" fmla="*/ 2147483647 h 383"/>
              <a:gd name="T60" fmla="*/ 2147483647 w 241"/>
              <a:gd name="T61" fmla="*/ 2147483647 h 383"/>
              <a:gd name="T62" fmla="*/ 2147483647 w 241"/>
              <a:gd name="T63" fmla="*/ 2147483647 h 383"/>
              <a:gd name="T64" fmla="*/ 2147483647 w 241"/>
              <a:gd name="T65" fmla="*/ 2147483647 h 383"/>
              <a:gd name="T66" fmla="*/ 2147483647 w 241"/>
              <a:gd name="T67" fmla="*/ 2147483647 h 383"/>
              <a:gd name="T68" fmla="*/ 2147483647 w 241"/>
              <a:gd name="T69" fmla="*/ 2147483647 h 383"/>
              <a:gd name="T70" fmla="*/ 2147483647 w 241"/>
              <a:gd name="T71" fmla="*/ 2147483647 h 383"/>
              <a:gd name="T72" fmla="*/ 2147483647 w 241"/>
              <a:gd name="T73" fmla="*/ 2147483647 h 383"/>
              <a:gd name="T74" fmla="*/ 2147483647 w 241"/>
              <a:gd name="T75" fmla="*/ 2147483647 h 383"/>
              <a:gd name="T76" fmla="*/ 2147483647 w 241"/>
              <a:gd name="T77" fmla="*/ 2147483647 h 383"/>
              <a:gd name="T78" fmla="*/ 2147483647 w 241"/>
              <a:gd name="T79" fmla="*/ 2147483647 h 383"/>
              <a:gd name="T80" fmla="*/ 2147483647 w 241"/>
              <a:gd name="T81" fmla="*/ 2147483647 h 383"/>
              <a:gd name="T82" fmla="*/ 2147483647 w 241"/>
              <a:gd name="T83" fmla="*/ 2147483647 h 383"/>
              <a:gd name="T84" fmla="*/ 2147483647 w 241"/>
              <a:gd name="T85" fmla="*/ 2147483647 h 383"/>
              <a:gd name="T86" fmla="*/ 2147483647 w 241"/>
              <a:gd name="T87" fmla="*/ 2147483647 h 383"/>
              <a:gd name="T88" fmla="*/ 2147483647 w 241"/>
              <a:gd name="T89" fmla="*/ 2147483647 h 38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41" h="383">
                <a:moveTo>
                  <a:pt x="117" y="356"/>
                </a:moveTo>
                <a:cubicBezTo>
                  <a:pt x="127" y="356"/>
                  <a:pt x="135" y="348"/>
                  <a:pt x="135" y="338"/>
                </a:cubicBezTo>
                <a:cubicBezTo>
                  <a:pt x="135" y="329"/>
                  <a:pt x="127" y="321"/>
                  <a:pt x="117" y="321"/>
                </a:cubicBezTo>
                <a:cubicBezTo>
                  <a:pt x="107" y="321"/>
                  <a:pt x="99" y="329"/>
                  <a:pt x="99" y="338"/>
                </a:cubicBezTo>
                <a:cubicBezTo>
                  <a:pt x="99" y="348"/>
                  <a:pt x="107" y="356"/>
                  <a:pt x="117" y="356"/>
                </a:cubicBezTo>
                <a:close/>
                <a:moveTo>
                  <a:pt x="233" y="90"/>
                </a:moveTo>
                <a:cubicBezTo>
                  <a:pt x="237" y="90"/>
                  <a:pt x="241" y="87"/>
                  <a:pt x="241" y="82"/>
                </a:cubicBezTo>
                <a:cubicBezTo>
                  <a:pt x="241" y="19"/>
                  <a:pt x="241" y="19"/>
                  <a:pt x="241" y="19"/>
                </a:cubicBezTo>
                <a:cubicBezTo>
                  <a:pt x="241" y="8"/>
                  <a:pt x="232" y="0"/>
                  <a:pt x="221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375"/>
                  <a:pt x="8" y="383"/>
                  <a:pt x="19" y="383"/>
                </a:cubicBezTo>
                <a:cubicBezTo>
                  <a:pt x="221" y="383"/>
                  <a:pt x="221" y="383"/>
                  <a:pt x="221" y="383"/>
                </a:cubicBezTo>
                <a:cubicBezTo>
                  <a:pt x="232" y="383"/>
                  <a:pt x="241" y="375"/>
                  <a:pt x="241" y="364"/>
                </a:cubicBezTo>
                <a:cubicBezTo>
                  <a:pt x="241" y="114"/>
                  <a:pt x="241" y="114"/>
                  <a:pt x="241" y="114"/>
                </a:cubicBezTo>
                <a:cubicBezTo>
                  <a:pt x="241" y="110"/>
                  <a:pt x="237" y="106"/>
                  <a:pt x="233" y="106"/>
                </a:cubicBezTo>
                <a:cubicBezTo>
                  <a:pt x="228" y="106"/>
                  <a:pt x="225" y="110"/>
                  <a:pt x="225" y="114"/>
                </a:cubicBezTo>
                <a:cubicBezTo>
                  <a:pt x="225" y="295"/>
                  <a:pt x="225" y="295"/>
                  <a:pt x="225" y="295"/>
                </a:cubicBezTo>
                <a:cubicBezTo>
                  <a:pt x="16" y="295"/>
                  <a:pt x="16" y="295"/>
                  <a:pt x="16" y="295"/>
                </a:cubicBezTo>
                <a:cubicBezTo>
                  <a:pt x="16" y="69"/>
                  <a:pt x="16" y="69"/>
                  <a:pt x="16" y="69"/>
                </a:cubicBezTo>
                <a:cubicBezTo>
                  <a:pt x="225" y="69"/>
                  <a:pt x="225" y="69"/>
                  <a:pt x="225" y="69"/>
                </a:cubicBezTo>
                <a:cubicBezTo>
                  <a:pt x="225" y="82"/>
                  <a:pt x="225" y="82"/>
                  <a:pt x="225" y="82"/>
                </a:cubicBezTo>
                <a:cubicBezTo>
                  <a:pt x="225" y="87"/>
                  <a:pt x="228" y="90"/>
                  <a:pt x="233" y="90"/>
                </a:cubicBezTo>
                <a:close/>
                <a:moveTo>
                  <a:pt x="225" y="311"/>
                </a:moveTo>
                <a:cubicBezTo>
                  <a:pt x="225" y="364"/>
                  <a:pt x="225" y="364"/>
                  <a:pt x="225" y="364"/>
                </a:cubicBezTo>
                <a:cubicBezTo>
                  <a:pt x="225" y="366"/>
                  <a:pt x="223" y="367"/>
                  <a:pt x="221" y="367"/>
                </a:cubicBezTo>
                <a:cubicBezTo>
                  <a:pt x="19" y="367"/>
                  <a:pt x="19" y="367"/>
                  <a:pt x="19" y="367"/>
                </a:cubicBezTo>
                <a:cubicBezTo>
                  <a:pt x="17" y="367"/>
                  <a:pt x="16" y="366"/>
                  <a:pt x="16" y="364"/>
                </a:cubicBezTo>
                <a:cubicBezTo>
                  <a:pt x="16" y="311"/>
                  <a:pt x="16" y="311"/>
                  <a:pt x="16" y="311"/>
                </a:cubicBezTo>
                <a:lnTo>
                  <a:pt x="225" y="311"/>
                </a:lnTo>
                <a:close/>
                <a:moveTo>
                  <a:pt x="16" y="53"/>
                </a:moveTo>
                <a:cubicBezTo>
                  <a:pt x="16" y="19"/>
                  <a:pt x="16" y="19"/>
                  <a:pt x="16" y="19"/>
                </a:cubicBezTo>
                <a:cubicBezTo>
                  <a:pt x="16" y="17"/>
                  <a:pt x="17" y="16"/>
                  <a:pt x="19" y="16"/>
                </a:cubicBezTo>
                <a:cubicBezTo>
                  <a:pt x="221" y="16"/>
                  <a:pt x="221" y="16"/>
                  <a:pt x="221" y="16"/>
                </a:cubicBezTo>
                <a:cubicBezTo>
                  <a:pt x="223" y="16"/>
                  <a:pt x="225" y="17"/>
                  <a:pt x="225" y="19"/>
                </a:cubicBezTo>
                <a:cubicBezTo>
                  <a:pt x="225" y="53"/>
                  <a:pt x="225" y="53"/>
                  <a:pt x="225" y="53"/>
                </a:cubicBezTo>
                <a:lnTo>
                  <a:pt x="16" y="53"/>
                </a:lnTo>
                <a:close/>
                <a:moveTo>
                  <a:pt x="135" y="26"/>
                </a:moveTo>
                <a:cubicBezTo>
                  <a:pt x="99" y="26"/>
                  <a:pt x="99" y="26"/>
                  <a:pt x="99" y="26"/>
                </a:cubicBezTo>
                <a:cubicBezTo>
                  <a:pt x="95" y="26"/>
                  <a:pt x="91" y="30"/>
                  <a:pt x="91" y="34"/>
                </a:cubicBezTo>
                <a:cubicBezTo>
                  <a:pt x="91" y="38"/>
                  <a:pt x="95" y="42"/>
                  <a:pt x="99" y="42"/>
                </a:cubicBezTo>
                <a:cubicBezTo>
                  <a:pt x="135" y="42"/>
                  <a:pt x="135" y="42"/>
                  <a:pt x="135" y="42"/>
                </a:cubicBezTo>
                <a:cubicBezTo>
                  <a:pt x="139" y="42"/>
                  <a:pt x="143" y="38"/>
                  <a:pt x="143" y="34"/>
                </a:cubicBezTo>
                <a:cubicBezTo>
                  <a:pt x="143" y="30"/>
                  <a:pt x="139" y="26"/>
                  <a:pt x="135" y="26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l" rtl="0">
              <a:spcBef>
                <a:spcPct val="50000"/>
              </a:spcBef>
              <a:defRPr/>
            </a:pPr>
            <a:endParaRPr lang="en-US" sz="1623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8C31EC-81C5-4703-BE6D-5141CA319898}"/>
              </a:ext>
            </a:extLst>
          </p:cNvPr>
          <p:cNvCxnSpPr>
            <a:cxnSpLocks/>
          </p:cNvCxnSpPr>
          <p:nvPr/>
        </p:nvCxnSpPr>
        <p:spPr bwMode="auto">
          <a:xfrm>
            <a:off x="8221948" y="5232101"/>
            <a:ext cx="3202942" cy="87011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59D2A81-AA2A-4A02-B9E2-1ED5906018D9}"/>
              </a:ext>
            </a:extLst>
          </p:cNvPr>
          <p:cNvSpPr txBox="1"/>
          <p:nvPr/>
        </p:nvSpPr>
        <p:spPr>
          <a:xfrm rot="954160">
            <a:off x="8653133" y="5197498"/>
            <a:ext cx="1124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6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SRS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AA067E-227C-48A0-8EE2-775B1D1711D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199762" y="5691519"/>
            <a:ext cx="3205224" cy="82139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B98F894-DA7E-46D8-8371-5D46AB0D74FA}"/>
              </a:ext>
            </a:extLst>
          </p:cNvPr>
          <p:cNvSpPr txBox="1"/>
          <p:nvPr/>
        </p:nvSpPr>
        <p:spPr>
          <a:xfrm rot="887329">
            <a:off x="8204972" y="5731238"/>
            <a:ext cx="2969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600" dirty="0"/>
              <a:t>PDSCH + DMRS（每层）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6F5DE95-9770-4DCC-9C9D-A8B8C09A090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958132" y="3196040"/>
            <a:ext cx="3205224" cy="82139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6F477AE-4F6D-492C-8C92-15B3D9B80B8D}"/>
              </a:ext>
            </a:extLst>
          </p:cNvPr>
          <p:cNvSpPr txBox="1"/>
          <p:nvPr/>
        </p:nvSpPr>
        <p:spPr>
          <a:xfrm rot="887329">
            <a:off x="7963342" y="3235759"/>
            <a:ext cx="2969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600" dirty="0"/>
              <a:t>PDSCH + DMRS（每层）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32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11" grpId="0"/>
      <p:bldP spid="16" grpId="0" animBg="1"/>
      <p:bldP spid="17" grpId="0" animBg="1"/>
      <p:bldP spid="19" grpId="0"/>
      <p:bldP spid="21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  Description automatically generated">
            <a:extLst>
              <a:ext uri="{FF2B5EF4-FFF2-40B4-BE49-F238E27FC236}">
                <a16:creationId xmlns:a16="http://schemas.microsoft.com/office/drawing/2014/main" id="{F6BDC5C5-7CC6-45B3-8F72-8360A82F2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53" y="1800000"/>
            <a:ext cx="6584615" cy="3852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F48641-2B44-4DCC-A03D-094FF9878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3" cy="1085371"/>
          </a:xfrm>
        </p:spPr>
        <p:txBody>
          <a:bodyPr wrap="square" anchor="ctr">
            <a:normAutofit/>
          </a:bodyPr>
          <a:lstStyle/>
          <a:p>
            <a:pPr algn="l" rtl="0"/>
            <a:r>
              <a:rPr lang="en-US" altLang="zh-CN" dirty="0"/>
              <a:t>发射多样性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6312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55670" y="1580541"/>
            <a:ext cx="5467351" cy="4284663"/>
          </a:xfrm>
        </p:spPr>
        <p:txBody>
          <a:bodyPr/>
          <a:lstStyle/>
          <a:p>
            <a:pPr algn="l" rtl="0"/>
            <a:endParaRPr lang="en-US" sz="2000" dirty="0"/>
          </a:p>
          <a:p>
            <a:pPr algn="l" rtl="0"/>
            <a:r>
              <a:rPr lang="en-US" sz="1800" dirty="0"/>
              <a:t>CSI-RS 波束成形以获得准确的 CQI</a:t>
            </a:r>
          </a:p>
          <a:p>
            <a:pPr algn="l" rtl="0"/>
            <a:r>
              <a:rPr lang="en-US" sz="1800" dirty="0"/>
              <a:t>根据发现信号或信道互易性确定波束</a:t>
            </a:r>
          </a:p>
          <a:p>
            <a:pPr algn="l" rtl="0"/>
            <a:r>
              <a:rPr lang="sv-SE" sz="1800" dirty="0" err="1"/>
              <a:t>光束</a:t>
            </a:r>
            <a:r>
              <a:rPr lang="sv-SE" sz="1800" dirty="0"/>
              <a:t> </a:t>
            </a:r>
            <a:r>
              <a:rPr lang="sv-SE" sz="1800" dirty="0" err="1"/>
              <a:t>追踪</a:t>
            </a:r>
            <a:r>
              <a:rPr lang="sv-SE" sz="1800" dirty="0"/>
              <a:t>通过 CSI 反馈</a:t>
            </a:r>
            <a:r>
              <a:rPr lang="sv-SE" sz="1800" dirty="0" err="1"/>
              <a:t>协助</a:t>
            </a:r>
            <a:r>
              <a:rPr lang="sv-SE" sz="1800" dirty="0"/>
              <a:t> </a:t>
            </a:r>
            <a:r>
              <a:rPr lang="sv-SE" sz="1800" dirty="0" err="1"/>
              <a:t>连续</a:t>
            </a:r>
            <a:r>
              <a:rPr lang="sv-SE" sz="1800" dirty="0"/>
              <a:t> </a:t>
            </a:r>
            <a:r>
              <a:rPr lang="sv-SE" sz="1800" dirty="0" err="1"/>
              <a:t>细化</a:t>
            </a:r>
            <a:r>
              <a:rPr lang="sv-SE" sz="1800" dirty="0"/>
              <a:t> </a:t>
            </a:r>
            <a:r>
              <a:rPr lang="sv-SE" sz="1800" dirty="0" err="1"/>
              <a:t>还</a:t>
            </a:r>
            <a:r>
              <a:rPr lang="sv-SE" sz="1800" dirty="0"/>
              <a:t> </a:t>
            </a:r>
            <a:r>
              <a:rPr lang="sv-SE" sz="1800" dirty="0" err="1"/>
              <a:t>可能的</a:t>
            </a:r>
            <a:r>
              <a:rPr lang="sv-SE" sz="1800" dirty="0"/>
              <a:t> </a:t>
            </a:r>
          </a:p>
          <a:p>
            <a:pPr algn="l" rtl="0"/>
            <a:r>
              <a:rPr lang="en-US" sz="1800" dirty="0"/>
              <a:t>数据包开头的 CQI：CSI-RS 波束的推测调度</a:t>
            </a:r>
          </a:p>
          <a:p>
            <a:pPr algn="l" rtl="0"/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8050" y="1580541"/>
            <a:ext cx="5780863" cy="4284663"/>
          </a:xfrm>
        </p:spPr>
        <p:txBody>
          <a:bodyPr/>
          <a:lstStyle/>
          <a:p>
            <a:pPr algn="l" rtl="0"/>
            <a:endParaRPr lang="en-US" sz="2000" dirty="0"/>
          </a:p>
          <a:p>
            <a:pPr algn="l" rtl="0"/>
            <a:r>
              <a:rPr lang="en-US" sz="1800" dirty="0"/>
              <a:t>更多 CSI-RS 端口 ( 32 )</a:t>
            </a:r>
            <a:r>
              <a:rPr lang="en-US" sz="1800" b="1" dirty="0">
                <a:solidFill>
                  <a:srgbClr val="FF0000"/>
                </a:solidFill>
              </a:rPr>
              <a:t>灵活的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数字命理学（不仅仅是二的幂）</a:t>
            </a:r>
          </a:p>
          <a:p>
            <a:pPr algn="l" rtl="0"/>
            <a:r>
              <a:rPr lang="en-US" sz="1800" dirty="0"/>
              <a:t>预编码器和CQI由UE联合确定</a:t>
            </a:r>
            <a:br>
              <a:rPr lang="en-US" sz="1800" dirty="0"/>
            </a:br>
            <a:r>
              <a:rPr lang="en-US" sz="1800" dirty="0"/>
              <a:t>反馈到网络</a:t>
            </a:r>
          </a:p>
          <a:p>
            <a:pPr algn="l" rtl="0"/>
            <a:r>
              <a:rPr lang="en-US" sz="1800" dirty="0"/>
              <a:t>#CSI-RS 端口 ≈ #antennas</a:t>
            </a:r>
            <a:br>
              <a:rPr lang="en-US" sz="1800" dirty="0"/>
            </a:br>
            <a:r>
              <a:rPr lang="en-US" sz="1800" dirty="0"/>
              <a:t>（可以修复虚拟化）</a:t>
            </a:r>
          </a:p>
          <a:p>
            <a:pPr lvl="1" algn="l" rtl="0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两节 CSI 反馈课程</a:t>
            </a:r>
            <a:endParaRPr lang="en-US" sz="6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4" y="4573599"/>
            <a:ext cx="3939124" cy="193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8050" y="1349709"/>
            <a:ext cx="521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b="1" dirty="0"/>
              <a:t>A 类：非波束成形 CSI-RS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55670" y="1349709"/>
            <a:ext cx="4927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b="1"/>
              <a:t>B 类：波束成形 CSI-RS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987" y="4361702"/>
            <a:ext cx="6704012" cy="215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63477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>
            <a:extLst>
              <a:ext uri="{FF2B5EF4-FFF2-40B4-BE49-F238E27FC236}">
                <a16:creationId xmlns:a16="http://schemas.microsoft.com/office/drawing/2014/main" id="{421D1B0E-33F0-4FB5-9C65-A8701F1B5E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011" y="211390"/>
            <a:ext cx="10976505" cy="1085851"/>
          </a:xfrm>
        </p:spPr>
        <p:txBody>
          <a:bodyPr/>
          <a:lstStyle/>
          <a:p>
            <a:pPr algn="l" rtl="0" eaLnBrk="1" hangingPunct="1"/>
            <a:r>
              <a:rPr lang="en-US" altLang="sv-SE" sz="4000" dirty="0"/>
              <a:t>NR 大规模 MIMO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DD62B-5193-488D-969B-D119C6497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6505"/>
            <a:ext cx="12192000" cy="37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01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304800"/>
            <a:ext cx="10661651" cy="1219200"/>
          </a:xfrm>
        </p:spPr>
        <p:txBody>
          <a:bodyPr/>
          <a:lstStyle/>
          <a:p>
            <a:pPr algn="l" rtl="0" eaLnBrk="1" hangingPunct="1"/>
            <a:r>
              <a:rPr lang="sv-SE" altLang="sv-SE" dirty="0"/>
              <a:t>长期与短期</a:t>
            </a:r>
            <a:r>
              <a:rPr lang="sv-SE" altLang="sv-SE" dirty="0" err="1"/>
              <a:t>渠道</a:t>
            </a:r>
            <a:r>
              <a:rPr lang="sv-SE" altLang="sv-SE" dirty="0"/>
              <a:t> </a:t>
            </a:r>
            <a:r>
              <a:rPr lang="sv-SE" altLang="sv-SE" dirty="0" err="1"/>
              <a:t>特性</a:t>
            </a:r>
            <a:endParaRPr lang="en-US" altLang="sv-SE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241301" y="1600209"/>
            <a:ext cx="11692467" cy="1285876"/>
          </a:xfrm>
        </p:spPr>
        <p:txBody>
          <a:bodyPr/>
          <a:lstStyle/>
          <a:p>
            <a:pPr algn="l" rtl="0" eaLnBrk="1" hangingPunct="1">
              <a:lnSpc>
                <a:spcPct val="90000"/>
              </a:lnSpc>
            </a:pPr>
            <a:r>
              <a:rPr lang="en-US" altLang="sv-SE" sz="1867"/>
              <a:t>DoA 变化相当缓慢</a:t>
            </a:r>
          </a:p>
          <a:p>
            <a:pPr lvl="1" algn="l" rtl="0" eaLnBrk="1" hangingPunct="1">
              <a:lnSpc>
                <a:spcPct val="90000"/>
              </a:lnSpc>
            </a:pPr>
            <a:r>
              <a:rPr lang="en-US" altLang="sv-SE" sz="1467"/>
              <a:t>主要是由于UE移动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altLang="sv-SE" sz="1867"/>
              <a:t>偏振特性变化更快</a:t>
            </a:r>
          </a:p>
          <a:p>
            <a:pPr lvl="1" algn="l" rtl="0" eaLnBrk="1" hangingPunct="1">
              <a:lnSpc>
                <a:spcPct val="90000"/>
              </a:lnSpc>
            </a:pPr>
            <a:r>
              <a:rPr lang="en-US" altLang="sv-SE" sz="1467"/>
              <a:t>由于相移、障碍物角度等</a:t>
            </a:r>
          </a:p>
        </p:txBody>
      </p:sp>
      <p:grpSp>
        <p:nvGrpSpPr>
          <p:cNvPr id="34820" name="Group 22"/>
          <p:cNvGrpSpPr>
            <a:grpSpLocks/>
          </p:cNvGrpSpPr>
          <p:nvPr/>
        </p:nvGrpSpPr>
        <p:grpSpPr bwMode="auto">
          <a:xfrm>
            <a:off x="9698572" y="4846643"/>
            <a:ext cx="677333" cy="446086"/>
            <a:chOff x="4967" y="2614"/>
            <a:chExt cx="320" cy="281"/>
          </a:xfrm>
        </p:grpSpPr>
        <p:sp>
          <p:nvSpPr>
            <p:cNvPr id="34963" name="Line 23"/>
            <p:cNvSpPr>
              <a:spLocks noChangeAspect="1" noChangeShapeType="1"/>
            </p:cNvSpPr>
            <p:nvPr/>
          </p:nvSpPr>
          <p:spPr bwMode="auto">
            <a:xfrm flipV="1">
              <a:off x="5260" y="272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en-US" sz="2667"/>
            </a:p>
          </p:txBody>
        </p:sp>
        <p:pic>
          <p:nvPicPr>
            <p:cNvPr id="34964" name="Picture 24" descr="j0398505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" y="2614"/>
              <a:ext cx="320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965" name="Text Box 25"/>
            <p:cNvSpPr txBox="1">
              <a:spLocks noChangeAspect="1" noChangeArrowheads="1"/>
            </p:cNvSpPr>
            <p:nvPr/>
          </p:nvSpPr>
          <p:spPr bwMode="auto">
            <a:xfrm rot="20546083">
              <a:off x="4981" y="2695"/>
              <a:ext cx="8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1200">
                <a:solidFill>
                  <a:schemeClr val="bg1"/>
                </a:solidFill>
              </a:endParaRPr>
            </a:p>
          </p:txBody>
        </p:sp>
        <p:sp>
          <p:nvSpPr>
            <p:cNvPr id="34966" name="Line 26"/>
            <p:cNvSpPr>
              <a:spLocks noChangeAspect="1" noChangeShapeType="1"/>
            </p:cNvSpPr>
            <p:nvPr/>
          </p:nvSpPr>
          <p:spPr bwMode="auto">
            <a:xfrm flipV="1">
              <a:off x="5116" y="280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en-US" sz="2667"/>
            </a:p>
          </p:txBody>
        </p:sp>
        <p:sp>
          <p:nvSpPr>
            <p:cNvPr id="34967" name="Line 27"/>
            <p:cNvSpPr>
              <a:spLocks noChangeAspect="1" noChangeShapeType="1"/>
            </p:cNvSpPr>
            <p:nvPr/>
          </p:nvSpPr>
          <p:spPr bwMode="auto">
            <a:xfrm flipV="1">
              <a:off x="5116" y="2801"/>
              <a:ext cx="0" cy="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en-US" sz="2667"/>
            </a:p>
          </p:txBody>
        </p:sp>
        <p:sp>
          <p:nvSpPr>
            <p:cNvPr id="34968" name="Line 28"/>
            <p:cNvSpPr>
              <a:spLocks noChangeAspect="1" noChangeShapeType="1"/>
            </p:cNvSpPr>
            <p:nvPr/>
          </p:nvSpPr>
          <p:spPr bwMode="auto">
            <a:xfrm>
              <a:off x="5095" y="2867"/>
              <a:ext cx="34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en-US" sz="2667"/>
            </a:p>
          </p:txBody>
        </p:sp>
      </p:grpSp>
      <p:grpSp>
        <p:nvGrpSpPr>
          <p:cNvPr id="34821" name="Group 29"/>
          <p:cNvGrpSpPr>
            <a:grpSpLocks/>
          </p:cNvGrpSpPr>
          <p:nvPr/>
        </p:nvGrpSpPr>
        <p:grpSpPr bwMode="auto">
          <a:xfrm>
            <a:off x="10261600" y="3048004"/>
            <a:ext cx="965200" cy="1676400"/>
            <a:chOff x="5190" y="1278"/>
            <a:chExt cx="456" cy="1056"/>
          </a:xfrm>
        </p:grpSpPr>
        <p:sp>
          <p:nvSpPr>
            <p:cNvPr id="34943" name="Rectangle 30"/>
            <p:cNvSpPr>
              <a:spLocks noChangeArrowheads="1"/>
            </p:cNvSpPr>
            <p:nvPr/>
          </p:nvSpPr>
          <p:spPr bwMode="auto">
            <a:xfrm>
              <a:off x="5190" y="1278"/>
              <a:ext cx="456" cy="1056"/>
            </a:xfrm>
            <a:prstGeom prst="rect">
              <a:avLst/>
            </a:prstGeom>
            <a:solidFill>
              <a:srgbClr val="C9C2BB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9C2B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44" name="Rectangle 31"/>
            <p:cNvSpPr>
              <a:spLocks noChangeArrowheads="1"/>
            </p:cNvSpPr>
            <p:nvPr/>
          </p:nvSpPr>
          <p:spPr bwMode="auto">
            <a:xfrm>
              <a:off x="5214" y="137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45" name="Rectangle 32"/>
            <p:cNvSpPr>
              <a:spLocks noChangeArrowheads="1"/>
            </p:cNvSpPr>
            <p:nvPr/>
          </p:nvSpPr>
          <p:spPr bwMode="auto">
            <a:xfrm>
              <a:off x="5356" y="1510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46" name="Rectangle 33"/>
            <p:cNvSpPr>
              <a:spLocks noChangeArrowheads="1"/>
            </p:cNvSpPr>
            <p:nvPr/>
          </p:nvSpPr>
          <p:spPr bwMode="auto">
            <a:xfrm>
              <a:off x="5486" y="164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47" name="Rectangle 34"/>
            <p:cNvSpPr>
              <a:spLocks noChangeArrowheads="1"/>
            </p:cNvSpPr>
            <p:nvPr/>
          </p:nvSpPr>
          <p:spPr bwMode="auto">
            <a:xfrm>
              <a:off x="5484" y="1512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48" name="Rectangle 35"/>
            <p:cNvSpPr>
              <a:spLocks noChangeArrowheads="1"/>
            </p:cNvSpPr>
            <p:nvPr/>
          </p:nvSpPr>
          <p:spPr bwMode="auto">
            <a:xfrm>
              <a:off x="5352" y="164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49" name="Rectangle 36"/>
            <p:cNvSpPr>
              <a:spLocks noChangeArrowheads="1"/>
            </p:cNvSpPr>
            <p:nvPr/>
          </p:nvSpPr>
          <p:spPr bwMode="auto">
            <a:xfrm>
              <a:off x="5352" y="137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50" name="Rectangle 37"/>
            <p:cNvSpPr>
              <a:spLocks noChangeArrowheads="1"/>
            </p:cNvSpPr>
            <p:nvPr/>
          </p:nvSpPr>
          <p:spPr bwMode="auto">
            <a:xfrm>
              <a:off x="5484" y="137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51" name="Rectangle 38"/>
            <p:cNvSpPr>
              <a:spLocks noChangeArrowheads="1"/>
            </p:cNvSpPr>
            <p:nvPr/>
          </p:nvSpPr>
          <p:spPr bwMode="auto">
            <a:xfrm>
              <a:off x="5220" y="150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52" name="Rectangle 39"/>
            <p:cNvSpPr>
              <a:spLocks noChangeArrowheads="1"/>
            </p:cNvSpPr>
            <p:nvPr/>
          </p:nvSpPr>
          <p:spPr bwMode="auto">
            <a:xfrm>
              <a:off x="5220" y="164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53" name="Rectangle 40"/>
            <p:cNvSpPr>
              <a:spLocks noChangeArrowheads="1"/>
            </p:cNvSpPr>
            <p:nvPr/>
          </p:nvSpPr>
          <p:spPr bwMode="auto">
            <a:xfrm>
              <a:off x="5218" y="178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54" name="Rectangle 41"/>
            <p:cNvSpPr>
              <a:spLocks noChangeArrowheads="1"/>
            </p:cNvSpPr>
            <p:nvPr/>
          </p:nvSpPr>
          <p:spPr bwMode="auto">
            <a:xfrm>
              <a:off x="5360" y="1922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55" name="Rectangle 42"/>
            <p:cNvSpPr>
              <a:spLocks noChangeArrowheads="1"/>
            </p:cNvSpPr>
            <p:nvPr/>
          </p:nvSpPr>
          <p:spPr bwMode="auto">
            <a:xfrm>
              <a:off x="5490" y="2058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56" name="Rectangle 43"/>
            <p:cNvSpPr>
              <a:spLocks noChangeArrowheads="1"/>
            </p:cNvSpPr>
            <p:nvPr/>
          </p:nvSpPr>
          <p:spPr bwMode="auto">
            <a:xfrm>
              <a:off x="5488" y="192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57" name="Rectangle 44"/>
            <p:cNvSpPr>
              <a:spLocks noChangeArrowheads="1"/>
            </p:cNvSpPr>
            <p:nvPr/>
          </p:nvSpPr>
          <p:spPr bwMode="auto">
            <a:xfrm>
              <a:off x="5356" y="205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58" name="Rectangle 45"/>
            <p:cNvSpPr>
              <a:spLocks noChangeArrowheads="1"/>
            </p:cNvSpPr>
            <p:nvPr/>
          </p:nvSpPr>
          <p:spPr bwMode="auto">
            <a:xfrm>
              <a:off x="5356" y="178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59" name="Rectangle 46"/>
            <p:cNvSpPr>
              <a:spLocks noChangeArrowheads="1"/>
            </p:cNvSpPr>
            <p:nvPr/>
          </p:nvSpPr>
          <p:spPr bwMode="auto">
            <a:xfrm>
              <a:off x="5488" y="178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60" name="Rectangle 47"/>
            <p:cNvSpPr>
              <a:spLocks noChangeArrowheads="1"/>
            </p:cNvSpPr>
            <p:nvPr/>
          </p:nvSpPr>
          <p:spPr bwMode="auto">
            <a:xfrm>
              <a:off x="5224" y="1918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61" name="Rectangle 48"/>
            <p:cNvSpPr>
              <a:spLocks noChangeArrowheads="1"/>
            </p:cNvSpPr>
            <p:nvPr/>
          </p:nvSpPr>
          <p:spPr bwMode="auto">
            <a:xfrm>
              <a:off x="5224" y="205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62" name="Rectangle 49"/>
            <p:cNvSpPr>
              <a:spLocks noChangeArrowheads="1"/>
            </p:cNvSpPr>
            <p:nvPr/>
          </p:nvSpPr>
          <p:spPr bwMode="auto">
            <a:xfrm>
              <a:off x="5312" y="2198"/>
              <a:ext cx="54" cy="1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</p:grpSp>
      <p:grpSp>
        <p:nvGrpSpPr>
          <p:cNvPr id="34822" name="Group 50"/>
          <p:cNvGrpSpPr>
            <a:grpSpLocks/>
          </p:cNvGrpSpPr>
          <p:nvPr/>
        </p:nvGrpSpPr>
        <p:grpSpPr bwMode="auto">
          <a:xfrm>
            <a:off x="8597900" y="3743325"/>
            <a:ext cx="965200" cy="838200"/>
            <a:chOff x="5190" y="1278"/>
            <a:chExt cx="456" cy="1056"/>
          </a:xfrm>
        </p:grpSpPr>
        <p:sp>
          <p:nvSpPr>
            <p:cNvPr id="34923" name="Rectangle 51"/>
            <p:cNvSpPr>
              <a:spLocks noChangeArrowheads="1"/>
            </p:cNvSpPr>
            <p:nvPr/>
          </p:nvSpPr>
          <p:spPr bwMode="auto">
            <a:xfrm>
              <a:off x="5190" y="1278"/>
              <a:ext cx="456" cy="1056"/>
            </a:xfrm>
            <a:prstGeom prst="rect">
              <a:avLst/>
            </a:prstGeom>
            <a:solidFill>
              <a:srgbClr val="C9C2BB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9C2B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24" name="Rectangle 52"/>
            <p:cNvSpPr>
              <a:spLocks noChangeArrowheads="1"/>
            </p:cNvSpPr>
            <p:nvPr/>
          </p:nvSpPr>
          <p:spPr bwMode="auto">
            <a:xfrm>
              <a:off x="5214" y="137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25" name="Rectangle 53"/>
            <p:cNvSpPr>
              <a:spLocks noChangeArrowheads="1"/>
            </p:cNvSpPr>
            <p:nvPr/>
          </p:nvSpPr>
          <p:spPr bwMode="auto">
            <a:xfrm>
              <a:off x="5356" y="1510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26" name="Rectangle 54"/>
            <p:cNvSpPr>
              <a:spLocks noChangeArrowheads="1"/>
            </p:cNvSpPr>
            <p:nvPr/>
          </p:nvSpPr>
          <p:spPr bwMode="auto">
            <a:xfrm>
              <a:off x="5486" y="164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27" name="Rectangle 55"/>
            <p:cNvSpPr>
              <a:spLocks noChangeArrowheads="1"/>
            </p:cNvSpPr>
            <p:nvPr/>
          </p:nvSpPr>
          <p:spPr bwMode="auto">
            <a:xfrm>
              <a:off x="5484" y="1512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28" name="Rectangle 56"/>
            <p:cNvSpPr>
              <a:spLocks noChangeArrowheads="1"/>
            </p:cNvSpPr>
            <p:nvPr/>
          </p:nvSpPr>
          <p:spPr bwMode="auto">
            <a:xfrm>
              <a:off x="5352" y="164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29" name="Rectangle 57"/>
            <p:cNvSpPr>
              <a:spLocks noChangeArrowheads="1"/>
            </p:cNvSpPr>
            <p:nvPr/>
          </p:nvSpPr>
          <p:spPr bwMode="auto">
            <a:xfrm>
              <a:off x="5352" y="137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30" name="Rectangle 58"/>
            <p:cNvSpPr>
              <a:spLocks noChangeArrowheads="1"/>
            </p:cNvSpPr>
            <p:nvPr/>
          </p:nvSpPr>
          <p:spPr bwMode="auto">
            <a:xfrm>
              <a:off x="5484" y="137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31" name="Rectangle 59"/>
            <p:cNvSpPr>
              <a:spLocks noChangeArrowheads="1"/>
            </p:cNvSpPr>
            <p:nvPr/>
          </p:nvSpPr>
          <p:spPr bwMode="auto">
            <a:xfrm>
              <a:off x="5220" y="150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32" name="Rectangle 60"/>
            <p:cNvSpPr>
              <a:spLocks noChangeArrowheads="1"/>
            </p:cNvSpPr>
            <p:nvPr/>
          </p:nvSpPr>
          <p:spPr bwMode="auto">
            <a:xfrm>
              <a:off x="5220" y="164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33" name="Rectangle 61"/>
            <p:cNvSpPr>
              <a:spLocks noChangeArrowheads="1"/>
            </p:cNvSpPr>
            <p:nvPr/>
          </p:nvSpPr>
          <p:spPr bwMode="auto">
            <a:xfrm>
              <a:off x="5218" y="178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34" name="Rectangle 62"/>
            <p:cNvSpPr>
              <a:spLocks noChangeArrowheads="1"/>
            </p:cNvSpPr>
            <p:nvPr/>
          </p:nvSpPr>
          <p:spPr bwMode="auto">
            <a:xfrm>
              <a:off x="5360" y="1922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35" name="Rectangle 63"/>
            <p:cNvSpPr>
              <a:spLocks noChangeArrowheads="1"/>
            </p:cNvSpPr>
            <p:nvPr/>
          </p:nvSpPr>
          <p:spPr bwMode="auto">
            <a:xfrm>
              <a:off x="5490" y="2058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36" name="Rectangle 64"/>
            <p:cNvSpPr>
              <a:spLocks noChangeArrowheads="1"/>
            </p:cNvSpPr>
            <p:nvPr/>
          </p:nvSpPr>
          <p:spPr bwMode="auto">
            <a:xfrm>
              <a:off x="5488" y="192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37" name="Rectangle 65"/>
            <p:cNvSpPr>
              <a:spLocks noChangeArrowheads="1"/>
            </p:cNvSpPr>
            <p:nvPr/>
          </p:nvSpPr>
          <p:spPr bwMode="auto">
            <a:xfrm>
              <a:off x="5356" y="205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38" name="Rectangle 66"/>
            <p:cNvSpPr>
              <a:spLocks noChangeArrowheads="1"/>
            </p:cNvSpPr>
            <p:nvPr/>
          </p:nvSpPr>
          <p:spPr bwMode="auto">
            <a:xfrm>
              <a:off x="5356" y="178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39" name="Rectangle 67"/>
            <p:cNvSpPr>
              <a:spLocks noChangeArrowheads="1"/>
            </p:cNvSpPr>
            <p:nvPr/>
          </p:nvSpPr>
          <p:spPr bwMode="auto">
            <a:xfrm>
              <a:off x="5488" y="178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40" name="Rectangle 68"/>
            <p:cNvSpPr>
              <a:spLocks noChangeArrowheads="1"/>
            </p:cNvSpPr>
            <p:nvPr/>
          </p:nvSpPr>
          <p:spPr bwMode="auto">
            <a:xfrm>
              <a:off x="5224" y="1918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41" name="Rectangle 69"/>
            <p:cNvSpPr>
              <a:spLocks noChangeArrowheads="1"/>
            </p:cNvSpPr>
            <p:nvPr/>
          </p:nvSpPr>
          <p:spPr bwMode="auto">
            <a:xfrm>
              <a:off x="5224" y="205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42" name="Rectangle 70"/>
            <p:cNvSpPr>
              <a:spLocks noChangeArrowheads="1"/>
            </p:cNvSpPr>
            <p:nvPr/>
          </p:nvSpPr>
          <p:spPr bwMode="auto">
            <a:xfrm>
              <a:off x="5312" y="2198"/>
              <a:ext cx="54" cy="1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</p:grpSp>
      <p:grpSp>
        <p:nvGrpSpPr>
          <p:cNvPr id="34823" name="Group 71"/>
          <p:cNvGrpSpPr>
            <a:grpSpLocks/>
          </p:cNvGrpSpPr>
          <p:nvPr/>
        </p:nvGrpSpPr>
        <p:grpSpPr bwMode="auto">
          <a:xfrm>
            <a:off x="7353315" y="3686185"/>
            <a:ext cx="520700" cy="1009651"/>
            <a:chOff x="5190" y="1278"/>
            <a:chExt cx="456" cy="1056"/>
          </a:xfrm>
        </p:grpSpPr>
        <p:sp>
          <p:nvSpPr>
            <p:cNvPr id="34903" name="Rectangle 72"/>
            <p:cNvSpPr>
              <a:spLocks noChangeArrowheads="1"/>
            </p:cNvSpPr>
            <p:nvPr/>
          </p:nvSpPr>
          <p:spPr bwMode="auto">
            <a:xfrm>
              <a:off x="5190" y="1278"/>
              <a:ext cx="456" cy="1056"/>
            </a:xfrm>
            <a:prstGeom prst="rect">
              <a:avLst/>
            </a:prstGeom>
            <a:solidFill>
              <a:srgbClr val="C9C2BB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9C2B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04" name="Rectangle 73"/>
            <p:cNvSpPr>
              <a:spLocks noChangeArrowheads="1"/>
            </p:cNvSpPr>
            <p:nvPr/>
          </p:nvSpPr>
          <p:spPr bwMode="auto">
            <a:xfrm>
              <a:off x="5214" y="137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05" name="Rectangle 74"/>
            <p:cNvSpPr>
              <a:spLocks noChangeArrowheads="1"/>
            </p:cNvSpPr>
            <p:nvPr/>
          </p:nvSpPr>
          <p:spPr bwMode="auto">
            <a:xfrm>
              <a:off x="5356" y="1510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06" name="Rectangle 75"/>
            <p:cNvSpPr>
              <a:spLocks noChangeArrowheads="1"/>
            </p:cNvSpPr>
            <p:nvPr/>
          </p:nvSpPr>
          <p:spPr bwMode="auto">
            <a:xfrm>
              <a:off x="5486" y="164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07" name="Rectangle 76"/>
            <p:cNvSpPr>
              <a:spLocks noChangeArrowheads="1"/>
            </p:cNvSpPr>
            <p:nvPr/>
          </p:nvSpPr>
          <p:spPr bwMode="auto">
            <a:xfrm>
              <a:off x="5484" y="1512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08" name="Rectangle 77"/>
            <p:cNvSpPr>
              <a:spLocks noChangeArrowheads="1"/>
            </p:cNvSpPr>
            <p:nvPr/>
          </p:nvSpPr>
          <p:spPr bwMode="auto">
            <a:xfrm>
              <a:off x="5352" y="164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09" name="Rectangle 78"/>
            <p:cNvSpPr>
              <a:spLocks noChangeArrowheads="1"/>
            </p:cNvSpPr>
            <p:nvPr/>
          </p:nvSpPr>
          <p:spPr bwMode="auto">
            <a:xfrm>
              <a:off x="5352" y="137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10" name="Rectangle 79"/>
            <p:cNvSpPr>
              <a:spLocks noChangeArrowheads="1"/>
            </p:cNvSpPr>
            <p:nvPr/>
          </p:nvSpPr>
          <p:spPr bwMode="auto">
            <a:xfrm>
              <a:off x="5484" y="137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11" name="Rectangle 80"/>
            <p:cNvSpPr>
              <a:spLocks noChangeArrowheads="1"/>
            </p:cNvSpPr>
            <p:nvPr/>
          </p:nvSpPr>
          <p:spPr bwMode="auto">
            <a:xfrm>
              <a:off x="5220" y="150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12" name="Rectangle 81"/>
            <p:cNvSpPr>
              <a:spLocks noChangeArrowheads="1"/>
            </p:cNvSpPr>
            <p:nvPr/>
          </p:nvSpPr>
          <p:spPr bwMode="auto">
            <a:xfrm>
              <a:off x="5220" y="164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13" name="Rectangle 82"/>
            <p:cNvSpPr>
              <a:spLocks noChangeArrowheads="1"/>
            </p:cNvSpPr>
            <p:nvPr/>
          </p:nvSpPr>
          <p:spPr bwMode="auto">
            <a:xfrm>
              <a:off x="5218" y="178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14" name="Rectangle 83"/>
            <p:cNvSpPr>
              <a:spLocks noChangeArrowheads="1"/>
            </p:cNvSpPr>
            <p:nvPr/>
          </p:nvSpPr>
          <p:spPr bwMode="auto">
            <a:xfrm>
              <a:off x="5360" y="1922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15" name="Rectangle 84"/>
            <p:cNvSpPr>
              <a:spLocks noChangeArrowheads="1"/>
            </p:cNvSpPr>
            <p:nvPr/>
          </p:nvSpPr>
          <p:spPr bwMode="auto">
            <a:xfrm>
              <a:off x="5490" y="2058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16" name="Rectangle 85"/>
            <p:cNvSpPr>
              <a:spLocks noChangeArrowheads="1"/>
            </p:cNvSpPr>
            <p:nvPr/>
          </p:nvSpPr>
          <p:spPr bwMode="auto">
            <a:xfrm>
              <a:off x="5488" y="192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17" name="Rectangle 86"/>
            <p:cNvSpPr>
              <a:spLocks noChangeArrowheads="1"/>
            </p:cNvSpPr>
            <p:nvPr/>
          </p:nvSpPr>
          <p:spPr bwMode="auto">
            <a:xfrm>
              <a:off x="5356" y="205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18" name="Rectangle 87"/>
            <p:cNvSpPr>
              <a:spLocks noChangeArrowheads="1"/>
            </p:cNvSpPr>
            <p:nvPr/>
          </p:nvSpPr>
          <p:spPr bwMode="auto">
            <a:xfrm>
              <a:off x="5356" y="178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19" name="Rectangle 88"/>
            <p:cNvSpPr>
              <a:spLocks noChangeArrowheads="1"/>
            </p:cNvSpPr>
            <p:nvPr/>
          </p:nvSpPr>
          <p:spPr bwMode="auto">
            <a:xfrm>
              <a:off x="5488" y="178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20" name="Rectangle 89"/>
            <p:cNvSpPr>
              <a:spLocks noChangeArrowheads="1"/>
            </p:cNvSpPr>
            <p:nvPr/>
          </p:nvSpPr>
          <p:spPr bwMode="auto">
            <a:xfrm>
              <a:off x="5224" y="1918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21" name="Rectangle 90"/>
            <p:cNvSpPr>
              <a:spLocks noChangeArrowheads="1"/>
            </p:cNvSpPr>
            <p:nvPr/>
          </p:nvSpPr>
          <p:spPr bwMode="auto">
            <a:xfrm>
              <a:off x="5224" y="205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22" name="Rectangle 91"/>
            <p:cNvSpPr>
              <a:spLocks noChangeArrowheads="1"/>
            </p:cNvSpPr>
            <p:nvPr/>
          </p:nvSpPr>
          <p:spPr bwMode="auto">
            <a:xfrm>
              <a:off x="5312" y="2198"/>
              <a:ext cx="54" cy="1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</p:grpSp>
      <p:grpSp>
        <p:nvGrpSpPr>
          <p:cNvPr id="34824" name="Group 92"/>
          <p:cNvGrpSpPr>
            <a:grpSpLocks/>
          </p:cNvGrpSpPr>
          <p:nvPr/>
        </p:nvGrpSpPr>
        <p:grpSpPr bwMode="auto">
          <a:xfrm>
            <a:off x="10896600" y="4219579"/>
            <a:ext cx="965200" cy="1676400"/>
            <a:chOff x="5190" y="1278"/>
            <a:chExt cx="456" cy="1056"/>
          </a:xfrm>
        </p:grpSpPr>
        <p:sp>
          <p:nvSpPr>
            <p:cNvPr id="34883" name="Rectangle 93"/>
            <p:cNvSpPr>
              <a:spLocks noChangeArrowheads="1"/>
            </p:cNvSpPr>
            <p:nvPr/>
          </p:nvSpPr>
          <p:spPr bwMode="auto">
            <a:xfrm>
              <a:off x="5190" y="1278"/>
              <a:ext cx="456" cy="1056"/>
            </a:xfrm>
            <a:prstGeom prst="rect">
              <a:avLst/>
            </a:prstGeom>
            <a:solidFill>
              <a:srgbClr val="C9C2BB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9C2B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84" name="Rectangle 94"/>
            <p:cNvSpPr>
              <a:spLocks noChangeArrowheads="1"/>
            </p:cNvSpPr>
            <p:nvPr/>
          </p:nvSpPr>
          <p:spPr bwMode="auto">
            <a:xfrm>
              <a:off x="5214" y="137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85" name="Rectangle 95"/>
            <p:cNvSpPr>
              <a:spLocks noChangeArrowheads="1"/>
            </p:cNvSpPr>
            <p:nvPr/>
          </p:nvSpPr>
          <p:spPr bwMode="auto">
            <a:xfrm>
              <a:off x="5356" y="1510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86" name="Rectangle 96"/>
            <p:cNvSpPr>
              <a:spLocks noChangeArrowheads="1"/>
            </p:cNvSpPr>
            <p:nvPr/>
          </p:nvSpPr>
          <p:spPr bwMode="auto">
            <a:xfrm>
              <a:off x="5486" y="164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87" name="Rectangle 97"/>
            <p:cNvSpPr>
              <a:spLocks noChangeArrowheads="1"/>
            </p:cNvSpPr>
            <p:nvPr/>
          </p:nvSpPr>
          <p:spPr bwMode="auto">
            <a:xfrm>
              <a:off x="5484" y="1512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88" name="Rectangle 98"/>
            <p:cNvSpPr>
              <a:spLocks noChangeArrowheads="1"/>
            </p:cNvSpPr>
            <p:nvPr/>
          </p:nvSpPr>
          <p:spPr bwMode="auto">
            <a:xfrm>
              <a:off x="5352" y="164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89" name="Rectangle 99"/>
            <p:cNvSpPr>
              <a:spLocks noChangeArrowheads="1"/>
            </p:cNvSpPr>
            <p:nvPr/>
          </p:nvSpPr>
          <p:spPr bwMode="auto">
            <a:xfrm>
              <a:off x="5352" y="137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90" name="Rectangle 100"/>
            <p:cNvSpPr>
              <a:spLocks noChangeArrowheads="1"/>
            </p:cNvSpPr>
            <p:nvPr/>
          </p:nvSpPr>
          <p:spPr bwMode="auto">
            <a:xfrm>
              <a:off x="5484" y="137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91" name="Rectangle 101"/>
            <p:cNvSpPr>
              <a:spLocks noChangeArrowheads="1"/>
            </p:cNvSpPr>
            <p:nvPr/>
          </p:nvSpPr>
          <p:spPr bwMode="auto">
            <a:xfrm>
              <a:off x="5220" y="150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92" name="Rectangle 102"/>
            <p:cNvSpPr>
              <a:spLocks noChangeArrowheads="1"/>
            </p:cNvSpPr>
            <p:nvPr/>
          </p:nvSpPr>
          <p:spPr bwMode="auto">
            <a:xfrm>
              <a:off x="5220" y="164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93" name="Rectangle 103"/>
            <p:cNvSpPr>
              <a:spLocks noChangeArrowheads="1"/>
            </p:cNvSpPr>
            <p:nvPr/>
          </p:nvSpPr>
          <p:spPr bwMode="auto">
            <a:xfrm>
              <a:off x="5218" y="178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94" name="Rectangle 104"/>
            <p:cNvSpPr>
              <a:spLocks noChangeArrowheads="1"/>
            </p:cNvSpPr>
            <p:nvPr/>
          </p:nvSpPr>
          <p:spPr bwMode="auto">
            <a:xfrm>
              <a:off x="5360" y="1922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95" name="Rectangle 105"/>
            <p:cNvSpPr>
              <a:spLocks noChangeArrowheads="1"/>
            </p:cNvSpPr>
            <p:nvPr/>
          </p:nvSpPr>
          <p:spPr bwMode="auto">
            <a:xfrm>
              <a:off x="5490" y="2058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96" name="Rectangle 106"/>
            <p:cNvSpPr>
              <a:spLocks noChangeArrowheads="1"/>
            </p:cNvSpPr>
            <p:nvPr/>
          </p:nvSpPr>
          <p:spPr bwMode="auto">
            <a:xfrm>
              <a:off x="5488" y="192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97" name="Rectangle 107"/>
            <p:cNvSpPr>
              <a:spLocks noChangeArrowheads="1"/>
            </p:cNvSpPr>
            <p:nvPr/>
          </p:nvSpPr>
          <p:spPr bwMode="auto">
            <a:xfrm>
              <a:off x="5356" y="205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98" name="Rectangle 108"/>
            <p:cNvSpPr>
              <a:spLocks noChangeArrowheads="1"/>
            </p:cNvSpPr>
            <p:nvPr/>
          </p:nvSpPr>
          <p:spPr bwMode="auto">
            <a:xfrm>
              <a:off x="5356" y="178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99" name="Rectangle 109"/>
            <p:cNvSpPr>
              <a:spLocks noChangeArrowheads="1"/>
            </p:cNvSpPr>
            <p:nvPr/>
          </p:nvSpPr>
          <p:spPr bwMode="auto">
            <a:xfrm>
              <a:off x="5488" y="178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00" name="Rectangle 110"/>
            <p:cNvSpPr>
              <a:spLocks noChangeArrowheads="1"/>
            </p:cNvSpPr>
            <p:nvPr/>
          </p:nvSpPr>
          <p:spPr bwMode="auto">
            <a:xfrm>
              <a:off x="5224" y="1918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01" name="Rectangle 111"/>
            <p:cNvSpPr>
              <a:spLocks noChangeArrowheads="1"/>
            </p:cNvSpPr>
            <p:nvPr/>
          </p:nvSpPr>
          <p:spPr bwMode="auto">
            <a:xfrm>
              <a:off x="5224" y="205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902" name="Rectangle 112"/>
            <p:cNvSpPr>
              <a:spLocks noChangeArrowheads="1"/>
            </p:cNvSpPr>
            <p:nvPr/>
          </p:nvSpPr>
          <p:spPr bwMode="auto">
            <a:xfrm>
              <a:off x="5312" y="2198"/>
              <a:ext cx="54" cy="1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</p:grpSp>
      <p:sp>
        <p:nvSpPr>
          <p:cNvPr id="34825" name="Line 134"/>
          <p:cNvSpPr>
            <a:spLocks noChangeShapeType="1"/>
          </p:cNvSpPr>
          <p:nvPr/>
        </p:nvSpPr>
        <p:spPr bwMode="auto">
          <a:xfrm>
            <a:off x="1346214" y="3638551"/>
            <a:ext cx="902970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34826" name="Line 135"/>
          <p:cNvSpPr>
            <a:spLocks noChangeShapeType="1"/>
          </p:cNvSpPr>
          <p:nvPr/>
        </p:nvSpPr>
        <p:spPr bwMode="auto">
          <a:xfrm flipH="1">
            <a:off x="10185417" y="3971927"/>
            <a:ext cx="215900" cy="952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34827" name="Line 136"/>
          <p:cNvSpPr>
            <a:spLocks noChangeShapeType="1"/>
          </p:cNvSpPr>
          <p:nvPr/>
        </p:nvSpPr>
        <p:spPr bwMode="auto">
          <a:xfrm>
            <a:off x="1130300" y="3752861"/>
            <a:ext cx="6502400" cy="7143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34828" name="Line 137"/>
          <p:cNvSpPr>
            <a:spLocks noChangeShapeType="1"/>
          </p:cNvSpPr>
          <p:nvPr/>
        </p:nvSpPr>
        <p:spPr bwMode="auto">
          <a:xfrm>
            <a:off x="7632700" y="4476754"/>
            <a:ext cx="2057400" cy="581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34829" name="Line 138"/>
          <p:cNvSpPr>
            <a:spLocks noChangeShapeType="1"/>
          </p:cNvSpPr>
          <p:nvPr/>
        </p:nvSpPr>
        <p:spPr bwMode="auto">
          <a:xfrm>
            <a:off x="1257311" y="3705235"/>
            <a:ext cx="9639300" cy="10477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34830" name="Line 139"/>
          <p:cNvSpPr>
            <a:spLocks noChangeShapeType="1"/>
          </p:cNvSpPr>
          <p:nvPr/>
        </p:nvSpPr>
        <p:spPr bwMode="auto">
          <a:xfrm flipH="1">
            <a:off x="10375900" y="4762509"/>
            <a:ext cx="533400" cy="1714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34831" name="Line 140"/>
          <p:cNvSpPr>
            <a:spLocks noChangeShapeType="1"/>
          </p:cNvSpPr>
          <p:nvPr/>
        </p:nvSpPr>
        <p:spPr bwMode="auto">
          <a:xfrm>
            <a:off x="1155710" y="3762389"/>
            <a:ext cx="7632700" cy="20383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34832" name="Line 141"/>
          <p:cNvSpPr>
            <a:spLocks noChangeShapeType="1"/>
          </p:cNvSpPr>
          <p:nvPr/>
        </p:nvSpPr>
        <p:spPr bwMode="auto">
          <a:xfrm flipV="1">
            <a:off x="8813803" y="5248279"/>
            <a:ext cx="93980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34833" name="Line 142"/>
          <p:cNvSpPr>
            <a:spLocks noChangeShapeType="1"/>
          </p:cNvSpPr>
          <p:nvPr/>
        </p:nvSpPr>
        <p:spPr bwMode="auto">
          <a:xfrm>
            <a:off x="1181100" y="3743338"/>
            <a:ext cx="6197600" cy="150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34834" name="Line 143"/>
          <p:cNvSpPr>
            <a:spLocks noChangeShapeType="1"/>
          </p:cNvSpPr>
          <p:nvPr/>
        </p:nvSpPr>
        <p:spPr bwMode="auto">
          <a:xfrm flipV="1">
            <a:off x="7378700" y="5172080"/>
            <a:ext cx="2209800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34835" name="Line 144"/>
          <p:cNvSpPr>
            <a:spLocks noChangeShapeType="1"/>
          </p:cNvSpPr>
          <p:nvPr/>
        </p:nvSpPr>
        <p:spPr bwMode="auto">
          <a:xfrm>
            <a:off x="1206515" y="3743328"/>
            <a:ext cx="9664700" cy="1914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34836" name="Line 145"/>
          <p:cNvSpPr>
            <a:spLocks noChangeShapeType="1"/>
          </p:cNvSpPr>
          <p:nvPr/>
        </p:nvSpPr>
        <p:spPr bwMode="auto">
          <a:xfrm flipH="1" flipV="1">
            <a:off x="10248903" y="5276851"/>
            <a:ext cx="635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34837" name="Line 146"/>
          <p:cNvSpPr>
            <a:spLocks noChangeShapeType="1"/>
          </p:cNvSpPr>
          <p:nvPr/>
        </p:nvSpPr>
        <p:spPr bwMode="auto">
          <a:xfrm>
            <a:off x="1384303" y="3676661"/>
            <a:ext cx="8001000" cy="5905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34838" name="Line 147"/>
          <p:cNvSpPr>
            <a:spLocks noChangeShapeType="1"/>
          </p:cNvSpPr>
          <p:nvPr/>
        </p:nvSpPr>
        <p:spPr bwMode="auto">
          <a:xfrm>
            <a:off x="9385300" y="4286264"/>
            <a:ext cx="381000" cy="5524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34839" name="Arc 148"/>
          <p:cNvSpPr>
            <a:spLocks/>
          </p:cNvSpPr>
          <p:nvPr/>
        </p:nvSpPr>
        <p:spPr bwMode="auto">
          <a:xfrm flipV="1">
            <a:off x="1905017" y="3562353"/>
            <a:ext cx="292100" cy="504825"/>
          </a:xfrm>
          <a:custGeom>
            <a:avLst/>
            <a:gdLst>
              <a:gd name="T0" fmla="*/ 0 w 21600"/>
              <a:gd name="T1" fmla="*/ 0 h 38729"/>
              <a:gd name="T2" fmla="*/ 2147483647 w 21600"/>
              <a:gd name="T3" fmla="*/ 2147483647 h 38729"/>
              <a:gd name="T4" fmla="*/ 0 w 21600"/>
              <a:gd name="T5" fmla="*/ 2147483647 h 3872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3872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8310"/>
                  <a:pt x="18480" y="34640"/>
                  <a:pt x="13158" y="38728"/>
                </a:cubicBezTo>
              </a:path>
              <a:path w="21600" h="3872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8310"/>
                  <a:pt x="18480" y="34640"/>
                  <a:pt x="13158" y="38728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/>
          <a:p>
            <a:pPr algn="l" rtl="0"/>
            <a:endParaRPr lang="en-US" sz="2667"/>
          </a:p>
        </p:txBody>
      </p:sp>
      <p:sp>
        <p:nvSpPr>
          <p:cNvPr id="34840" name="Oval 149"/>
          <p:cNvSpPr>
            <a:spLocks noChangeArrowheads="1"/>
          </p:cNvSpPr>
          <p:nvPr/>
        </p:nvSpPr>
        <p:spPr bwMode="auto">
          <a:xfrm>
            <a:off x="9359914" y="4591054"/>
            <a:ext cx="1384300" cy="8763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sv-SE" altLang="sv-SE" sz="2133"/>
          </a:p>
        </p:txBody>
      </p:sp>
      <p:sp>
        <p:nvSpPr>
          <p:cNvPr id="33817" name="Text Box 150"/>
          <p:cNvSpPr txBox="1">
            <a:spLocks noChangeArrowheads="1"/>
          </p:cNvSpPr>
          <p:nvPr/>
        </p:nvSpPr>
        <p:spPr bwMode="auto">
          <a:xfrm>
            <a:off x="1409700" y="2843217"/>
            <a:ext cx="2362200" cy="58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sv-SE" altLang="sv-SE" sz="1599" dirty="0">
                <a:solidFill>
                  <a:schemeClr val="accent2"/>
                </a:solidFill>
              </a:rPr>
              <a:t>DoA 和 DoD 的小/缓慢变化</a:t>
            </a:r>
            <a:endParaRPr lang="en-US" altLang="sv-SE" sz="1599" dirty="0">
              <a:solidFill>
                <a:schemeClr val="accent2"/>
              </a:solidFill>
            </a:endParaRPr>
          </a:p>
        </p:txBody>
      </p:sp>
      <p:sp>
        <p:nvSpPr>
          <p:cNvPr id="33818" name="Text Box 151"/>
          <p:cNvSpPr txBox="1">
            <a:spLocks noChangeArrowheads="1"/>
          </p:cNvSpPr>
          <p:nvPr/>
        </p:nvSpPr>
        <p:spPr bwMode="auto">
          <a:xfrm>
            <a:off x="7895167" y="2728917"/>
            <a:ext cx="2362200" cy="58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sv-SE" altLang="sv-SE" sz="1599" dirty="0">
                <a:solidFill>
                  <a:schemeClr val="accent2"/>
                </a:solidFill>
              </a:rPr>
              <a:t>偏振的大/快速变化</a:t>
            </a:r>
            <a:endParaRPr lang="en-US" altLang="sv-SE" sz="1599" dirty="0">
              <a:solidFill>
                <a:schemeClr val="accent2"/>
              </a:solidFill>
            </a:endParaRPr>
          </a:p>
        </p:txBody>
      </p:sp>
      <p:grpSp>
        <p:nvGrpSpPr>
          <p:cNvPr id="34843" name="Group 113"/>
          <p:cNvGrpSpPr>
            <a:grpSpLocks/>
          </p:cNvGrpSpPr>
          <p:nvPr/>
        </p:nvGrpSpPr>
        <p:grpSpPr bwMode="auto">
          <a:xfrm>
            <a:off x="8229600" y="4610104"/>
            <a:ext cx="965200" cy="1676400"/>
            <a:chOff x="5190" y="1278"/>
            <a:chExt cx="456" cy="1056"/>
          </a:xfrm>
        </p:grpSpPr>
        <p:sp>
          <p:nvSpPr>
            <p:cNvPr id="34863" name="Rectangle 114"/>
            <p:cNvSpPr>
              <a:spLocks noChangeArrowheads="1"/>
            </p:cNvSpPr>
            <p:nvPr/>
          </p:nvSpPr>
          <p:spPr bwMode="auto">
            <a:xfrm>
              <a:off x="5190" y="1278"/>
              <a:ext cx="456" cy="1056"/>
            </a:xfrm>
            <a:prstGeom prst="rect">
              <a:avLst/>
            </a:prstGeom>
            <a:solidFill>
              <a:srgbClr val="C9C2BB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9C2B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64" name="Rectangle 115"/>
            <p:cNvSpPr>
              <a:spLocks noChangeArrowheads="1"/>
            </p:cNvSpPr>
            <p:nvPr/>
          </p:nvSpPr>
          <p:spPr bwMode="auto">
            <a:xfrm>
              <a:off x="5214" y="137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65" name="Rectangle 116"/>
            <p:cNvSpPr>
              <a:spLocks noChangeArrowheads="1"/>
            </p:cNvSpPr>
            <p:nvPr/>
          </p:nvSpPr>
          <p:spPr bwMode="auto">
            <a:xfrm>
              <a:off x="5356" y="1510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66" name="Rectangle 117"/>
            <p:cNvSpPr>
              <a:spLocks noChangeArrowheads="1"/>
            </p:cNvSpPr>
            <p:nvPr/>
          </p:nvSpPr>
          <p:spPr bwMode="auto">
            <a:xfrm>
              <a:off x="5486" y="164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67" name="Rectangle 118"/>
            <p:cNvSpPr>
              <a:spLocks noChangeArrowheads="1"/>
            </p:cNvSpPr>
            <p:nvPr/>
          </p:nvSpPr>
          <p:spPr bwMode="auto">
            <a:xfrm>
              <a:off x="5484" y="1512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68" name="Rectangle 119"/>
            <p:cNvSpPr>
              <a:spLocks noChangeArrowheads="1"/>
            </p:cNvSpPr>
            <p:nvPr/>
          </p:nvSpPr>
          <p:spPr bwMode="auto">
            <a:xfrm>
              <a:off x="5352" y="164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69" name="Rectangle 120"/>
            <p:cNvSpPr>
              <a:spLocks noChangeArrowheads="1"/>
            </p:cNvSpPr>
            <p:nvPr/>
          </p:nvSpPr>
          <p:spPr bwMode="auto">
            <a:xfrm>
              <a:off x="5352" y="137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70" name="Rectangle 121"/>
            <p:cNvSpPr>
              <a:spLocks noChangeArrowheads="1"/>
            </p:cNvSpPr>
            <p:nvPr/>
          </p:nvSpPr>
          <p:spPr bwMode="auto">
            <a:xfrm>
              <a:off x="5484" y="137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71" name="Rectangle 122"/>
            <p:cNvSpPr>
              <a:spLocks noChangeArrowheads="1"/>
            </p:cNvSpPr>
            <p:nvPr/>
          </p:nvSpPr>
          <p:spPr bwMode="auto">
            <a:xfrm>
              <a:off x="5220" y="150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72" name="Rectangle 123"/>
            <p:cNvSpPr>
              <a:spLocks noChangeArrowheads="1"/>
            </p:cNvSpPr>
            <p:nvPr/>
          </p:nvSpPr>
          <p:spPr bwMode="auto">
            <a:xfrm>
              <a:off x="5220" y="164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73" name="Rectangle 124"/>
            <p:cNvSpPr>
              <a:spLocks noChangeArrowheads="1"/>
            </p:cNvSpPr>
            <p:nvPr/>
          </p:nvSpPr>
          <p:spPr bwMode="auto">
            <a:xfrm>
              <a:off x="5218" y="178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74" name="Rectangle 125"/>
            <p:cNvSpPr>
              <a:spLocks noChangeArrowheads="1"/>
            </p:cNvSpPr>
            <p:nvPr/>
          </p:nvSpPr>
          <p:spPr bwMode="auto">
            <a:xfrm>
              <a:off x="5360" y="1922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75" name="Rectangle 126"/>
            <p:cNvSpPr>
              <a:spLocks noChangeArrowheads="1"/>
            </p:cNvSpPr>
            <p:nvPr/>
          </p:nvSpPr>
          <p:spPr bwMode="auto">
            <a:xfrm>
              <a:off x="5490" y="2058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76" name="Rectangle 127"/>
            <p:cNvSpPr>
              <a:spLocks noChangeArrowheads="1"/>
            </p:cNvSpPr>
            <p:nvPr/>
          </p:nvSpPr>
          <p:spPr bwMode="auto">
            <a:xfrm>
              <a:off x="5488" y="192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77" name="Rectangle 128"/>
            <p:cNvSpPr>
              <a:spLocks noChangeArrowheads="1"/>
            </p:cNvSpPr>
            <p:nvPr/>
          </p:nvSpPr>
          <p:spPr bwMode="auto">
            <a:xfrm>
              <a:off x="5356" y="205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78" name="Rectangle 129"/>
            <p:cNvSpPr>
              <a:spLocks noChangeArrowheads="1"/>
            </p:cNvSpPr>
            <p:nvPr/>
          </p:nvSpPr>
          <p:spPr bwMode="auto">
            <a:xfrm>
              <a:off x="5356" y="178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79" name="Rectangle 130"/>
            <p:cNvSpPr>
              <a:spLocks noChangeArrowheads="1"/>
            </p:cNvSpPr>
            <p:nvPr/>
          </p:nvSpPr>
          <p:spPr bwMode="auto">
            <a:xfrm>
              <a:off x="5488" y="178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80" name="Rectangle 131"/>
            <p:cNvSpPr>
              <a:spLocks noChangeArrowheads="1"/>
            </p:cNvSpPr>
            <p:nvPr/>
          </p:nvSpPr>
          <p:spPr bwMode="auto">
            <a:xfrm>
              <a:off x="5224" y="1918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81" name="Rectangle 132"/>
            <p:cNvSpPr>
              <a:spLocks noChangeArrowheads="1"/>
            </p:cNvSpPr>
            <p:nvPr/>
          </p:nvSpPr>
          <p:spPr bwMode="auto">
            <a:xfrm>
              <a:off x="5224" y="205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  <p:sp>
          <p:nvSpPr>
            <p:cNvPr id="34882" name="Rectangle 133"/>
            <p:cNvSpPr>
              <a:spLocks noChangeArrowheads="1"/>
            </p:cNvSpPr>
            <p:nvPr/>
          </p:nvSpPr>
          <p:spPr bwMode="auto">
            <a:xfrm>
              <a:off x="5312" y="2198"/>
              <a:ext cx="54" cy="1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Arial" pitchFamily="34" charset="0"/>
                <a:buChar char="›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ClrTx/>
                <a:buFontTx/>
                <a:buNone/>
              </a:pPr>
              <a:endParaRPr lang="sv-SE" altLang="sv-SE" sz="2133"/>
            </a:p>
          </p:txBody>
        </p:sp>
      </p:grpSp>
      <p:sp>
        <p:nvSpPr>
          <p:cNvPr id="34844" name="Text Box 155"/>
          <p:cNvSpPr txBox="1">
            <a:spLocks noChangeArrowheads="1"/>
          </p:cNvSpPr>
          <p:nvPr/>
        </p:nvSpPr>
        <p:spPr bwMode="auto">
          <a:xfrm>
            <a:off x="1388535" y="4203704"/>
            <a:ext cx="1066800" cy="34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sv-SE" altLang="sv-SE" sz="1599" dirty="0">
                <a:solidFill>
                  <a:schemeClr val="accent2"/>
                </a:solidFill>
              </a:rPr>
              <a:t>多阿</a:t>
            </a:r>
            <a:endParaRPr lang="en-US" altLang="sv-SE" sz="1599" dirty="0">
              <a:solidFill>
                <a:schemeClr val="accent2"/>
              </a:solidFill>
            </a:endParaRPr>
          </a:p>
        </p:txBody>
      </p:sp>
      <p:sp>
        <p:nvSpPr>
          <p:cNvPr id="34845" name="Line 156"/>
          <p:cNvSpPr>
            <a:spLocks noChangeShapeType="1"/>
          </p:cNvSpPr>
          <p:nvPr/>
        </p:nvSpPr>
        <p:spPr bwMode="auto">
          <a:xfrm>
            <a:off x="1371600" y="4076715"/>
            <a:ext cx="1236133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34846" name="Text Box 157"/>
          <p:cNvSpPr txBox="1">
            <a:spLocks noChangeArrowheads="1"/>
          </p:cNvSpPr>
          <p:nvPr/>
        </p:nvSpPr>
        <p:spPr bwMode="auto">
          <a:xfrm>
            <a:off x="1540935" y="4826003"/>
            <a:ext cx="1066800" cy="34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sv-SE" altLang="sv-SE" sz="1599">
                <a:solidFill>
                  <a:schemeClr val="accent2"/>
                </a:solidFill>
              </a:rPr>
              <a:t>国防部</a:t>
            </a:r>
            <a:endParaRPr lang="en-US" altLang="sv-SE" sz="1599">
              <a:solidFill>
                <a:schemeClr val="accent2"/>
              </a:solidFill>
            </a:endParaRPr>
          </a:p>
        </p:txBody>
      </p:sp>
      <p:sp>
        <p:nvSpPr>
          <p:cNvPr id="34847" name="Line 158"/>
          <p:cNvSpPr>
            <a:spLocks noChangeShapeType="1"/>
          </p:cNvSpPr>
          <p:nvPr/>
        </p:nvSpPr>
        <p:spPr bwMode="auto">
          <a:xfrm>
            <a:off x="1524003" y="4699013"/>
            <a:ext cx="1236133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33824" name="Text Box 151"/>
          <p:cNvSpPr txBox="1">
            <a:spLocks noChangeArrowheads="1"/>
          </p:cNvSpPr>
          <p:nvPr/>
        </p:nvSpPr>
        <p:spPr bwMode="auto">
          <a:xfrm>
            <a:off x="9529233" y="5926144"/>
            <a:ext cx="2362200" cy="83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sv-SE" altLang="sv-SE" sz="1599" dirty="0">
                <a:solidFill>
                  <a:schemeClr val="accent2"/>
                </a:solidFill>
              </a:rPr>
              <a:t>偏振几乎随机改变</a:t>
            </a:r>
            <a:endParaRPr lang="en-US" altLang="sv-SE" sz="1599" dirty="0">
              <a:solidFill>
                <a:schemeClr val="accent2"/>
              </a:solidFill>
            </a:endParaRPr>
          </a:p>
        </p:txBody>
      </p:sp>
      <p:sp>
        <p:nvSpPr>
          <p:cNvPr id="34849" name="Line 5"/>
          <p:cNvSpPr>
            <a:spLocks noChangeShapeType="1"/>
          </p:cNvSpPr>
          <p:nvPr/>
        </p:nvSpPr>
        <p:spPr bwMode="auto">
          <a:xfrm flipH="1">
            <a:off x="884778" y="3819533"/>
            <a:ext cx="116417" cy="150495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/>
          <a:p>
            <a:pPr algn="l" rtl="0"/>
            <a:endParaRPr lang="en-US" sz="2667"/>
          </a:p>
        </p:txBody>
      </p:sp>
      <p:sp>
        <p:nvSpPr>
          <p:cNvPr id="34850" name="Line 6"/>
          <p:cNvSpPr>
            <a:spLocks noChangeShapeType="1"/>
          </p:cNvSpPr>
          <p:nvPr/>
        </p:nvSpPr>
        <p:spPr bwMode="auto">
          <a:xfrm>
            <a:off x="1115484" y="3819539"/>
            <a:ext cx="116416" cy="150495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/>
          <a:p>
            <a:pPr algn="l" rtl="0"/>
            <a:endParaRPr lang="en-US" sz="2667"/>
          </a:p>
        </p:txBody>
      </p:sp>
      <p:sp>
        <p:nvSpPr>
          <p:cNvPr id="34851" name="Line 7"/>
          <p:cNvSpPr>
            <a:spLocks noChangeShapeType="1"/>
          </p:cNvSpPr>
          <p:nvPr/>
        </p:nvSpPr>
        <p:spPr bwMode="auto">
          <a:xfrm flipH="1">
            <a:off x="1001193" y="3819525"/>
            <a:ext cx="114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/>
          <a:p>
            <a:pPr algn="l" rtl="0"/>
            <a:endParaRPr lang="en-US" sz="2667"/>
          </a:p>
        </p:txBody>
      </p:sp>
      <p:sp>
        <p:nvSpPr>
          <p:cNvPr id="34852" name="Line 8"/>
          <p:cNvSpPr>
            <a:spLocks noChangeShapeType="1"/>
          </p:cNvSpPr>
          <p:nvPr/>
        </p:nvSpPr>
        <p:spPr bwMode="auto">
          <a:xfrm>
            <a:off x="1001186" y="3819526"/>
            <a:ext cx="143933" cy="276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/>
          <a:p>
            <a:pPr algn="l" rtl="0"/>
            <a:endParaRPr lang="en-US" sz="2667"/>
          </a:p>
        </p:txBody>
      </p:sp>
      <p:sp>
        <p:nvSpPr>
          <p:cNvPr id="34853" name="Line 9"/>
          <p:cNvSpPr>
            <a:spLocks noChangeShapeType="1"/>
          </p:cNvSpPr>
          <p:nvPr/>
        </p:nvSpPr>
        <p:spPr bwMode="auto">
          <a:xfrm flipH="1">
            <a:off x="971559" y="4095751"/>
            <a:ext cx="17356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/>
          <a:p>
            <a:pPr algn="l" rtl="0"/>
            <a:endParaRPr lang="en-US" sz="2667"/>
          </a:p>
        </p:txBody>
      </p:sp>
      <p:sp>
        <p:nvSpPr>
          <p:cNvPr id="34854" name="Line 10"/>
          <p:cNvSpPr>
            <a:spLocks noChangeShapeType="1"/>
          </p:cNvSpPr>
          <p:nvPr/>
        </p:nvSpPr>
        <p:spPr bwMode="auto">
          <a:xfrm flipH="1">
            <a:off x="971552" y="3819526"/>
            <a:ext cx="143933" cy="276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/>
          <a:p>
            <a:pPr algn="l" rtl="0"/>
            <a:endParaRPr lang="en-US" sz="2667"/>
          </a:p>
        </p:txBody>
      </p:sp>
      <p:sp>
        <p:nvSpPr>
          <p:cNvPr id="34855" name="Line 11"/>
          <p:cNvSpPr>
            <a:spLocks noChangeShapeType="1"/>
          </p:cNvSpPr>
          <p:nvPr/>
        </p:nvSpPr>
        <p:spPr bwMode="auto">
          <a:xfrm>
            <a:off x="971551" y="4095757"/>
            <a:ext cx="203200" cy="55245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/>
          <a:p>
            <a:pPr algn="l" rtl="0"/>
            <a:endParaRPr lang="en-US" sz="2667"/>
          </a:p>
        </p:txBody>
      </p:sp>
      <p:sp>
        <p:nvSpPr>
          <p:cNvPr id="34856" name="Line 12"/>
          <p:cNvSpPr>
            <a:spLocks noChangeShapeType="1"/>
          </p:cNvSpPr>
          <p:nvPr/>
        </p:nvSpPr>
        <p:spPr bwMode="auto">
          <a:xfrm flipH="1">
            <a:off x="944042" y="4095757"/>
            <a:ext cx="201084" cy="55245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/>
          <a:p>
            <a:pPr algn="l" rtl="0"/>
            <a:endParaRPr lang="en-US" sz="2667"/>
          </a:p>
        </p:txBody>
      </p:sp>
      <p:sp>
        <p:nvSpPr>
          <p:cNvPr id="34857" name="Line 13"/>
          <p:cNvSpPr>
            <a:spLocks noChangeShapeType="1"/>
          </p:cNvSpPr>
          <p:nvPr/>
        </p:nvSpPr>
        <p:spPr bwMode="auto">
          <a:xfrm>
            <a:off x="944034" y="4648200"/>
            <a:ext cx="23071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/>
          <a:p>
            <a:pPr algn="l" rtl="0"/>
            <a:endParaRPr lang="en-US" sz="2667"/>
          </a:p>
        </p:txBody>
      </p:sp>
      <p:sp>
        <p:nvSpPr>
          <p:cNvPr id="34858" name="Line 14"/>
          <p:cNvSpPr>
            <a:spLocks noChangeShapeType="1"/>
          </p:cNvSpPr>
          <p:nvPr/>
        </p:nvSpPr>
        <p:spPr bwMode="auto">
          <a:xfrm>
            <a:off x="944035" y="4648209"/>
            <a:ext cx="287867" cy="67627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/>
          <a:p>
            <a:pPr algn="l" rtl="0"/>
            <a:endParaRPr lang="en-US" sz="2667"/>
          </a:p>
        </p:txBody>
      </p:sp>
      <p:sp>
        <p:nvSpPr>
          <p:cNvPr id="34859" name="Line 15"/>
          <p:cNvSpPr>
            <a:spLocks noChangeShapeType="1"/>
          </p:cNvSpPr>
          <p:nvPr/>
        </p:nvSpPr>
        <p:spPr bwMode="auto">
          <a:xfrm flipH="1">
            <a:off x="884767" y="4648209"/>
            <a:ext cx="289984" cy="67627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/>
          <a:p>
            <a:pPr algn="l" rtl="0"/>
            <a:endParaRPr lang="en-US" sz="2667"/>
          </a:p>
        </p:txBody>
      </p:sp>
      <p:sp>
        <p:nvSpPr>
          <p:cNvPr id="34860" name="Line 16"/>
          <p:cNvSpPr>
            <a:spLocks noChangeShapeType="1"/>
          </p:cNvSpPr>
          <p:nvPr/>
        </p:nvSpPr>
        <p:spPr bwMode="auto">
          <a:xfrm flipH="1" flipV="1">
            <a:off x="840317" y="3589345"/>
            <a:ext cx="0" cy="244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/>
          <a:p>
            <a:pPr algn="l" rtl="0"/>
            <a:endParaRPr lang="en-US" sz="2667"/>
          </a:p>
        </p:txBody>
      </p:sp>
      <p:sp>
        <p:nvSpPr>
          <p:cNvPr id="34861" name="Line 16"/>
          <p:cNvSpPr>
            <a:spLocks noChangeShapeType="1"/>
          </p:cNvSpPr>
          <p:nvPr/>
        </p:nvSpPr>
        <p:spPr bwMode="auto">
          <a:xfrm flipH="1" flipV="1">
            <a:off x="1246717" y="3589352"/>
            <a:ext cx="0" cy="244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/>
          <a:p>
            <a:pPr algn="l" rtl="0"/>
            <a:endParaRPr lang="en-US" sz="2667"/>
          </a:p>
        </p:txBody>
      </p:sp>
      <p:sp>
        <p:nvSpPr>
          <p:cNvPr id="34862" name="Line 16"/>
          <p:cNvSpPr>
            <a:spLocks noChangeShapeType="1"/>
          </p:cNvSpPr>
          <p:nvPr/>
        </p:nvSpPr>
        <p:spPr bwMode="auto">
          <a:xfrm flipH="1">
            <a:off x="840317" y="3819531"/>
            <a:ext cx="406400" cy="14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97" tIns="47549" rIns="95097" bIns="47549" anchor="ctr"/>
          <a:lstStyle/>
          <a:p>
            <a:pPr algn="l" rtl="0"/>
            <a:endParaRPr lang="en-US" sz="2667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740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7" grpId="0"/>
      <p:bldP spid="33818" grpId="0"/>
      <p:bldP spid="338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4942" y="239713"/>
            <a:ext cx="10611988" cy="1085371"/>
          </a:xfrm>
        </p:spPr>
        <p:txBody>
          <a:bodyPr/>
          <a:lstStyle/>
          <a:p>
            <a:pPr algn="l" rtl="0"/>
            <a:r>
              <a:rPr lang="en-US" dirty="0"/>
              <a:t>非 BF CSI-RS (</a:t>
            </a:r>
            <a:r>
              <a:rPr lang="en-US" dirty="0" err="1"/>
              <a:t>相对值</a:t>
            </a:r>
            <a:r>
              <a:rPr lang="en-US" dirty="0"/>
              <a:t>10-13)</a:t>
            </a:r>
            <a:br>
              <a:rPr lang="en-US" dirty="0"/>
            </a:br>
            <a:r>
              <a:rPr lang="en-US" sz="2667" dirty="0"/>
              <a:t>- 多达 8 个非 BF CSI-RS 端口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28" y="1579463"/>
            <a:ext cx="8512472" cy="49086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86187C-A624-4617-8C2F-D7B1844E6433}"/>
              </a:ext>
            </a:extLst>
          </p:cNvPr>
          <p:cNvSpPr txBox="1"/>
          <p:nvPr/>
        </p:nvSpPr>
        <p:spPr>
          <a:xfrm>
            <a:off x="4219303" y="5251269"/>
            <a:ext cx="304364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/>
              <a:t>光束加宽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4845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BF CSI-RS（</a:t>
            </a:r>
            <a:r>
              <a:rPr lang="en-US" dirty="0" err="1"/>
              <a:t>相对值</a:t>
            </a:r>
            <a:r>
              <a:rPr lang="en-US" dirty="0"/>
              <a:t>13）</a:t>
            </a:r>
            <a:br>
              <a:rPr lang="en-US" dirty="0"/>
            </a:br>
            <a:r>
              <a:rPr lang="en-US" sz="2133" dirty="0"/>
              <a:t>- 多达 16 个 BF CSI-RS 端口</a:t>
            </a:r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55" y="1213351"/>
            <a:ext cx="7876560" cy="53165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288237" y="1213340"/>
            <a:ext cx="3481753" cy="10988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8899" tIns="49449" rIns="98899" bIns="49449" rtlCol="0">
            <a:spAutoFit/>
          </a:bodyPr>
          <a:lstStyle/>
          <a:p>
            <a:pPr algn="l" rtl="0"/>
            <a:r>
              <a:rPr lang="en-US" sz="1623" dirty="0"/>
              <a:t>CSI-RS</a:t>
            </a:r>
            <a:r>
              <a:rPr lang="en-US" sz="1623" dirty="0" err="1"/>
              <a:t>波束形成的</a:t>
            </a:r>
            <a:r>
              <a:rPr lang="en-US" sz="1623" dirty="0"/>
              <a:t>基于其他 CSI、发现信号（波束选择）、互易性或固定波束</a:t>
            </a:r>
          </a:p>
        </p:txBody>
      </p:sp>
      <p:cxnSp>
        <p:nvCxnSpPr>
          <p:cNvPr id="8" name="Straight Arrow Connector 7"/>
          <p:cNvCxnSpPr>
            <a:stCxn id="5" idx="1"/>
          </p:cNvCxnSpPr>
          <p:nvPr/>
        </p:nvCxnSpPr>
        <p:spPr bwMode="auto">
          <a:xfrm flipH="1">
            <a:off x="7233152" y="1762768"/>
            <a:ext cx="1055085" cy="5759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E96EF14-0B27-4D95-BC3F-AF8E17453EAC}"/>
              </a:ext>
            </a:extLst>
          </p:cNvPr>
          <p:cNvSpPr txBox="1"/>
          <p:nvPr/>
        </p:nvSpPr>
        <p:spPr>
          <a:xfrm>
            <a:off x="4219303" y="5363642"/>
            <a:ext cx="304364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/>
              <a:t>光束加宽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60175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4196" y="402671"/>
            <a:ext cx="9992784" cy="1085371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天线端口，元件和层，示例</a:t>
            </a:r>
            <a:br>
              <a:rPr lang="en-US" dirty="0"/>
            </a:br>
            <a:endParaRPr lang="en-US" sz="2133" dirty="0">
              <a:solidFill>
                <a:srgbClr val="FF0000"/>
              </a:solidFill>
            </a:endParaRP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903413" y="1416050"/>
            <a:ext cx="8126412" cy="5165726"/>
            <a:chOff x="1199" y="892"/>
            <a:chExt cx="5119" cy="3254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99" y="892"/>
              <a:ext cx="5119" cy="3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grpSp>
          <p:nvGrpSpPr>
            <p:cNvPr id="9" name="Group 205"/>
            <p:cNvGrpSpPr>
              <a:grpSpLocks/>
            </p:cNvGrpSpPr>
            <p:nvPr/>
          </p:nvGrpSpPr>
          <p:grpSpPr bwMode="auto">
            <a:xfrm>
              <a:off x="1207" y="1597"/>
              <a:ext cx="5109" cy="2549"/>
              <a:chOff x="1207" y="1597"/>
              <a:chExt cx="5109" cy="2549"/>
            </a:xfrm>
          </p:grpSpPr>
          <p:sp>
            <p:nvSpPr>
              <p:cNvPr id="168" name="Rectangle 5"/>
              <p:cNvSpPr>
                <a:spLocks noChangeArrowheads="1"/>
              </p:cNvSpPr>
              <p:nvPr/>
            </p:nvSpPr>
            <p:spPr bwMode="auto">
              <a:xfrm>
                <a:off x="4819" y="1973"/>
                <a:ext cx="627" cy="1192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169" name="Line 6"/>
              <p:cNvSpPr>
                <a:spLocks noChangeShapeType="1"/>
              </p:cNvSpPr>
              <p:nvPr/>
            </p:nvSpPr>
            <p:spPr bwMode="auto">
              <a:xfrm flipH="1">
                <a:off x="5221" y="3092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170" name="Line 7"/>
              <p:cNvSpPr>
                <a:spLocks noChangeShapeType="1"/>
              </p:cNvSpPr>
              <p:nvPr/>
            </p:nvSpPr>
            <p:spPr bwMode="auto">
              <a:xfrm flipH="1">
                <a:off x="5222" y="3001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171" name="Line 8"/>
              <p:cNvSpPr>
                <a:spLocks noChangeShapeType="1"/>
              </p:cNvSpPr>
              <p:nvPr/>
            </p:nvSpPr>
            <p:spPr bwMode="auto">
              <a:xfrm flipH="1">
                <a:off x="5222" y="3065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172" name="Line 9"/>
              <p:cNvSpPr>
                <a:spLocks noChangeShapeType="1"/>
              </p:cNvSpPr>
              <p:nvPr/>
            </p:nvSpPr>
            <p:spPr bwMode="auto">
              <a:xfrm flipH="1">
                <a:off x="5221" y="3013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173" name="Line 10"/>
              <p:cNvSpPr>
                <a:spLocks noChangeShapeType="1"/>
              </p:cNvSpPr>
              <p:nvPr/>
            </p:nvSpPr>
            <p:spPr bwMode="auto">
              <a:xfrm flipH="1">
                <a:off x="5221" y="3040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174" name="Line 11"/>
              <p:cNvSpPr>
                <a:spLocks noChangeShapeType="1"/>
              </p:cNvSpPr>
              <p:nvPr/>
            </p:nvSpPr>
            <p:spPr bwMode="auto">
              <a:xfrm flipH="1">
                <a:off x="5222" y="3026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175" name="Line 12"/>
              <p:cNvSpPr>
                <a:spLocks noChangeShapeType="1"/>
              </p:cNvSpPr>
              <p:nvPr/>
            </p:nvSpPr>
            <p:spPr bwMode="auto">
              <a:xfrm flipH="1">
                <a:off x="5222" y="3052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176" name="Line 13"/>
              <p:cNvSpPr>
                <a:spLocks noChangeShapeType="1"/>
              </p:cNvSpPr>
              <p:nvPr/>
            </p:nvSpPr>
            <p:spPr bwMode="auto">
              <a:xfrm flipH="1">
                <a:off x="5222" y="3080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177" name="Rectangle 14"/>
              <p:cNvSpPr>
                <a:spLocks noChangeArrowheads="1"/>
              </p:cNvSpPr>
              <p:nvPr/>
            </p:nvSpPr>
            <p:spPr bwMode="auto">
              <a:xfrm>
                <a:off x="5046" y="2993"/>
                <a:ext cx="176" cy="112"/>
              </a:xfrm>
              <a:prstGeom prst="rect">
                <a:avLst/>
              </a:prstGeom>
              <a:noFill/>
              <a:ln w="2063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178" name="Rectangle 15"/>
              <p:cNvSpPr>
                <a:spLocks noChangeArrowheads="1"/>
              </p:cNvSpPr>
              <p:nvPr/>
            </p:nvSpPr>
            <p:spPr bwMode="auto">
              <a:xfrm>
                <a:off x="5108" y="3020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9" name="Rectangle 16"/>
              <p:cNvSpPr>
                <a:spLocks noChangeArrowheads="1"/>
              </p:cNvSpPr>
              <p:nvPr/>
            </p:nvSpPr>
            <p:spPr bwMode="auto">
              <a:xfrm>
                <a:off x="5136" y="3020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0" name="Oval 17"/>
              <p:cNvSpPr>
                <a:spLocks noChangeArrowheads="1"/>
              </p:cNvSpPr>
              <p:nvPr/>
            </p:nvSpPr>
            <p:spPr bwMode="auto">
              <a:xfrm>
                <a:off x="4660" y="3066"/>
                <a:ext cx="48" cy="44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181" name="Line 18"/>
              <p:cNvSpPr>
                <a:spLocks noChangeShapeType="1"/>
              </p:cNvSpPr>
              <p:nvPr/>
            </p:nvSpPr>
            <p:spPr bwMode="auto">
              <a:xfrm>
                <a:off x="4684" y="3066"/>
                <a:ext cx="0" cy="4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182" name="Line 19"/>
              <p:cNvSpPr>
                <a:spLocks noChangeShapeType="1"/>
              </p:cNvSpPr>
              <p:nvPr/>
            </p:nvSpPr>
            <p:spPr bwMode="auto">
              <a:xfrm flipH="1">
                <a:off x="4660" y="3087"/>
                <a:ext cx="48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183" name="Rectangle 20"/>
              <p:cNvSpPr>
                <a:spLocks noChangeArrowheads="1"/>
              </p:cNvSpPr>
              <p:nvPr/>
            </p:nvSpPr>
            <p:spPr bwMode="auto">
              <a:xfrm>
                <a:off x="1207" y="1969"/>
                <a:ext cx="627" cy="1191"/>
              </a:xfrm>
              <a:prstGeom prst="rect">
                <a:avLst/>
              </a:prstGeom>
              <a:noFill/>
              <a:ln w="269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184" name="Rectangle 21"/>
              <p:cNvSpPr>
                <a:spLocks noChangeArrowheads="1"/>
              </p:cNvSpPr>
              <p:nvPr/>
            </p:nvSpPr>
            <p:spPr bwMode="auto">
              <a:xfrm>
                <a:off x="1281" y="1997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5" name="Rectangle 22"/>
              <p:cNvSpPr>
                <a:spLocks noChangeArrowheads="1"/>
              </p:cNvSpPr>
              <p:nvPr/>
            </p:nvSpPr>
            <p:spPr bwMode="auto">
              <a:xfrm>
                <a:off x="1336" y="2091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6" name="Rectangle 23"/>
              <p:cNvSpPr>
                <a:spLocks noChangeArrowheads="1"/>
              </p:cNvSpPr>
              <p:nvPr/>
            </p:nvSpPr>
            <p:spPr bwMode="auto">
              <a:xfrm>
                <a:off x="1319" y="2185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7" name="Rectangle 24"/>
              <p:cNvSpPr>
                <a:spLocks noChangeArrowheads="1"/>
              </p:cNvSpPr>
              <p:nvPr/>
            </p:nvSpPr>
            <p:spPr bwMode="auto">
              <a:xfrm>
                <a:off x="1416" y="2280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8" name="Rectangle 25"/>
              <p:cNvSpPr>
                <a:spLocks noChangeArrowheads="1"/>
              </p:cNvSpPr>
              <p:nvPr/>
            </p:nvSpPr>
            <p:spPr bwMode="auto">
              <a:xfrm>
                <a:off x="1317" y="2469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9" name="Rectangle 26"/>
              <p:cNvSpPr>
                <a:spLocks noChangeArrowheads="1"/>
              </p:cNvSpPr>
              <p:nvPr/>
            </p:nvSpPr>
            <p:spPr bwMode="auto">
              <a:xfrm>
                <a:off x="1412" y="2563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0" name="Rectangle 27"/>
              <p:cNvSpPr>
                <a:spLocks noChangeArrowheads="1"/>
              </p:cNvSpPr>
              <p:nvPr/>
            </p:nvSpPr>
            <p:spPr bwMode="auto">
              <a:xfrm>
                <a:off x="1518" y="2563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1" name="Rectangle 28"/>
              <p:cNvSpPr>
                <a:spLocks noChangeArrowheads="1"/>
              </p:cNvSpPr>
              <p:nvPr/>
            </p:nvSpPr>
            <p:spPr bwMode="auto">
              <a:xfrm>
                <a:off x="1543" y="2563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2" name="Rectangle 29"/>
              <p:cNvSpPr>
                <a:spLocks noChangeArrowheads="1"/>
              </p:cNvSpPr>
              <p:nvPr/>
            </p:nvSpPr>
            <p:spPr bwMode="auto">
              <a:xfrm>
                <a:off x="1285" y="2752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3" name="Rectangle 30"/>
              <p:cNvSpPr>
                <a:spLocks noChangeArrowheads="1"/>
              </p:cNvSpPr>
              <p:nvPr/>
            </p:nvSpPr>
            <p:spPr bwMode="auto">
              <a:xfrm>
                <a:off x="1441" y="2752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4" name="Rectangle 31"/>
              <p:cNvSpPr>
                <a:spLocks noChangeArrowheads="1"/>
              </p:cNvSpPr>
              <p:nvPr/>
            </p:nvSpPr>
            <p:spPr bwMode="auto">
              <a:xfrm>
                <a:off x="1363" y="2847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5" name="Rectangle 32"/>
              <p:cNvSpPr>
                <a:spLocks noChangeArrowheads="1"/>
              </p:cNvSpPr>
              <p:nvPr/>
            </p:nvSpPr>
            <p:spPr bwMode="auto">
              <a:xfrm>
                <a:off x="1412" y="2941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6" name="Rectangle 33"/>
              <p:cNvSpPr>
                <a:spLocks noChangeArrowheads="1"/>
              </p:cNvSpPr>
              <p:nvPr/>
            </p:nvSpPr>
            <p:spPr bwMode="auto">
              <a:xfrm>
                <a:off x="1518" y="2941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7" name="Rectangle 34"/>
              <p:cNvSpPr>
                <a:spLocks noChangeArrowheads="1"/>
              </p:cNvSpPr>
              <p:nvPr/>
            </p:nvSpPr>
            <p:spPr bwMode="auto">
              <a:xfrm>
                <a:off x="1543" y="2941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8" name="Freeform 35"/>
              <p:cNvSpPr>
                <a:spLocks/>
              </p:cNvSpPr>
              <p:nvPr/>
            </p:nvSpPr>
            <p:spPr bwMode="auto">
              <a:xfrm>
                <a:off x="4814" y="1858"/>
                <a:ext cx="627" cy="65"/>
              </a:xfrm>
              <a:custGeom>
                <a:avLst/>
                <a:gdLst>
                  <a:gd name="T0" fmla="*/ 2452 w 2452"/>
                  <a:gd name="T1" fmla="*/ 276 h 276"/>
                  <a:gd name="T2" fmla="*/ 2429 w 2452"/>
                  <a:gd name="T3" fmla="*/ 138 h 276"/>
                  <a:gd name="T4" fmla="*/ 1249 w 2452"/>
                  <a:gd name="T5" fmla="*/ 138 h 276"/>
                  <a:gd name="T6" fmla="*/ 1226 w 2452"/>
                  <a:gd name="T7" fmla="*/ 0 h 276"/>
                  <a:gd name="T8" fmla="*/ 1203 w 2452"/>
                  <a:gd name="T9" fmla="*/ 138 h 276"/>
                  <a:gd name="T10" fmla="*/ 23 w 2452"/>
                  <a:gd name="T11" fmla="*/ 138 h 276"/>
                  <a:gd name="T12" fmla="*/ 0 w 2452"/>
                  <a:gd name="T13" fmla="*/ 276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2" h="276">
                    <a:moveTo>
                      <a:pt x="2452" y="276"/>
                    </a:moveTo>
                    <a:cubicBezTo>
                      <a:pt x="2452" y="200"/>
                      <a:pt x="2442" y="138"/>
                      <a:pt x="2429" y="138"/>
                    </a:cubicBezTo>
                    <a:lnTo>
                      <a:pt x="1249" y="138"/>
                    </a:lnTo>
                    <a:cubicBezTo>
                      <a:pt x="1237" y="138"/>
                      <a:pt x="1226" y="77"/>
                      <a:pt x="1226" y="0"/>
                    </a:cubicBezTo>
                    <a:cubicBezTo>
                      <a:pt x="1226" y="77"/>
                      <a:pt x="1216" y="138"/>
                      <a:pt x="1203" y="138"/>
                    </a:cubicBezTo>
                    <a:lnTo>
                      <a:pt x="23" y="138"/>
                    </a:lnTo>
                    <a:cubicBezTo>
                      <a:pt x="11" y="138"/>
                      <a:pt x="0" y="200"/>
                      <a:pt x="0" y="276"/>
                    </a:cubicBez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199" name="Rectangle 36"/>
              <p:cNvSpPr>
                <a:spLocks noChangeArrowheads="1"/>
              </p:cNvSpPr>
              <p:nvPr/>
            </p:nvSpPr>
            <p:spPr bwMode="auto">
              <a:xfrm>
                <a:off x="4927" y="1677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1" name="Rectangle 38"/>
              <p:cNvSpPr>
                <a:spLocks noChangeArrowheads="1"/>
              </p:cNvSpPr>
              <p:nvPr/>
            </p:nvSpPr>
            <p:spPr bwMode="auto">
              <a:xfrm>
                <a:off x="5666" y="1979"/>
                <a:ext cx="34" cy="1190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02" name="Rectangle 39"/>
              <p:cNvSpPr>
                <a:spLocks noChangeArrowheads="1"/>
              </p:cNvSpPr>
              <p:nvPr/>
            </p:nvSpPr>
            <p:spPr bwMode="auto">
              <a:xfrm>
                <a:off x="5700" y="1979"/>
                <a:ext cx="26" cy="1190"/>
              </a:xfrm>
              <a:prstGeom prst="rect">
                <a:avLst/>
              </a:prstGeom>
              <a:solidFill>
                <a:srgbClr val="DB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03" name="Rectangle 40"/>
              <p:cNvSpPr>
                <a:spLocks noChangeArrowheads="1"/>
              </p:cNvSpPr>
              <p:nvPr/>
            </p:nvSpPr>
            <p:spPr bwMode="auto">
              <a:xfrm>
                <a:off x="5726" y="1979"/>
                <a:ext cx="17" cy="119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04" name="Rectangle 41"/>
              <p:cNvSpPr>
                <a:spLocks noChangeArrowheads="1"/>
              </p:cNvSpPr>
              <p:nvPr/>
            </p:nvSpPr>
            <p:spPr bwMode="auto">
              <a:xfrm>
                <a:off x="5743" y="1979"/>
                <a:ext cx="16" cy="1190"/>
              </a:xfrm>
              <a:prstGeom prst="rect">
                <a:avLst/>
              </a:prstGeom>
              <a:solidFill>
                <a:srgbClr val="D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05" name="Rectangle 42"/>
              <p:cNvSpPr>
                <a:spLocks noChangeArrowheads="1"/>
              </p:cNvSpPr>
              <p:nvPr/>
            </p:nvSpPr>
            <p:spPr bwMode="auto">
              <a:xfrm>
                <a:off x="5759" y="1979"/>
                <a:ext cx="13" cy="1190"/>
              </a:xfrm>
              <a:prstGeom prst="rect">
                <a:avLst/>
              </a:pr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06" name="Rectangle 43"/>
              <p:cNvSpPr>
                <a:spLocks noChangeArrowheads="1"/>
              </p:cNvSpPr>
              <p:nvPr/>
            </p:nvSpPr>
            <p:spPr bwMode="auto">
              <a:xfrm>
                <a:off x="5772" y="1979"/>
                <a:ext cx="12" cy="1190"/>
              </a:xfrm>
              <a:prstGeom prst="rect">
                <a:avLst/>
              </a:pr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07" name="Rectangle 44"/>
              <p:cNvSpPr>
                <a:spLocks noChangeArrowheads="1"/>
              </p:cNvSpPr>
              <p:nvPr/>
            </p:nvSpPr>
            <p:spPr bwMode="auto">
              <a:xfrm>
                <a:off x="5784" y="1979"/>
                <a:ext cx="10" cy="1190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08" name="Rectangle 45"/>
              <p:cNvSpPr>
                <a:spLocks noChangeArrowheads="1"/>
              </p:cNvSpPr>
              <p:nvPr/>
            </p:nvSpPr>
            <p:spPr bwMode="auto">
              <a:xfrm>
                <a:off x="5794" y="1979"/>
                <a:ext cx="11" cy="1190"/>
              </a:xfrm>
              <a:prstGeom prst="rect">
                <a:avLst/>
              </a:prstGeom>
              <a:solidFill>
                <a:srgbClr val="E7E7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09" name="Rectangle 46"/>
              <p:cNvSpPr>
                <a:spLocks noChangeArrowheads="1"/>
              </p:cNvSpPr>
              <p:nvPr/>
            </p:nvSpPr>
            <p:spPr bwMode="auto">
              <a:xfrm>
                <a:off x="5805" y="1979"/>
                <a:ext cx="12" cy="1190"/>
              </a:xfrm>
              <a:prstGeom prst="rect">
                <a:avLst/>
              </a:prstGeom>
              <a:solidFill>
                <a:srgbClr val="E9E9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10" name="Rectangle 47"/>
              <p:cNvSpPr>
                <a:spLocks noChangeArrowheads="1"/>
              </p:cNvSpPr>
              <p:nvPr/>
            </p:nvSpPr>
            <p:spPr bwMode="auto">
              <a:xfrm>
                <a:off x="5817" y="1979"/>
                <a:ext cx="10" cy="1190"/>
              </a:xfrm>
              <a:prstGeom prst="rect">
                <a:avLst/>
              </a:pr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11" name="Rectangle 48"/>
              <p:cNvSpPr>
                <a:spLocks noChangeArrowheads="1"/>
              </p:cNvSpPr>
              <p:nvPr/>
            </p:nvSpPr>
            <p:spPr bwMode="auto">
              <a:xfrm>
                <a:off x="5827" y="1979"/>
                <a:ext cx="10" cy="1190"/>
              </a:xfrm>
              <a:prstGeom prst="rect">
                <a:avLst/>
              </a:pr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12" name="Rectangle 49"/>
              <p:cNvSpPr>
                <a:spLocks noChangeArrowheads="1"/>
              </p:cNvSpPr>
              <p:nvPr/>
            </p:nvSpPr>
            <p:spPr bwMode="auto">
              <a:xfrm>
                <a:off x="5837" y="1979"/>
                <a:ext cx="11" cy="119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13" name="Rectangle 50"/>
              <p:cNvSpPr>
                <a:spLocks noChangeArrowheads="1"/>
              </p:cNvSpPr>
              <p:nvPr/>
            </p:nvSpPr>
            <p:spPr bwMode="auto">
              <a:xfrm>
                <a:off x="5848" y="1979"/>
                <a:ext cx="10" cy="1190"/>
              </a:xfrm>
              <a:prstGeom prst="rect">
                <a:avLst/>
              </a:pr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14" name="Rectangle 51"/>
              <p:cNvSpPr>
                <a:spLocks noChangeArrowheads="1"/>
              </p:cNvSpPr>
              <p:nvPr/>
            </p:nvSpPr>
            <p:spPr bwMode="auto">
              <a:xfrm>
                <a:off x="5858" y="1979"/>
                <a:ext cx="12" cy="119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15" name="Rectangle 52"/>
              <p:cNvSpPr>
                <a:spLocks noChangeArrowheads="1"/>
              </p:cNvSpPr>
              <p:nvPr/>
            </p:nvSpPr>
            <p:spPr bwMode="auto">
              <a:xfrm>
                <a:off x="5870" y="1979"/>
                <a:ext cx="13" cy="1190"/>
              </a:xfrm>
              <a:prstGeom prst="rect">
                <a:avLst/>
              </a:pr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16" name="Rectangle 53"/>
              <p:cNvSpPr>
                <a:spLocks noChangeArrowheads="1"/>
              </p:cNvSpPr>
              <p:nvPr/>
            </p:nvSpPr>
            <p:spPr bwMode="auto">
              <a:xfrm>
                <a:off x="5883" y="1979"/>
                <a:ext cx="16" cy="119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17" name="Rectangle 54"/>
              <p:cNvSpPr>
                <a:spLocks noChangeArrowheads="1"/>
              </p:cNvSpPr>
              <p:nvPr/>
            </p:nvSpPr>
            <p:spPr bwMode="auto">
              <a:xfrm>
                <a:off x="5899" y="1979"/>
                <a:ext cx="15" cy="1190"/>
              </a:xfrm>
              <a:prstGeom prst="rect">
                <a:avLst/>
              </a:pr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18" name="Rectangle 55"/>
              <p:cNvSpPr>
                <a:spLocks noChangeArrowheads="1"/>
              </p:cNvSpPr>
              <p:nvPr/>
            </p:nvSpPr>
            <p:spPr bwMode="auto">
              <a:xfrm>
                <a:off x="5914" y="1979"/>
                <a:ext cx="23" cy="1190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19" name="Rectangle 56"/>
              <p:cNvSpPr>
                <a:spLocks noChangeArrowheads="1"/>
              </p:cNvSpPr>
              <p:nvPr/>
            </p:nvSpPr>
            <p:spPr bwMode="auto">
              <a:xfrm>
                <a:off x="5937" y="1979"/>
                <a:ext cx="37" cy="1190"/>
              </a:xfrm>
              <a:prstGeom prst="rect">
                <a:avLst/>
              </a:pr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20" name="Rectangle 57"/>
              <p:cNvSpPr>
                <a:spLocks noChangeArrowheads="1"/>
              </p:cNvSpPr>
              <p:nvPr/>
            </p:nvSpPr>
            <p:spPr bwMode="auto">
              <a:xfrm>
                <a:off x="5974" y="1979"/>
                <a:ext cx="57" cy="11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21" name="Rectangle 58"/>
              <p:cNvSpPr>
                <a:spLocks noChangeArrowheads="1"/>
              </p:cNvSpPr>
              <p:nvPr/>
            </p:nvSpPr>
            <p:spPr bwMode="auto">
              <a:xfrm>
                <a:off x="6031" y="1979"/>
                <a:ext cx="27" cy="1190"/>
              </a:xfrm>
              <a:prstGeom prst="rect">
                <a:avLst/>
              </a:pr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22" name="Rectangle 59"/>
              <p:cNvSpPr>
                <a:spLocks noChangeArrowheads="1"/>
              </p:cNvSpPr>
              <p:nvPr/>
            </p:nvSpPr>
            <p:spPr bwMode="auto">
              <a:xfrm>
                <a:off x="6058" y="1979"/>
                <a:ext cx="19" cy="1190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23" name="Rectangle 60"/>
              <p:cNvSpPr>
                <a:spLocks noChangeArrowheads="1"/>
              </p:cNvSpPr>
              <p:nvPr/>
            </p:nvSpPr>
            <p:spPr bwMode="auto">
              <a:xfrm>
                <a:off x="6077" y="1979"/>
                <a:ext cx="17" cy="1190"/>
              </a:xfrm>
              <a:prstGeom prst="rect">
                <a:avLst/>
              </a:pr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24" name="Rectangle 61"/>
              <p:cNvSpPr>
                <a:spLocks noChangeArrowheads="1"/>
              </p:cNvSpPr>
              <p:nvPr/>
            </p:nvSpPr>
            <p:spPr bwMode="auto">
              <a:xfrm>
                <a:off x="6094" y="1979"/>
                <a:ext cx="13" cy="119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25" name="Rectangle 62"/>
              <p:cNvSpPr>
                <a:spLocks noChangeArrowheads="1"/>
              </p:cNvSpPr>
              <p:nvPr/>
            </p:nvSpPr>
            <p:spPr bwMode="auto">
              <a:xfrm>
                <a:off x="6107" y="1979"/>
                <a:ext cx="10" cy="1190"/>
              </a:xfrm>
              <a:prstGeom prst="rect">
                <a:avLst/>
              </a:pr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26" name="Rectangle 63"/>
              <p:cNvSpPr>
                <a:spLocks noChangeArrowheads="1"/>
              </p:cNvSpPr>
              <p:nvPr/>
            </p:nvSpPr>
            <p:spPr bwMode="auto">
              <a:xfrm>
                <a:off x="6117" y="1979"/>
                <a:ext cx="13" cy="119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27" name="Rectangle 64"/>
              <p:cNvSpPr>
                <a:spLocks noChangeArrowheads="1"/>
              </p:cNvSpPr>
              <p:nvPr/>
            </p:nvSpPr>
            <p:spPr bwMode="auto">
              <a:xfrm>
                <a:off x="6130" y="1979"/>
                <a:ext cx="10" cy="1190"/>
              </a:xfrm>
              <a:prstGeom prst="rect">
                <a:avLst/>
              </a:pr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28" name="Rectangle 65"/>
              <p:cNvSpPr>
                <a:spLocks noChangeArrowheads="1"/>
              </p:cNvSpPr>
              <p:nvPr/>
            </p:nvSpPr>
            <p:spPr bwMode="auto">
              <a:xfrm>
                <a:off x="6140" y="1979"/>
                <a:ext cx="10" cy="119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29" name="Rectangle 66"/>
              <p:cNvSpPr>
                <a:spLocks noChangeArrowheads="1"/>
              </p:cNvSpPr>
              <p:nvPr/>
            </p:nvSpPr>
            <p:spPr bwMode="auto">
              <a:xfrm>
                <a:off x="6150" y="1979"/>
                <a:ext cx="10" cy="1190"/>
              </a:xfrm>
              <a:prstGeom prst="rect">
                <a:avLst/>
              </a:pr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30" name="Rectangle 67"/>
              <p:cNvSpPr>
                <a:spLocks noChangeArrowheads="1"/>
              </p:cNvSpPr>
              <p:nvPr/>
            </p:nvSpPr>
            <p:spPr bwMode="auto">
              <a:xfrm>
                <a:off x="6160" y="1979"/>
                <a:ext cx="11" cy="1190"/>
              </a:xfrm>
              <a:prstGeom prst="rect">
                <a:avLst/>
              </a:pr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31" name="Rectangle 68"/>
              <p:cNvSpPr>
                <a:spLocks noChangeArrowheads="1"/>
              </p:cNvSpPr>
              <p:nvPr/>
            </p:nvSpPr>
            <p:spPr bwMode="auto">
              <a:xfrm>
                <a:off x="6171" y="1979"/>
                <a:ext cx="12" cy="1190"/>
              </a:xfrm>
              <a:prstGeom prst="rect">
                <a:avLst/>
              </a:prstGeom>
              <a:solidFill>
                <a:srgbClr val="E9E9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32" name="Rectangle 69"/>
              <p:cNvSpPr>
                <a:spLocks noChangeArrowheads="1"/>
              </p:cNvSpPr>
              <p:nvPr/>
            </p:nvSpPr>
            <p:spPr bwMode="auto">
              <a:xfrm>
                <a:off x="6183" y="1979"/>
                <a:ext cx="10" cy="1190"/>
              </a:xfrm>
              <a:prstGeom prst="rect">
                <a:avLst/>
              </a:prstGeom>
              <a:solidFill>
                <a:srgbClr val="E7E7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33" name="Rectangle 70"/>
              <p:cNvSpPr>
                <a:spLocks noChangeArrowheads="1"/>
              </p:cNvSpPr>
              <p:nvPr/>
            </p:nvSpPr>
            <p:spPr bwMode="auto">
              <a:xfrm>
                <a:off x="6193" y="1979"/>
                <a:ext cx="10" cy="1190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34" name="Rectangle 71"/>
              <p:cNvSpPr>
                <a:spLocks noChangeArrowheads="1"/>
              </p:cNvSpPr>
              <p:nvPr/>
            </p:nvSpPr>
            <p:spPr bwMode="auto">
              <a:xfrm>
                <a:off x="6203" y="1979"/>
                <a:ext cx="13" cy="1190"/>
              </a:xfrm>
              <a:prstGeom prst="rect">
                <a:avLst/>
              </a:pr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35" name="Rectangle 72"/>
              <p:cNvSpPr>
                <a:spLocks noChangeArrowheads="1"/>
              </p:cNvSpPr>
              <p:nvPr/>
            </p:nvSpPr>
            <p:spPr bwMode="auto">
              <a:xfrm>
                <a:off x="6216" y="1979"/>
                <a:ext cx="15" cy="1190"/>
              </a:xfrm>
              <a:prstGeom prst="rect">
                <a:avLst/>
              </a:pr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36" name="Rectangle 73"/>
              <p:cNvSpPr>
                <a:spLocks noChangeArrowheads="1"/>
              </p:cNvSpPr>
              <p:nvPr/>
            </p:nvSpPr>
            <p:spPr bwMode="auto">
              <a:xfrm>
                <a:off x="6231" y="1979"/>
                <a:ext cx="15" cy="1190"/>
              </a:xfrm>
              <a:prstGeom prst="rect">
                <a:avLst/>
              </a:prstGeom>
              <a:solidFill>
                <a:srgbClr val="D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37" name="Rectangle 74"/>
              <p:cNvSpPr>
                <a:spLocks noChangeArrowheads="1"/>
              </p:cNvSpPr>
              <p:nvPr/>
            </p:nvSpPr>
            <p:spPr bwMode="auto">
              <a:xfrm>
                <a:off x="6246" y="1979"/>
                <a:ext cx="24" cy="119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38" name="Rectangle 75"/>
              <p:cNvSpPr>
                <a:spLocks noChangeArrowheads="1"/>
              </p:cNvSpPr>
              <p:nvPr/>
            </p:nvSpPr>
            <p:spPr bwMode="auto">
              <a:xfrm>
                <a:off x="6270" y="1979"/>
                <a:ext cx="33" cy="1190"/>
              </a:xfrm>
              <a:prstGeom prst="rect">
                <a:avLst/>
              </a:prstGeom>
              <a:solidFill>
                <a:srgbClr val="DB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39" name="Rectangle 76"/>
              <p:cNvSpPr>
                <a:spLocks noChangeArrowheads="1"/>
              </p:cNvSpPr>
              <p:nvPr/>
            </p:nvSpPr>
            <p:spPr bwMode="auto">
              <a:xfrm>
                <a:off x="6303" y="1979"/>
                <a:ext cx="13" cy="1190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40" name="Rectangle 77"/>
              <p:cNvSpPr>
                <a:spLocks noChangeArrowheads="1"/>
              </p:cNvSpPr>
              <p:nvPr/>
            </p:nvSpPr>
            <p:spPr bwMode="auto">
              <a:xfrm>
                <a:off x="5666" y="1979"/>
                <a:ext cx="650" cy="1191"/>
              </a:xfrm>
              <a:prstGeom prst="rect">
                <a:avLst/>
              </a:prstGeom>
              <a:noFill/>
              <a:ln w="6350" cap="rnd">
                <a:solidFill>
                  <a:srgbClr val="D9D9D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41" name="Line 78"/>
              <p:cNvSpPr>
                <a:spLocks noChangeShapeType="1"/>
              </p:cNvSpPr>
              <p:nvPr/>
            </p:nvSpPr>
            <p:spPr bwMode="auto">
              <a:xfrm flipH="1">
                <a:off x="5720" y="2068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42" name="Line 79"/>
              <p:cNvSpPr>
                <a:spLocks noChangeShapeType="1"/>
              </p:cNvSpPr>
              <p:nvPr/>
            </p:nvSpPr>
            <p:spPr bwMode="auto">
              <a:xfrm>
                <a:off x="5720" y="2068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43" name="Line 80"/>
              <p:cNvSpPr>
                <a:spLocks noChangeShapeType="1"/>
              </p:cNvSpPr>
              <p:nvPr/>
            </p:nvSpPr>
            <p:spPr bwMode="auto">
              <a:xfrm flipH="1">
                <a:off x="5720" y="2202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44" name="Line 81"/>
              <p:cNvSpPr>
                <a:spLocks noChangeShapeType="1"/>
              </p:cNvSpPr>
              <p:nvPr/>
            </p:nvSpPr>
            <p:spPr bwMode="auto">
              <a:xfrm>
                <a:off x="5720" y="2202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45" name="Line 82"/>
              <p:cNvSpPr>
                <a:spLocks noChangeShapeType="1"/>
              </p:cNvSpPr>
              <p:nvPr/>
            </p:nvSpPr>
            <p:spPr bwMode="auto">
              <a:xfrm flipH="1">
                <a:off x="5720" y="2335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46" name="Line 83"/>
              <p:cNvSpPr>
                <a:spLocks noChangeShapeType="1"/>
              </p:cNvSpPr>
              <p:nvPr/>
            </p:nvSpPr>
            <p:spPr bwMode="auto">
              <a:xfrm>
                <a:off x="5720" y="2335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47" name="Line 84"/>
              <p:cNvSpPr>
                <a:spLocks noChangeShapeType="1"/>
              </p:cNvSpPr>
              <p:nvPr/>
            </p:nvSpPr>
            <p:spPr bwMode="auto">
              <a:xfrm flipH="1">
                <a:off x="5720" y="2470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48" name="Line 85"/>
              <p:cNvSpPr>
                <a:spLocks noChangeShapeType="1"/>
              </p:cNvSpPr>
              <p:nvPr/>
            </p:nvSpPr>
            <p:spPr bwMode="auto">
              <a:xfrm>
                <a:off x="5720" y="2470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49" name="Line 86"/>
              <p:cNvSpPr>
                <a:spLocks noChangeShapeType="1"/>
              </p:cNvSpPr>
              <p:nvPr/>
            </p:nvSpPr>
            <p:spPr bwMode="auto">
              <a:xfrm flipH="1">
                <a:off x="5721" y="2600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50" name="Line 87"/>
              <p:cNvSpPr>
                <a:spLocks noChangeShapeType="1"/>
              </p:cNvSpPr>
              <p:nvPr/>
            </p:nvSpPr>
            <p:spPr bwMode="auto">
              <a:xfrm>
                <a:off x="5721" y="2600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51" name="Line 88"/>
              <p:cNvSpPr>
                <a:spLocks noChangeShapeType="1"/>
              </p:cNvSpPr>
              <p:nvPr/>
            </p:nvSpPr>
            <p:spPr bwMode="auto">
              <a:xfrm flipH="1">
                <a:off x="5721" y="2733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52" name="Line 89"/>
              <p:cNvSpPr>
                <a:spLocks noChangeShapeType="1"/>
              </p:cNvSpPr>
              <p:nvPr/>
            </p:nvSpPr>
            <p:spPr bwMode="auto">
              <a:xfrm>
                <a:off x="5721" y="2733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53" name="Line 90"/>
              <p:cNvSpPr>
                <a:spLocks noChangeShapeType="1"/>
              </p:cNvSpPr>
              <p:nvPr/>
            </p:nvSpPr>
            <p:spPr bwMode="auto">
              <a:xfrm flipH="1">
                <a:off x="5721" y="2867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54" name="Line 91"/>
              <p:cNvSpPr>
                <a:spLocks noChangeShapeType="1"/>
              </p:cNvSpPr>
              <p:nvPr/>
            </p:nvSpPr>
            <p:spPr bwMode="auto">
              <a:xfrm>
                <a:off x="5721" y="2867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55" name="Line 92"/>
              <p:cNvSpPr>
                <a:spLocks noChangeShapeType="1"/>
              </p:cNvSpPr>
              <p:nvPr/>
            </p:nvSpPr>
            <p:spPr bwMode="auto">
              <a:xfrm flipH="1">
                <a:off x="5721" y="3002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56" name="Line 93"/>
              <p:cNvSpPr>
                <a:spLocks noChangeShapeType="1"/>
              </p:cNvSpPr>
              <p:nvPr/>
            </p:nvSpPr>
            <p:spPr bwMode="auto">
              <a:xfrm>
                <a:off x="5721" y="3002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57" name="Line 94"/>
              <p:cNvSpPr>
                <a:spLocks noChangeShapeType="1"/>
              </p:cNvSpPr>
              <p:nvPr/>
            </p:nvSpPr>
            <p:spPr bwMode="auto">
              <a:xfrm flipH="1">
                <a:off x="5874" y="2068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58" name="Line 95"/>
              <p:cNvSpPr>
                <a:spLocks noChangeShapeType="1"/>
              </p:cNvSpPr>
              <p:nvPr/>
            </p:nvSpPr>
            <p:spPr bwMode="auto">
              <a:xfrm>
                <a:off x="5874" y="2068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59" name="Line 96"/>
              <p:cNvSpPr>
                <a:spLocks noChangeShapeType="1"/>
              </p:cNvSpPr>
              <p:nvPr/>
            </p:nvSpPr>
            <p:spPr bwMode="auto">
              <a:xfrm flipH="1">
                <a:off x="5874" y="2202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60" name="Line 97"/>
              <p:cNvSpPr>
                <a:spLocks noChangeShapeType="1"/>
              </p:cNvSpPr>
              <p:nvPr/>
            </p:nvSpPr>
            <p:spPr bwMode="auto">
              <a:xfrm>
                <a:off x="5874" y="2202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61" name="Line 98"/>
              <p:cNvSpPr>
                <a:spLocks noChangeShapeType="1"/>
              </p:cNvSpPr>
              <p:nvPr/>
            </p:nvSpPr>
            <p:spPr bwMode="auto">
              <a:xfrm flipH="1">
                <a:off x="5874" y="2335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62" name="Line 99"/>
              <p:cNvSpPr>
                <a:spLocks noChangeShapeType="1"/>
              </p:cNvSpPr>
              <p:nvPr/>
            </p:nvSpPr>
            <p:spPr bwMode="auto">
              <a:xfrm>
                <a:off x="5874" y="2335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63" name="Line 100"/>
              <p:cNvSpPr>
                <a:spLocks noChangeShapeType="1"/>
              </p:cNvSpPr>
              <p:nvPr/>
            </p:nvSpPr>
            <p:spPr bwMode="auto">
              <a:xfrm flipH="1">
                <a:off x="5874" y="2470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64" name="Line 101"/>
              <p:cNvSpPr>
                <a:spLocks noChangeShapeType="1"/>
              </p:cNvSpPr>
              <p:nvPr/>
            </p:nvSpPr>
            <p:spPr bwMode="auto">
              <a:xfrm>
                <a:off x="5874" y="2470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65" name="Line 102"/>
              <p:cNvSpPr>
                <a:spLocks noChangeShapeType="1"/>
              </p:cNvSpPr>
              <p:nvPr/>
            </p:nvSpPr>
            <p:spPr bwMode="auto">
              <a:xfrm flipH="1">
                <a:off x="5875" y="2600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66" name="Line 103"/>
              <p:cNvSpPr>
                <a:spLocks noChangeShapeType="1"/>
              </p:cNvSpPr>
              <p:nvPr/>
            </p:nvSpPr>
            <p:spPr bwMode="auto">
              <a:xfrm>
                <a:off x="5875" y="2600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67" name="Line 104"/>
              <p:cNvSpPr>
                <a:spLocks noChangeShapeType="1"/>
              </p:cNvSpPr>
              <p:nvPr/>
            </p:nvSpPr>
            <p:spPr bwMode="auto">
              <a:xfrm flipH="1">
                <a:off x="5875" y="2733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68" name="Line 105"/>
              <p:cNvSpPr>
                <a:spLocks noChangeShapeType="1"/>
              </p:cNvSpPr>
              <p:nvPr/>
            </p:nvSpPr>
            <p:spPr bwMode="auto">
              <a:xfrm>
                <a:off x="5875" y="2733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69" name="Line 106"/>
              <p:cNvSpPr>
                <a:spLocks noChangeShapeType="1"/>
              </p:cNvSpPr>
              <p:nvPr/>
            </p:nvSpPr>
            <p:spPr bwMode="auto">
              <a:xfrm flipH="1">
                <a:off x="5875" y="2867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70" name="Line 107"/>
              <p:cNvSpPr>
                <a:spLocks noChangeShapeType="1"/>
              </p:cNvSpPr>
              <p:nvPr/>
            </p:nvSpPr>
            <p:spPr bwMode="auto">
              <a:xfrm>
                <a:off x="5875" y="2867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71" name="Line 108"/>
              <p:cNvSpPr>
                <a:spLocks noChangeShapeType="1"/>
              </p:cNvSpPr>
              <p:nvPr/>
            </p:nvSpPr>
            <p:spPr bwMode="auto">
              <a:xfrm flipH="1">
                <a:off x="5875" y="3002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72" name="Line 109"/>
              <p:cNvSpPr>
                <a:spLocks noChangeShapeType="1"/>
              </p:cNvSpPr>
              <p:nvPr/>
            </p:nvSpPr>
            <p:spPr bwMode="auto">
              <a:xfrm>
                <a:off x="5875" y="3002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73" name="Line 110"/>
              <p:cNvSpPr>
                <a:spLocks noChangeShapeType="1"/>
              </p:cNvSpPr>
              <p:nvPr/>
            </p:nvSpPr>
            <p:spPr bwMode="auto">
              <a:xfrm flipH="1">
                <a:off x="6021" y="2068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74" name="Line 111"/>
              <p:cNvSpPr>
                <a:spLocks noChangeShapeType="1"/>
              </p:cNvSpPr>
              <p:nvPr/>
            </p:nvSpPr>
            <p:spPr bwMode="auto">
              <a:xfrm>
                <a:off x="6021" y="2068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75" name="Line 112"/>
              <p:cNvSpPr>
                <a:spLocks noChangeShapeType="1"/>
              </p:cNvSpPr>
              <p:nvPr/>
            </p:nvSpPr>
            <p:spPr bwMode="auto">
              <a:xfrm flipH="1">
                <a:off x="6021" y="2202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76" name="Line 113"/>
              <p:cNvSpPr>
                <a:spLocks noChangeShapeType="1"/>
              </p:cNvSpPr>
              <p:nvPr/>
            </p:nvSpPr>
            <p:spPr bwMode="auto">
              <a:xfrm>
                <a:off x="6021" y="2202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77" name="Line 114"/>
              <p:cNvSpPr>
                <a:spLocks noChangeShapeType="1"/>
              </p:cNvSpPr>
              <p:nvPr/>
            </p:nvSpPr>
            <p:spPr bwMode="auto">
              <a:xfrm flipH="1">
                <a:off x="6021" y="2335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78" name="Line 115"/>
              <p:cNvSpPr>
                <a:spLocks noChangeShapeType="1"/>
              </p:cNvSpPr>
              <p:nvPr/>
            </p:nvSpPr>
            <p:spPr bwMode="auto">
              <a:xfrm>
                <a:off x="6021" y="2335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79" name="Line 116"/>
              <p:cNvSpPr>
                <a:spLocks noChangeShapeType="1"/>
              </p:cNvSpPr>
              <p:nvPr/>
            </p:nvSpPr>
            <p:spPr bwMode="auto">
              <a:xfrm flipH="1">
                <a:off x="6021" y="2470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80" name="Line 117"/>
              <p:cNvSpPr>
                <a:spLocks noChangeShapeType="1"/>
              </p:cNvSpPr>
              <p:nvPr/>
            </p:nvSpPr>
            <p:spPr bwMode="auto">
              <a:xfrm>
                <a:off x="6021" y="2470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81" name="Line 118"/>
              <p:cNvSpPr>
                <a:spLocks noChangeShapeType="1"/>
              </p:cNvSpPr>
              <p:nvPr/>
            </p:nvSpPr>
            <p:spPr bwMode="auto">
              <a:xfrm flipH="1">
                <a:off x="6022" y="2600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82" name="Line 119"/>
              <p:cNvSpPr>
                <a:spLocks noChangeShapeType="1"/>
              </p:cNvSpPr>
              <p:nvPr/>
            </p:nvSpPr>
            <p:spPr bwMode="auto">
              <a:xfrm>
                <a:off x="6022" y="2600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83" name="Line 120"/>
              <p:cNvSpPr>
                <a:spLocks noChangeShapeType="1"/>
              </p:cNvSpPr>
              <p:nvPr/>
            </p:nvSpPr>
            <p:spPr bwMode="auto">
              <a:xfrm flipH="1">
                <a:off x="6022" y="2733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84" name="Line 121"/>
              <p:cNvSpPr>
                <a:spLocks noChangeShapeType="1"/>
              </p:cNvSpPr>
              <p:nvPr/>
            </p:nvSpPr>
            <p:spPr bwMode="auto">
              <a:xfrm>
                <a:off x="6022" y="2733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85" name="Line 122"/>
              <p:cNvSpPr>
                <a:spLocks noChangeShapeType="1"/>
              </p:cNvSpPr>
              <p:nvPr/>
            </p:nvSpPr>
            <p:spPr bwMode="auto">
              <a:xfrm flipH="1">
                <a:off x="6022" y="2867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86" name="Line 123"/>
              <p:cNvSpPr>
                <a:spLocks noChangeShapeType="1"/>
              </p:cNvSpPr>
              <p:nvPr/>
            </p:nvSpPr>
            <p:spPr bwMode="auto">
              <a:xfrm>
                <a:off x="6022" y="2867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87" name="Line 124"/>
              <p:cNvSpPr>
                <a:spLocks noChangeShapeType="1"/>
              </p:cNvSpPr>
              <p:nvPr/>
            </p:nvSpPr>
            <p:spPr bwMode="auto">
              <a:xfrm flipH="1">
                <a:off x="6022" y="3002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88" name="Line 125"/>
              <p:cNvSpPr>
                <a:spLocks noChangeShapeType="1"/>
              </p:cNvSpPr>
              <p:nvPr/>
            </p:nvSpPr>
            <p:spPr bwMode="auto">
              <a:xfrm>
                <a:off x="6022" y="3002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89" name="Line 126"/>
              <p:cNvSpPr>
                <a:spLocks noChangeShapeType="1"/>
              </p:cNvSpPr>
              <p:nvPr/>
            </p:nvSpPr>
            <p:spPr bwMode="auto">
              <a:xfrm flipH="1">
                <a:off x="6176" y="2068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90" name="Line 127"/>
              <p:cNvSpPr>
                <a:spLocks noChangeShapeType="1"/>
              </p:cNvSpPr>
              <p:nvPr/>
            </p:nvSpPr>
            <p:spPr bwMode="auto">
              <a:xfrm>
                <a:off x="6176" y="2068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91" name="Line 128"/>
              <p:cNvSpPr>
                <a:spLocks noChangeShapeType="1"/>
              </p:cNvSpPr>
              <p:nvPr/>
            </p:nvSpPr>
            <p:spPr bwMode="auto">
              <a:xfrm flipH="1">
                <a:off x="6176" y="2202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92" name="Line 129"/>
              <p:cNvSpPr>
                <a:spLocks noChangeShapeType="1"/>
              </p:cNvSpPr>
              <p:nvPr/>
            </p:nvSpPr>
            <p:spPr bwMode="auto">
              <a:xfrm>
                <a:off x="6176" y="2202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93" name="Line 130"/>
              <p:cNvSpPr>
                <a:spLocks noChangeShapeType="1"/>
              </p:cNvSpPr>
              <p:nvPr/>
            </p:nvSpPr>
            <p:spPr bwMode="auto">
              <a:xfrm flipH="1">
                <a:off x="6176" y="2335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94" name="Line 131"/>
              <p:cNvSpPr>
                <a:spLocks noChangeShapeType="1"/>
              </p:cNvSpPr>
              <p:nvPr/>
            </p:nvSpPr>
            <p:spPr bwMode="auto">
              <a:xfrm>
                <a:off x="6176" y="2335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95" name="Line 132"/>
              <p:cNvSpPr>
                <a:spLocks noChangeShapeType="1"/>
              </p:cNvSpPr>
              <p:nvPr/>
            </p:nvSpPr>
            <p:spPr bwMode="auto">
              <a:xfrm flipH="1">
                <a:off x="6176" y="2470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96" name="Line 133"/>
              <p:cNvSpPr>
                <a:spLocks noChangeShapeType="1"/>
              </p:cNvSpPr>
              <p:nvPr/>
            </p:nvSpPr>
            <p:spPr bwMode="auto">
              <a:xfrm>
                <a:off x="6176" y="2470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97" name="Line 134"/>
              <p:cNvSpPr>
                <a:spLocks noChangeShapeType="1"/>
              </p:cNvSpPr>
              <p:nvPr/>
            </p:nvSpPr>
            <p:spPr bwMode="auto">
              <a:xfrm flipH="1">
                <a:off x="6177" y="2600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98" name="Line 135"/>
              <p:cNvSpPr>
                <a:spLocks noChangeShapeType="1"/>
              </p:cNvSpPr>
              <p:nvPr/>
            </p:nvSpPr>
            <p:spPr bwMode="auto">
              <a:xfrm>
                <a:off x="6177" y="2600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299" name="Line 136"/>
              <p:cNvSpPr>
                <a:spLocks noChangeShapeType="1"/>
              </p:cNvSpPr>
              <p:nvPr/>
            </p:nvSpPr>
            <p:spPr bwMode="auto">
              <a:xfrm flipH="1">
                <a:off x="6177" y="2733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00" name="Line 137"/>
              <p:cNvSpPr>
                <a:spLocks noChangeShapeType="1"/>
              </p:cNvSpPr>
              <p:nvPr/>
            </p:nvSpPr>
            <p:spPr bwMode="auto">
              <a:xfrm>
                <a:off x="6177" y="2733"/>
                <a:ext cx="87" cy="81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01" name="Line 138"/>
              <p:cNvSpPr>
                <a:spLocks noChangeShapeType="1"/>
              </p:cNvSpPr>
              <p:nvPr/>
            </p:nvSpPr>
            <p:spPr bwMode="auto">
              <a:xfrm flipH="1">
                <a:off x="6177" y="2867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02" name="Line 139"/>
              <p:cNvSpPr>
                <a:spLocks noChangeShapeType="1"/>
              </p:cNvSpPr>
              <p:nvPr/>
            </p:nvSpPr>
            <p:spPr bwMode="auto">
              <a:xfrm>
                <a:off x="6177" y="2867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03" name="Line 140"/>
              <p:cNvSpPr>
                <a:spLocks noChangeShapeType="1"/>
              </p:cNvSpPr>
              <p:nvPr/>
            </p:nvSpPr>
            <p:spPr bwMode="auto">
              <a:xfrm flipH="1">
                <a:off x="6177" y="3002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04" name="Line 141"/>
              <p:cNvSpPr>
                <a:spLocks noChangeShapeType="1"/>
              </p:cNvSpPr>
              <p:nvPr/>
            </p:nvSpPr>
            <p:spPr bwMode="auto">
              <a:xfrm>
                <a:off x="6177" y="3002"/>
                <a:ext cx="87" cy="80"/>
              </a:xfrm>
              <a:prstGeom prst="line">
                <a:avLst/>
              </a:pr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05" name="Freeform 142"/>
              <p:cNvSpPr>
                <a:spLocks noEditPoints="1"/>
              </p:cNvSpPr>
              <p:nvPr/>
            </p:nvSpPr>
            <p:spPr bwMode="auto">
              <a:xfrm>
                <a:off x="5691" y="2029"/>
                <a:ext cx="600" cy="1090"/>
              </a:xfrm>
              <a:custGeom>
                <a:avLst/>
                <a:gdLst>
                  <a:gd name="T0" fmla="*/ 0 w 2348"/>
                  <a:gd name="T1" fmla="*/ 4600 h 4616"/>
                  <a:gd name="T2" fmla="*/ 0 w 2348"/>
                  <a:gd name="T3" fmla="*/ 4376 h 4616"/>
                  <a:gd name="T4" fmla="*/ 0 w 2348"/>
                  <a:gd name="T5" fmla="*/ 4152 h 4616"/>
                  <a:gd name="T6" fmla="*/ 0 w 2348"/>
                  <a:gd name="T7" fmla="*/ 3928 h 4616"/>
                  <a:gd name="T8" fmla="*/ 0 w 2348"/>
                  <a:gd name="T9" fmla="*/ 3704 h 4616"/>
                  <a:gd name="T10" fmla="*/ 0 w 2348"/>
                  <a:gd name="T11" fmla="*/ 3480 h 4616"/>
                  <a:gd name="T12" fmla="*/ 0 w 2348"/>
                  <a:gd name="T13" fmla="*/ 3256 h 4616"/>
                  <a:gd name="T14" fmla="*/ 0 w 2348"/>
                  <a:gd name="T15" fmla="*/ 3032 h 4616"/>
                  <a:gd name="T16" fmla="*/ 0 w 2348"/>
                  <a:gd name="T17" fmla="*/ 2808 h 4616"/>
                  <a:gd name="T18" fmla="*/ 0 w 2348"/>
                  <a:gd name="T19" fmla="*/ 2584 h 4616"/>
                  <a:gd name="T20" fmla="*/ 0 w 2348"/>
                  <a:gd name="T21" fmla="*/ 2360 h 4616"/>
                  <a:gd name="T22" fmla="*/ 0 w 2348"/>
                  <a:gd name="T23" fmla="*/ 2136 h 4616"/>
                  <a:gd name="T24" fmla="*/ 0 w 2348"/>
                  <a:gd name="T25" fmla="*/ 1912 h 4616"/>
                  <a:gd name="T26" fmla="*/ 0 w 2348"/>
                  <a:gd name="T27" fmla="*/ 1688 h 4616"/>
                  <a:gd name="T28" fmla="*/ 0 w 2348"/>
                  <a:gd name="T29" fmla="*/ 1464 h 4616"/>
                  <a:gd name="T30" fmla="*/ 0 w 2348"/>
                  <a:gd name="T31" fmla="*/ 1240 h 4616"/>
                  <a:gd name="T32" fmla="*/ 0 w 2348"/>
                  <a:gd name="T33" fmla="*/ 1016 h 4616"/>
                  <a:gd name="T34" fmla="*/ 0 w 2348"/>
                  <a:gd name="T35" fmla="*/ 792 h 4616"/>
                  <a:gd name="T36" fmla="*/ 0 w 2348"/>
                  <a:gd name="T37" fmla="*/ 568 h 4616"/>
                  <a:gd name="T38" fmla="*/ 0 w 2348"/>
                  <a:gd name="T39" fmla="*/ 344 h 4616"/>
                  <a:gd name="T40" fmla="*/ 40 w 2348"/>
                  <a:gd name="T41" fmla="*/ 32 h 4616"/>
                  <a:gd name="T42" fmla="*/ 136 w 2348"/>
                  <a:gd name="T43" fmla="*/ 0 h 4616"/>
                  <a:gd name="T44" fmla="*/ 360 w 2348"/>
                  <a:gd name="T45" fmla="*/ 0 h 4616"/>
                  <a:gd name="T46" fmla="*/ 584 w 2348"/>
                  <a:gd name="T47" fmla="*/ 0 h 4616"/>
                  <a:gd name="T48" fmla="*/ 808 w 2348"/>
                  <a:gd name="T49" fmla="*/ 0 h 4616"/>
                  <a:gd name="T50" fmla="*/ 1032 w 2348"/>
                  <a:gd name="T51" fmla="*/ 0 h 4616"/>
                  <a:gd name="T52" fmla="*/ 1256 w 2348"/>
                  <a:gd name="T53" fmla="*/ 0 h 4616"/>
                  <a:gd name="T54" fmla="*/ 1480 w 2348"/>
                  <a:gd name="T55" fmla="*/ 0 h 4616"/>
                  <a:gd name="T56" fmla="*/ 1704 w 2348"/>
                  <a:gd name="T57" fmla="*/ 0 h 4616"/>
                  <a:gd name="T58" fmla="*/ 1928 w 2348"/>
                  <a:gd name="T59" fmla="*/ 0 h 4616"/>
                  <a:gd name="T60" fmla="*/ 2152 w 2348"/>
                  <a:gd name="T61" fmla="*/ 0 h 4616"/>
                  <a:gd name="T62" fmla="*/ 2348 w 2348"/>
                  <a:gd name="T63" fmla="*/ 60 h 4616"/>
                  <a:gd name="T64" fmla="*/ 2348 w 2348"/>
                  <a:gd name="T65" fmla="*/ 284 h 4616"/>
                  <a:gd name="T66" fmla="*/ 2348 w 2348"/>
                  <a:gd name="T67" fmla="*/ 508 h 4616"/>
                  <a:gd name="T68" fmla="*/ 2348 w 2348"/>
                  <a:gd name="T69" fmla="*/ 732 h 4616"/>
                  <a:gd name="T70" fmla="*/ 2348 w 2348"/>
                  <a:gd name="T71" fmla="*/ 956 h 4616"/>
                  <a:gd name="T72" fmla="*/ 2348 w 2348"/>
                  <a:gd name="T73" fmla="*/ 1180 h 4616"/>
                  <a:gd name="T74" fmla="*/ 2348 w 2348"/>
                  <a:gd name="T75" fmla="*/ 1404 h 4616"/>
                  <a:gd name="T76" fmla="*/ 2348 w 2348"/>
                  <a:gd name="T77" fmla="*/ 1628 h 4616"/>
                  <a:gd name="T78" fmla="*/ 2348 w 2348"/>
                  <a:gd name="T79" fmla="*/ 1852 h 4616"/>
                  <a:gd name="T80" fmla="*/ 2348 w 2348"/>
                  <a:gd name="T81" fmla="*/ 2076 h 4616"/>
                  <a:gd name="T82" fmla="*/ 2348 w 2348"/>
                  <a:gd name="T83" fmla="*/ 2300 h 4616"/>
                  <a:gd name="T84" fmla="*/ 2348 w 2348"/>
                  <a:gd name="T85" fmla="*/ 2524 h 4616"/>
                  <a:gd name="T86" fmla="*/ 2348 w 2348"/>
                  <a:gd name="T87" fmla="*/ 2748 h 4616"/>
                  <a:gd name="T88" fmla="*/ 2348 w 2348"/>
                  <a:gd name="T89" fmla="*/ 2972 h 4616"/>
                  <a:gd name="T90" fmla="*/ 2348 w 2348"/>
                  <a:gd name="T91" fmla="*/ 3196 h 4616"/>
                  <a:gd name="T92" fmla="*/ 2348 w 2348"/>
                  <a:gd name="T93" fmla="*/ 3420 h 4616"/>
                  <a:gd name="T94" fmla="*/ 2348 w 2348"/>
                  <a:gd name="T95" fmla="*/ 3644 h 4616"/>
                  <a:gd name="T96" fmla="*/ 2348 w 2348"/>
                  <a:gd name="T97" fmla="*/ 3868 h 4616"/>
                  <a:gd name="T98" fmla="*/ 2348 w 2348"/>
                  <a:gd name="T99" fmla="*/ 4092 h 4616"/>
                  <a:gd name="T100" fmla="*/ 2348 w 2348"/>
                  <a:gd name="T101" fmla="*/ 4316 h 4616"/>
                  <a:gd name="T102" fmla="*/ 2348 w 2348"/>
                  <a:gd name="T103" fmla="*/ 4540 h 4616"/>
                  <a:gd name="T104" fmla="*/ 2332 w 2348"/>
                  <a:gd name="T105" fmla="*/ 4584 h 4616"/>
                  <a:gd name="T106" fmla="*/ 2040 w 2348"/>
                  <a:gd name="T107" fmla="*/ 4616 h 4616"/>
                  <a:gd name="T108" fmla="*/ 1816 w 2348"/>
                  <a:gd name="T109" fmla="*/ 4616 h 4616"/>
                  <a:gd name="T110" fmla="*/ 1592 w 2348"/>
                  <a:gd name="T111" fmla="*/ 4616 h 4616"/>
                  <a:gd name="T112" fmla="*/ 1368 w 2348"/>
                  <a:gd name="T113" fmla="*/ 4616 h 4616"/>
                  <a:gd name="T114" fmla="*/ 1144 w 2348"/>
                  <a:gd name="T115" fmla="*/ 4616 h 4616"/>
                  <a:gd name="T116" fmla="*/ 920 w 2348"/>
                  <a:gd name="T117" fmla="*/ 4616 h 4616"/>
                  <a:gd name="T118" fmla="*/ 696 w 2348"/>
                  <a:gd name="T119" fmla="*/ 4616 h 4616"/>
                  <a:gd name="T120" fmla="*/ 472 w 2348"/>
                  <a:gd name="T121" fmla="*/ 4616 h 4616"/>
                  <a:gd name="T122" fmla="*/ 248 w 2348"/>
                  <a:gd name="T123" fmla="*/ 4616 h 4616"/>
                  <a:gd name="T124" fmla="*/ 24 w 2348"/>
                  <a:gd name="T125" fmla="*/ 4616 h 4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48" h="4616">
                    <a:moveTo>
                      <a:pt x="0" y="4600"/>
                    </a:moveTo>
                    <a:lnTo>
                      <a:pt x="0" y="4472"/>
                    </a:lnTo>
                    <a:lnTo>
                      <a:pt x="32" y="4472"/>
                    </a:lnTo>
                    <a:lnTo>
                      <a:pt x="32" y="4600"/>
                    </a:lnTo>
                    <a:lnTo>
                      <a:pt x="0" y="4600"/>
                    </a:lnTo>
                    <a:close/>
                    <a:moveTo>
                      <a:pt x="0" y="4376"/>
                    </a:moveTo>
                    <a:lnTo>
                      <a:pt x="0" y="4248"/>
                    </a:lnTo>
                    <a:lnTo>
                      <a:pt x="32" y="4248"/>
                    </a:lnTo>
                    <a:lnTo>
                      <a:pt x="32" y="4376"/>
                    </a:lnTo>
                    <a:lnTo>
                      <a:pt x="0" y="4376"/>
                    </a:lnTo>
                    <a:close/>
                    <a:moveTo>
                      <a:pt x="0" y="4152"/>
                    </a:moveTo>
                    <a:lnTo>
                      <a:pt x="0" y="4024"/>
                    </a:lnTo>
                    <a:lnTo>
                      <a:pt x="32" y="4024"/>
                    </a:lnTo>
                    <a:lnTo>
                      <a:pt x="32" y="4152"/>
                    </a:lnTo>
                    <a:lnTo>
                      <a:pt x="0" y="4152"/>
                    </a:lnTo>
                    <a:close/>
                    <a:moveTo>
                      <a:pt x="0" y="3928"/>
                    </a:moveTo>
                    <a:lnTo>
                      <a:pt x="0" y="3800"/>
                    </a:lnTo>
                    <a:lnTo>
                      <a:pt x="32" y="3800"/>
                    </a:lnTo>
                    <a:lnTo>
                      <a:pt x="32" y="3928"/>
                    </a:lnTo>
                    <a:lnTo>
                      <a:pt x="0" y="3928"/>
                    </a:lnTo>
                    <a:close/>
                    <a:moveTo>
                      <a:pt x="0" y="3704"/>
                    </a:moveTo>
                    <a:lnTo>
                      <a:pt x="0" y="3576"/>
                    </a:lnTo>
                    <a:lnTo>
                      <a:pt x="32" y="3576"/>
                    </a:lnTo>
                    <a:lnTo>
                      <a:pt x="32" y="3704"/>
                    </a:lnTo>
                    <a:lnTo>
                      <a:pt x="0" y="3704"/>
                    </a:lnTo>
                    <a:close/>
                    <a:moveTo>
                      <a:pt x="0" y="3480"/>
                    </a:moveTo>
                    <a:lnTo>
                      <a:pt x="0" y="3352"/>
                    </a:lnTo>
                    <a:lnTo>
                      <a:pt x="32" y="3352"/>
                    </a:lnTo>
                    <a:lnTo>
                      <a:pt x="32" y="3480"/>
                    </a:lnTo>
                    <a:lnTo>
                      <a:pt x="0" y="3480"/>
                    </a:lnTo>
                    <a:close/>
                    <a:moveTo>
                      <a:pt x="0" y="3256"/>
                    </a:moveTo>
                    <a:lnTo>
                      <a:pt x="0" y="3128"/>
                    </a:lnTo>
                    <a:lnTo>
                      <a:pt x="32" y="3128"/>
                    </a:lnTo>
                    <a:lnTo>
                      <a:pt x="32" y="3256"/>
                    </a:lnTo>
                    <a:lnTo>
                      <a:pt x="0" y="3256"/>
                    </a:lnTo>
                    <a:close/>
                    <a:moveTo>
                      <a:pt x="0" y="3032"/>
                    </a:moveTo>
                    <a:lnTo>
                      <a:pt x="0" y="2904"/>
                    </a:lnTo>
                    <a:lnTo>
                      <a:pt x="32" y="2904"/>
                    </a:lnTo>
                    <a:lnTo>
                      <a:pt x="32" y="3032"/>
                    </a:lnTo>
                    <a:lnTo>
                      <a:pt x="0" y="3032"/>
                    </a:lnTo>
                    <a:close/>
                    <a:moveTo>
                      <a:pt x="0" y="2808"/>
                    </a:moveTo>
                    <a:lnTo>
                      <a:pt x="0" y="2680"/>
                    </a:lnTo>
                    <a:lnTo>
                      <a:pt x="32" y="2680"/>
                    </a:lnTo>
                    <a:lnTo>
                      <a:pt x="32" y="2808"/>
                    </a:lnTo>
                    <a:lnTo>
                      <a:pt x="0" y="2808"/>
                    </a:lnTo>
                    <a:close/>
                    <a:moveTo>
                      <a:pt x="0" y="2584"/>
                    </a:moveTo>
                    <a:lnTo>
                      <a:pt x="0" y="2456"/>
                    </a:lnTo>
                    <a:lnTo>
                      <a:pt x="32" y="2456"/>
                    </a:lnTo>
                    <a:lnTo>
                      <a:pt x="32" y="2584"/>
                    </a:lnTo>
                    <a:lnTo>
                      <a:pt x="0" y="2584"/>
                    </a:lnTo>
                    <a:close/>
                    <a:moveTo>
                      <a:pt x="0" y="2360"/>
                    </a:moveTo>
                    <a:lnTo>
                      <a:pt x="0" y="2232"/>
                    </a:lnTo>
                    <a:lnTo>
                      <a:pt x="32" y="2232"/>
                    </a:lnTo>
                    <a:lnTo>
                      <a:pt x="32" y="2360"/>
                    </a:lnTo>
                    <a:lnTo>
                      <a:pt x="0" y="2360"/>
                    </a:lnTo>
                    <a:close/>
                    <a:moveTo>
                      <a:pt x="0" y="2136"/>
                    </a:moveTo>
                    <a:lnTo>
                      <a:pt x="0" y="2008"/>
                    </a:lnTo>
                    <a:lnTo>
                      <a:pt x="32" y="2008"/>
                    </a:lnTo>
                    <a:lnTo>
                      <a:pt x="32" y="2136"/>
                    </a:lnTo>
                    <a:lnTo>
                      <a:pt x="0" y="2136"/>
                    </a:lnTo>
                    <a:close/>
                    <a:moveTo>
                      <a:pt x="0" y="1912"/>
                    </a:moveTo>
                    <a:lnTo>
                      <a:pt x="0" y="1784"/>
                    </a:lnTo>
                    <a:lnTo>
                      <a:pt x="32" y="1784"/>
                    </a:lnTo>
                    <a:lnTo>
                      <a:pt x="32" y="1912"/>
                    </a:lnTo>
                    <a:lnTo>
                      <a:pt x="0" y="1912"/>
                    </a:lnTo>
                    <a:close/>
                    <a:moveTo>
                      <a:pt x="0" y="1688"/>
                    </a:moveTo>
                    <a:lnTo>
                      <a:pt x="0" y="1560"/>
                    </a:lnTo>
                    <a:lnTo>
                      <a:pt x="32" y="1560"/>
                    </a:lnTo>
                    <a:lnTo>
                      <a:pt x="32" y="1688"/>
                    </a:lnTo>
                    <a:lnTo>
                      <a:pt x="0" y="1688"/>
                    </a:lnTo>
                    <a:close/>
                    <a:moveTo>
                      <a:pt x="0" y="1464"/>
                    </a:moveTo>
                    <a:lnTo>
                      <a:pt x="0" y="1336"/>
                    </a:lnTo>
                    <a:lnTo>
                      <a:pt x="32" y="1336"/>
                    </a:lnTo>
                    <a:lnTo>
                      <a:pt x="32" y="1464"/>
                    </a:lnTo>
                    <a:lnTo>
                      <a:pt x="0" y="1464"/>
                    </a:lnTo>
                    <a:close/>
                    <a:moveTo>
                      <a:pt x="0" y="1240"/>
                    </a:moveTo>
                    <a:lnTo>
                      <a:pt x="0" y="1112"/>
                    </a:lnTo>
                    <a:lnTo>
                      <a:pt x="32" y="1112"/>
                    </a:lnTo>
                    <a:lnTo>
                      <a:pt x="32" y="1240"/>
                    </a:lnTo>
                    <a:lnTo>
                      <a:pt x="0" y="1240"/>
                    </a:lnTo>
                    <a:close/>
                    <a:moveTo>
                      <a:pt x="0" y="1016"/>
                    </a:moveTo>
                    <a:lnTo>
                      <a:pt x="0" y="888"/>
                    </a:lnTo>
                    <a:lnTo>
                      <a:pt x="32" y="888"/>
                    </a:lnTo>
                    <a:lnTo>
                      <a:pt x="32" y="1016"/>
                    </a:lnTo>
                    <a:lnTo>
                      <a:pt x="0" y="1016"/>
                    </a:lnTo>
                    <a:close/>
                    <a:moveTo>
                      <a:pt x="0" y="792"/>
                    </a:moveTo>
                    <a:lnTo>
                      <a:pt x="0" y="664"/>
                    </a:lnTo>
                    <a:lnTo>
                      <a:pt x="32" y="664"/>
                    </a:lnTo>
                    <a:lnTo>
                      <a:pt x="32" y="792"/>
                    </a:lnTo>
                    <a:lnTo>
                      <a:pt x="0" y="792"/>
                    </a:lnTo>
                    <a:close/>
                    <a:moveTo>
                      <a:pt x="0" y="568"/>
                    </a:moveTo>
                    <a:lnTo>
                      <a:pt x="0" y="440"/>
                    </a:lnTo>
                    <a:lnTo>
                      <a:pt x="32" y="440"/>
                    </a:lnTo>
                    <a:lnTo>
                      <a:pt x="32" y="568"/>
                    </a:lnTo>
                    <a:lnTo>
                      <a:pt x="0" y="568"/>
                    </a:lnTo>
                    <a:close/>
                    <a:moveTo>
                      <a:pt x="0" y="344"/>
                    </a:moveTo>
                    <a:lnTo>
                      <a:pt x="0" y="216"/>
                    </a:lnTo>
                    <a:lnTo>
                      <a:pt x="32" y="216"/>
                    </a:lnTo>
                    <a:lnTo>
                      <a:pt x="32" y="344"/>
                    </a:lnTo>
                    <a:lnTo>
                      <a:pt x="0" y="344"/>
                    </a:lnTo>
                    <a:close/>
                    <a:moveTo>
                      <a:pt x="0" y="120"/>
                    </a:moveTo>
                    <a:lnTo>
                      <a:pt x="0" y="16"/>
                    </a:lnTo>
                    <a:cubicBezTo>
                      <a:pt x="0" y="8"/>
                      <a:pt x="8" y="0"/>
                      <a:pt x="16" y="0"/>
                    </a:cubicBezTo>
                    <a:lnTo>
                      <a:pt x="40" y="0"/>
                    </a:lnTo>
                    <a:lnTo>
                      <a:pt x="40" y="32"/>
                    </a:lnTo>
                    <a:lnTo>
                      <a:pt x="16" y="32"/>
                    </a:lnTo>
                    <a:lnTo>
                      <a:pt x="32" y="16"/>
                    </a:lnTo>
                    <a:lnTo>
                      <a:pt x="32" y="120"/>
                    </a:lnTo>
                    <a:lnTo>
                      <a:pt x="0" y="120"/>
                    </a:lnTo>
                    <a:close/>
                    <a:moveTo>
                      <a:pt x="136" y="0"/>
                    </a:moveTo>
                    <a:lnTo>
                      <a:pt x="264" y="0"/>
                    </a:lnTo>
                    <a:lnTo>
                      <a:pt x="264" y="32"/>
                    </a:lnTo>
                    <a:lnTo>
                      <a:pt x="136" y="32"/>
                    </a:lnTo>
                    <a:lnTo>
                      <a:pt x="136" y="0"/>
                    </a:lnTo>
                    <a:close/>
                    <a:moveTo>
                      <a:pt x="360" y="0"/>
                    </a:moveTo>
                    <a:lnTo>
                      <a:pt x="488" y="0"/>
                    </a:lnTo>
                    <a:lnTo>
                      <a:pt x="488" y="32"/>
                    </a:lnTo>
                    <a:lnTo>
                      <a:pt x="360" y="32"/>
                    </a:lnTo>
                    <a:lnTo>
                      <a:pt x="360" y="0"/>
                    </a:lnTo>
                    <a:close/>
                    <a:moveTo>
                      <a:pt x="584" y="0"/>
                    </a:moveTo>
                    <a:lnTo>
                      <a:pt x="712" y="0"/>
                    </a:lnTo>
                    <a:lnTo>
                      <a:pt x="712" y="32"/>
                    </a:lnTo>
                    <a:lnTo>
                      <a:pt x="584" y="32"/>
                    </a:lnTo>
                    <a:lnTo>
                      <a:pt x="584" y="0"/>
                    </a:lnTo>
                    <a:close/>
                    <a:moveTo>
                      <a:pt x="808" y="0"/>
                    </a:moveTo>
                    <a:lnTo>
                      <a:pt x="936" y="0"/>
                    </a:lnTo>
                    <a:lnTo>
                      <a:pt x="936" y="32"/>
                    </a:lnTo>
                    <a:lnTo>
                      <a:pt x="808" y="32"/>
                    </a:lnTo>
                    <a:lnTo>
                      <a:pt x="808" y="0"/>
                    </a:lnTo>
                    <a:close/>
                    <a:moveTo>
                      <a:pt x="1032" y="0"/>
                    </a:moveTo>
                    <a:lnTo>
                      <a:pt x="1160" y="0"/>
                    </a:lnTo>
                    <a:lnTo>
                      <a:pt x="1160" y="32"/>
                    </a:lnTo>
                    <a:lnTo>
                      <a:pt x="1032" y="32"/>
                    </a:lnTo>
                    <a:lnTo>
                      <a:pt x="1032" y="0"/>
                    </a:lnTo>
                    <a:close/>
                    <a:moveTo>
                      <a:pt x="1256" y="0"/>
                    </a:moveTo>
                    <a:lnTo>
                      <a:pt x="1384" y="0"/>
                    </a:lnTo>
                    <a:lnTo>
                      <a:pt x="1384" y="32"/>
                    </a:lnTo>
                    <a:lnTo>
                      <a:pt x="1256" y="32"/>
                    </a:lnTo>
                    <a:lnTo>
                      <a:pt x="1256" y="0"/>
                    </a:lnTo>
                    <a:close/>
                    <a:moveTo>
                      <a:pt x="1480" y="0"/>
                    </a:moveTo>
                    <a:lnTo>
                      <a:pt x="1608" y="0"/>
                    </a:lnTo>
                    <a:lnTo>
                      <a:pt x="1608" y="32"/>
                    </a:lnTo>
                    <a:lnTo>
                      <a:pt x="1480" y="32"/>
                    </a:lnTo>
                    <a:lnTo>
                      <a:pt x="1480" y="0"/>
                    </a:lnTo>
                    <a:close/>
                    <a:moveTo>
                      <a:pt x="1704" y="0"/>
                    </a:moveTo>
                    <a:lnTo>
                      <a:pt x="1832" y="0"/>
                    </a:lnTo>
                    <a:lnTo>
                      <a:pt x="1832" y="32"/>
                    </a:lnTo>
                    <a:lnTo>
                      <a:pt x="1704" y="32"/>
                    </a:lnTo>
                    <a:lnTo>
                      <a:pt x="1704" y="0"/>
                    </a:lnTo>
                    <a:close/>
                    <a:moveTo>
                      <a:pt x="1928" y="0"/>
                    </a:moveTo>
                    <a:lnTo>
                      <a:pt x="2056" y="0"/>
                    </a:lnTo>
                    <a:lnTo>
                      <a:pt x="2056" y="32"/>
                    </a:lnTo>
                    <a:lnTo>
                      <a:pt x="1928" y="32"/>
                    </a:lnTo>
                    <a:lnTo>
                      <a:pt x="1928" y="0"/>
                    </a:lnTo>
                    <a:close/>
                    <a:moveTo>
                      <a:pt x="2152" y="0"/>
                    </a:moveTo>
                    <a:lnTo>
                      <a:pt x="2280" y="0"/>
                    </a:lnTo>
                    <a:lnTo>
                      <a:pt x="2280" y="32"/>
                    </a:lnTo>
                    <a:lnTo>
                      <a:pt x="2152" y="32"/>
                    </a:lnTo>
                    <a:lnTo>
                      <a:pt x="2152" y="0"/>
                    </a:lnTo>
                    <a:close/>
                    <a:moveTo>
                      <a:pt x="2348" y="60"/>
                    </a:moveTo>
                    <a:lnTo>
                      <a:pt x="2348" y="188"/>
                    </a:lnTo>
                    <a:lnTo>
                      <a:pt x="2316" y="188"/>
                    </a:lnTo>
                    <a:lnTo>
                      <a:pt x="2316" y="60"/>
                    </a:lnTo>
                    <a:lnTo>
                      <a:pt x="2348" y="60"/>
                    </a:lnTo>
                    <a:close/>
                    <a:moveTo>
                      <a:pt x="2348" y="284"/>
                    </a:moveTo>
                    <a:lnTo>
                      <a:pt x="2348" y="412"/>
                    </a:lnTo>
                    <a:lnTo>
                      <a:pt x="2316" y="412"/>
                    </a:lnTo>
                    <a:lnTo>
                      <a:pt x="2316" y="284"/>
                    </a:lnTo>
                    <a:lnTo>
                      <a:pt x="2348" y="284"/>
                    </a:lnTo>
                    <a:close/>
                    <a:moveTo>
                      <a:pt x="2348" y="508"/>
                    </a:moveTo>
                    <a:lnTo>
                      <a:pt x="2348" y="636"/>
                    </a:lnTo>
                    <a:lnTo>
                      <a:pt x="2316" y="636"/>
                    </a:lnTo>
                    <a:lnTo>
                      <a:pt x="2316" y="508"/>
                    </a:lnTo>
                    <a:lnTo>
                      <a:pt x="2348" y="508"/>
                    </a:lnTo>
                    <a:close/>
                    <a:moveTo>
                      <a:pt x="2348" y="732"/>
                    </a:moveTo>
                    <a:lnTo>
                      <a:pt x="2348" y="860"/>
                    </a:lnTo>
                    <a:lnTo>
                      <a:pt x="2316" y="860"/>
                    </a:lnTo>
                    <a:lnTo>
                      <a:pt x="2316" y="732"/>
                    </a:lnTo>
                    <a:lnTo>
                      <a:pt x="2348" y="732"/>
                    </a:lnTo>
                    <a:close/>
                    <a:moveTo>
                      <a:pt x="2348" y="956"/>
                    </a:moveTo>
                    <a:lnTo>
                      <a:pt x="2348" y="1084"/>
                    </a:lnTo>
                    <a:lnTo>
                      <a:pt x="2316" y="1084"/>
                    </a:lnTo>
                    <a:lnTo>
                      <a:pt x="2316" y="956"/>
                    </a:lnTo>
                    <a:lnTo>
                      <a:pt x="2348" y="956"/>
                    </a:lnTo>
                    <a:close/>
                    <a:moveTo>
                      <a:pt x="2348" y="1180"/>
                    </a:moveTo>
                    <a:lnTo>
                      <a:pt x="2348" y="1308"/>
                    </a:lnTo>
                    <a:lnTo>
                      <a:pt x="2316" y="1308"/>
                    </a:lnTo>
                    <a:lnTo>
                      <a:pt x="2316" y="1180"/>
                    </a:lnTo>
                    <a:lnTo>
                      <a:pt x="2348" y="1180"/>
                    </a:lnTo>
                    <a:close/>
                    <a:moveTo>
                      <a:pt x="2348" y="1404"/>
                    </a:moveTo>
                    <a:lnTo>
                      <a:pt x="2348" y="1532"/>
                    </a:lnTo>
                    <a:lnTo>
                      <a:pt x="2316" y="1532"/>
                    </a:lnTo>
                    <a:lnTo>
                      <a:pt x="2316" y="1404"/>
                    </a:lnTo>
                    <a:lnTo>
                      <a:pt x="2348" y="1404"/>
                    </a:lnTo>
                    <a:close/>
                    <a:moveTo>
                      <a:pt x="2348" y="1628"/>
                    </a:moveTo>
                    <a:lnTo>
                      <a:pt x="2348" y="1756"/>
                    </a:lnTo>
                    <a:lnTo>
                      <a:pt x="2316" y="1756"/>
                    </a:lnTo>
                    <a:lnTo>
                      <a:pt x="2316" y="1628"/>
                    </a:lnTo>
                    <a:lnTo>
                      <a:pt x="2348" y="1628"/>
                    </a:lnTo>
                    <a:close/>
                    <a:moveTo>
                      <a:pt x="2348" y="1852"/>
                    </a:moveTo>
                    <a:lnTo>
                      <a:pt x="2348" y="1980"/>
                    </a:lnTo>
                    <a:lnTo>
                      <a:pt x="2316" y="1980"/>
                    </a:lnTo>
                    <a:lnTo>
                      <a:pt x="2316" y="1852"/>
                    </a:lnTo>
                    <a:lnTo>
                      <a:pt x="2348" y="1852"/>
                    </a:lnTo>
                    <a:close/>
                    <a:moveTo>
                      <a:pt x="2348" y="2076"/>
                    </a:moveTo>
                    <a:lnTo>
                      <a:pt x="2348" y="2204"/>
                    </a:lnTo>
                    <a:lnTo>
                      <a:pt x="2316" y="2204"/>
                    </a:lnTo>
                    <a:lnTo>
                      <a:pt x="2316" y="2076"/>
                    </a:lnTo>
                    <a:lnTo>
                      <a:pt x="2348" y="2076"/>
                    </a:lnTo>
                    <a:close/>
                    <a:moveTo>
                      <a:pt x="2348" y="2300"/>
                    </a:moveTo>
                    <a:lnTo>
                      <a:pt x="2348" y="2428"/>
                    </a:lnTo>
                    <a:lnTo>
                      <a:pt x="2316" y="2428"/>
                    </a:lnTo>
                    <a:lnTo>
                      <a:pt x="2316" y="2300"/>
                    </a:lnTo>
                    <a:lnTo>
                      <a:pt x="2348" y="2300"/>
                    </a:lnTo>
                    <a:close/>
                    <a:moveTo>
                      <a:pt x="2348" y="2524"/>
                    </a:moveTo>
                    <a:lnTo>
                      <a:pt x="2348" y="2652"/>
                    </a:lnTo>
                    <a:lnTo>
                      <a:pt x="2316" y="2652"/>
                    </a:lnTo>
                    <a:lnTo>
                      <a:pt x="2316" y="2524"/>
                    </a:lnTo>
                    <a:lnTo>
                      <a:pt x="2348" y="2524"/>
                    </a:lnTo>
                    <a:close/>
                    <a:moveTo>
                      <a:pt x="2348" y="2748"/>
                    </a:moveTo>
                    <a:lnTo>
                      <a:pt x="2348" y="2876"/>
                    </a:lnTo>
                    <a:lnTo>
                      <a:pt x="2316" y="2876"/>
                    </a:lnTo>
                    <a:lnTo>
                      <a:pt x="2316" y="2748"/>
                    </a:lnTo>
                    <a:lnTo>
                      <a:pt x="2348" y="2748"/>
                    </a:lnTo>
                    <a:close/>
                    <a:moveTo>
                      <a:pt x="2348" y="2972"/>
                    </a:moveTo>
                    <a:lnTo>
                      <a:pt x="2348" y="3100"/>
                    </a:lnTo>
                    <a:lnTo>
                      <a:pt x="2316" y="3100"/>
                    </a:lnTo>
                    <a:lnTo>
                      <a:pt x="2316" y="2972"/>
                    </a:lnTo>
                    <a:lnTo>
                      <a:pt x="2348" y="2972"/>
                    </a:lnTo>
                    <a:close/>
                    <a:moveTo>
                      <a:pt x="2348" y="3196"/>
                    </a:moveTo>
                    <a:lnTo>
                      <a:pt x="2348" y="3324"/>
                    </a:lnTo>
                    <a:lnTo>
                      <a:pt x="2316" y="3324"/>
                    </a:lnTo>
                    <a:lnTo>
                      <a:pt x="2316" y="3196"/>
                    </a:lnTo>
                    <a:lnTo>
                      <a:pt x="2348" y="3196"/>
                    </a:lnTo>
                    <a:close/>
                    <a:moveTo>
                      <a:pt x="2348" y="3420"/>
                    </a:moveTo>
                    <a:lnTo>
                      <a:pt x="2348" y="3548"/>
                    </a:lnTo>
                    <a:lnTo>
                      <a:pt x="2316" y="3548"/>
                    </a:lnTo>
                    <a:lnTo>
                      <a:pt x="2316" y="3420"/>
                    </a:lnTo>
                    <a:lnTo>
                      <a:pt x="2348" y="3420"/>
                    </a:lnTo>
                    <a:close/>
                    <a:moveTo>
                      <a:pt x="2348" y="3644"/>
                    </a:moveTo>
                    <a:lnTo>
                      <a:pt x="2348" y="3772"/>
                    </a:lnTo>
                    <a:lnTo>
                      <a:pt x="2316" y="3772"/>
                    </a:lnTo>
                    <a:lnTo>
                      <a:pt x="2316" y="3644"/>
                    </a:lnTo>
                    <a:lnTo>
                      <a:pt x="2348" y="3644"/>
                    </a:lnTo>
                    <a:close/>
                    <a:moveTo>
                      <a:pt x="2348" y="3868"/>
                    </a:moveTo>
                    <a:lnTo>
                      <a:pt x="2348" y="3996"/>
                    </a:lnTo>
                    <a:lnTo>
                      <a:pt x="2316" y="3996"/>
                    </a:lnTo>
                    <a:lnTo>
                      <a:pt x="2316" y="3868"/>
                    </a:lnTo>
                    <a:lnTo>
                      <a:pt x="2348" y="3868"/>
                    </a:lnTo>
                    <a:close/>
                    <a:moveTo>
                      <a:pt x="2348" y="4092"/>
                    </a:moveTo>
                    <a:lnTo>
                      <a:pt x="2348" y="4220"/>
                    </a:lnTo>
                    <a:lnTo>
                      <a:pt x="2316" y="4220"/>
                    </a:lnTo>
                    <a:lnTo>
                      <a:pt x="2316" y="4092"/>
                    </a:lnTo>
                    <a:lnTo>
                      <a:pt x="2348" y="4092"/>
                    </a:lnTo>
                    <a:close/>
                    <a:moveTo>
                      <a:pt x="2348" y="4316"/>
                    </a:moveTo>
                    <a:lnTo>
                      <a:pt x="2348" y="4444"/>
                    </a:lnTo>
                    <a:lnTo>
                      <a:pt x="2316" y="4444"/>
                    </a:lnTo>
                    <a:lnTo>
                      <a:pt x="2316" y="4316"/>
                    </a:lnTo>
                    <a:lnTo>
                      <a:pt x="2348" y="4316"/>
                    </a:lnTo>
                    <a:close/>
                    <a:moveTo>
                      <a:pt x="2348" y="4540"/>
                    </a:moveTo>
                    <a:lnTo>
                      <a:pt x="2348" y="4600"/>
                    </a:lnTo>
                    <a:cubicBezTo>
                      <a:pt x="2348" y="4609"/>
                      <a:pt x="2341" y="4616"/>
                      <a:pt x="2332" y="4616"/>
                    </a:cubicBezTo>
                    <a:lnTo>
                      <a:pt x="2264" y="4616"/>
                    </a:lnTo>
                    <a:lnTo>
                      <a:pt x="2264" y="4584"/>
                    </a:lnTo>
                    <a:lnTo>
                      <a:pt x="2332" y="4584"/>
                    </a:lnTo>
                    <a:lnTo>
                      <a:pt x="2316" y="4600"/>
                    </a:lnTo>
                    <a:lnTo>
                      <a:pt x="2316" y="4540"/>
                    </a:lnTo>
                    <a:lnTo>
                      <a:pt x="2348" y="4540"/>
                    </a:lnTo>
                    <a:close/>
                    <a:moveTo>
                      <a:pt x="2168" y="4616"/>
                    </a:moveTo>
                    <a:lnTo>
                      <a:pt x="2040" y="4616"/>
                    </a:lnTo>
                    <a:lnTo>
                      <a:pt x="2040" y="4584"/>
                    </a:lnTo>
                    <a:lnTo>
                      <a:pt x="2168" y="4584"/>
                    </a:lnTo>
                    <a:lnTo>
                      <a:pt x="2168" y="4616"/>
                    </a:lnTo>
                    <a:close/>
                    <a:moveTo>
                      <a:pt x="1944" y="4616"/>
                    </a:moveTo>
                    <a:lnTo>
                      <a:pt x="1816" y="4616"/>
                    </a:lnTo>
                    <a:lnTo>
                      <a:pt x="1816" y="4584"/>
                    </a:lnTo>
                    <a:lnTo>
                      <a:pt x="1944" y="4584"/>
                    </a:lnTo>
                    <a:lnTo>
                      <a:pt x="1944" y="4616"/>
                    </a:lnTo>
                    <a:close/>
                    <a:moveTo>
                      <a:pt x="1720" y="4616"/>
                    </a:moveTo>
                    <a:lnTo>
                      <a:pt x="1592" y="4616"/>
                    </a:lnTo>
                    <a:lnTo>
                      <a:pt x="1592" y="4584"/>
                    </a:lnTo>
                    <a:lnTo>
                      <a:pt x="1720" y="4584"/>
                    </a:lnTo>
                    <a:lnTo>
                      <a:pt x="1720" y="4616"/>
                    </a:lnTo>
                    <a:close/>
                    <a:moveTo>
                      <a:pt x="1496" y="4616"/>
                    </a:moveTo>
                    <a:lnTo>
                      <a:pt x="1368" y="4616"/>
                    </a:lnTo>
                    <a:lnTo>
                      <a:pt x="1368" y="4584"/>
                    </a:lnTo>
                    <a:lnTo>
                      <a:pt x="1496" y="4584"/>
                    </a:lnTo>
                    <a:lnTo>
                      <a:pt x="1496" y="4616"/>
                    </a:lnTo>
                    <a:close/>
                    <a:moveTo>
                      <a:pt x="1272" y="4616"/>
                    </a:moveTo>
                    <a:lnTo>
                      <a:pt x="1144" y="4616"/>
                    </a:lnTo>
                    <a:lnTo>
                      <a:pt x="1144" y="4584"/>
                    </a:lnTo>
                    <a:lnTo>
                      <a:pt x="1272" y="4584"/>
                    </a:lnTo>
                    <a:lnTo>
                      <a:pt x="1272" y="4616"/>
                    </a:lnTo>
                    <a:close/>
                    <a:moveTo>
                      <a:pt x="1048" y="4616"/>
                    </a:moveTo>
                    <a:lnTo>
                      <a:pt x="920" y="4616"/>
                    </a:lnTo>
                    <a:lnTo>
                      <a:pt x="920" y="4584"/>
                    </a:lnTo>
                    <a:lnTo>
                      <a:pt x="1048" y="4584"/>
                    </a:lnTo>
                    <a:lnTo>
                      <a:pt x="1048" y="4616"/>
                    </a:lnTo>
                    <a:close/>
                    <a:moveTo>
                      <a:pt x="824" y="4616"/>
                    </a:moveTo>
                    <a:lnTo>
                      <a:pt x="696" y="4616"/>
                    </a:lnTo>
                    <a:lnTo>
                      <a:pt x="696" y="4584"/>
                    </a:lnTo>
                    <a:lnTo>
                      <a:pt x="824" y="4584"/>
                    </a:lnTo>
                    <a:lnTo>
                      <a:pt x="824" y="4616"/>
                    </a:lnTo>
                    <a:close/>
                    <a:moveTo>
                      <a:pt x="600" y="4616"/>
                    </a:moveTo>
                    <a:lnTo>
                      <a:pt x="472" y="4616"/>
                    </a:lnTo>
                    <a:lnTo>
                      <a:pt x="472" y="4584"/>
                    </a:lnTo>
                    <a:lnTo>
                      <a:pt x="600" y="4584"/>
                    </a:lnTo>
                    <a:lnTo>
                      <a:pt x="600" y="4616"/>
                    </a:lnTo>
                    <a:close/>
                    <a:moveTo>
                      <a:pt x="376" y="4616"/>
                    </a:moveTo>
                    <a:lnTo>
                      <a:pt x="248" y="4616"/>
                    </a:lnTo>
                    <a:lnTo>
                      <a:pt x="248" y="4584"/>
                    </a:lnTo>
                    <a:lnTo>
                      <a:pt x="376" y="4584"/>
                    </a:lnTo>
                    <a:lnTo>
                      <a:pt x="376" y="4616"/>
                    </a:lnTo>
                    <a:close/>
                    <a:moveTo>
                      <a:pt x="152" y="4616"/>
                    </a:moveTo>
                    <a:lnTo>
                      <a:pt x="24" y="4616"/>
                    </a:lnTo>
                    <a:lnTo>
                      <a:pt x="24" y="4584"/>
                    </a:lnTo>
                    <a:lnTo>
                      <a:pt x="152" y="4584"/>
                    </a:lnTo>
                    <a:lnTo>
                      <a:pt x="152" y="4616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06" name="Freeform 143"/>
              <p:cNvSpPr>
                <a:spLocks noEditPoints="1"/>
              </p:cNvSpPr>
              <p:nvPr/>
            </p:nvSpPr>
            <p:spPr bwMode="auto">
              <a:xfrm>
                <a:off x="5987" y="2033"/>
                <a:ext cx="8" cy="1083"/>
              </a:xfrm>
              <a:custGeom>
                <a:avLst/>
                <a:gdLst>
                  <a:gd name="T0" fmla="*/ 8 w 8"/>
                  <a:gd name="T1" fmla="*/ 30 h 1083"/>
                  <a:gd name="T2" fmla="*/ 0 w 8"/>
                  <a:gd name="T3" fmla="*/ 0 h 1083"/>
                  <a:gd name="T4" fmla="*/ 8 w 8"/>
                  <a:gd name="T5" fmla="*/ 53 h 1083"/>
                  <a:gd name="T6" fmla="*/ 0 w 8"/>
                  <a:gd name="T7" fmla="*/ 83 h 1083"/>
                  <a:gd name="T8" fmla="*/ 8 w 8"/>
                  <a:gd name="T9" fmla="*/ 53 h 1083"/>
                  <a:gd name="T10" fmla="*/ 8 w 8"/>
                  <a:gd name="T11" fmla="*/ 136 h 1083"/>
                  <a:gd name="T12" fmla="*/ 0 w 8"/>
                  <a:gd name="T13" fmla="*/ 106 h 1083"/>
                  <a:gd name="T14" fmla="*/ 8 w 8"/>
                  <a:gd name="T15" fmla="*/ 159 h 1083"/>
                  <a:gd name="T16" fmla="*/ 0 w 8"/>
                  <a:gd name="T17" fmla="*/ 189 h 1083"/>
                  <a:gd name="T18" fmla="*/ 8 w 8"/>
                  <a:gd name="T19" fmla="*/ 159 h 1083"/>
                  <a:gd name="T20" fmla="*/ 8 w 8"/>
                  <a:gd name="T21" fmla="*/ 242 h 1083"/>
                  <a:gd name="T22" fmla="*/ 0 w 8"/>
                  <a:gd name="T23" fmla="*/ 212 h 1083"/>
                  <a:gd name="T24" fmla="*/ 8 w 8"/>
                  <a:gd name="T25" fmla="*/ 264 h 1083"/>
                  <a:gd name="T26" fmla="*/ 0 w 8"/>
                  <a:gd name="T27" fmla="*/ 295 h 1083"/>
                  <a:gd name="T28" fmla="*/ 8 w 8"/>
                  <a:gd name="T29" fmla="*/ 264 h 1083"/>
                  <a:gd name="T30" fmla="*/ 8 w 8"/>
                  <a:gd name="T31" fmla="*/ 348 h 1083"/>
                  <a:gd name="T32" fmla="*/ 0 w 8"/>
                  <a:gd name="T33" fmla="*/ 317 h 1083"/>
                  <a:gd name="T34" fmla="*/ 8 w 8"/>
                  <a:gd name="T35" fmla="*/ 370 h 1083"/>
                  <a:gd name="T36" fmla="*/ 0 w 8"/>
                  <a:gd name="T37" fmla="*/ 401 h 1083"/>
                  <a:gd name="T38" fmla="*/ 8 w 8"/>
                  <a:gd name="T39" fmla="*/ 370 h 1083"/>
                  <a:gd name="T40" fmla="*/ 8 w 8"/>
                  <a:gd name="T41" fmla="*/ 453 h 1083"/>
                  <a:gd name="T42" fmla="*/ 0 w 8"/>
                  <a:gd name="T43" fmla="*/ 423 h 1083"/>
                  <a:gd name="T44" fmla="*/ 8 w 8"/>
                  <a:gd name="T45" fmla="*/ 476 h 1083"/>
                  <a:gd name="T46" fmla="*/ 0 w 8"/>
                  <a:gd name="T47" fmla="*/ 506 h 1083"/>
                  <a:gd name="T48" fmla="*/ 8 w 8"/>
                  <a:gd name="T49" fmla="*/ 476 h 1083"/>
                  <a:gd name="T50" fmla="*/ 8 w 8"/>
                  <a:gd name="T51" fmla="*/ 559 h 1083"/>
                  <a:gd name="T52" fmla="*/ 0 w 8"/>
                  <a:gd name="T53" fmla="*/ 529 h 1083"/>
                  <a:gd name="T54" fmla="*/ 8 w 8"/>
                  <a:gd name="T55" fmla="*/ 582 h 1083"/>
                  <a:gd name="T56" fmla="*/ 0 w 8"/>
                  <a:gd name="T57" fmla="*/ 612 h 1083"/>
                  <a:gd name="T58" fmla="*/ 8 w 8"/>
                  <a:gd name="T59" fmla="*/ 582 h 1083"/>
                  <a:gd name="T60" fmla="*/ 8 w 8"/>
                  <a:gd name="T61" fmla="*/ 665 h 1083"/>
                  <a:gd name="T62" fmla="*/ 0 w 8"/>
                  <a:gd name="T63" fmla="*/ 635 h 1083"/>
                  <a:gd name="T64" fmla="*/ 8 w 8"/>
                  <a:gd name="T65" fmla="*/ 688 h 1083"/>
                  <a:gd name="T66" fmla="*/ 0 w 8"/>
                  <a:gd name="T67" fmla="*/ 718 h 1083"/>
                  <a:gd name="T68" fmla="*/ 8 w 8"/>
                  <a:gd name="T69" fmla="*/ 688 h 1083"/>
                  <a:gd name="T70" fmla="*/ 8 w 8"/>
                  <a:gd name="T71" fmla="*/ 771 h 1083"/>
                  <a:gd name="T72" fmla="*/ 0 w 8"/>
                  <a:gd name="T73" fmla="*/ 741 h 1083"/>
                  <a:gd name="T74" fmla="*/ 8 w 8"/>
                  <a:gd name="T75" fmla="*/ 794 h 1083"/>
                  <a:gd name="T76" fmla="*/ 0 w 8"/>
                  <a:gd name="T77" fmla="*/ 824 h 1083"/>
                  <a:gd name="T78" fmla="*/ 8 w 8"/>
                  <a:gd name="T79" fmla="*/ 794 h 1083"/>
                  <a:gd name="T80" fmla="*/ 8 w 8"/>
                  <a:gd name="T81" fmla="*/ 877 h 1083"/>
                  <a:gd name="T82" fmla="*/ 0 w 8"/>
                  <a:gd name="T83" fmla="*/ 846 h 1083"/>
                  <a:gd name="T84" fmla="*/ 8 w 8"/>
                  <a:gd name="T85" fmla="*/ 899 h 1083"/>
                  <a:gd name="T86" fmla="*/ 0 w 8"/>
                  <a:gd name="T87" fmla="*/ 930 h 1083"/>
                  <a:gd name="T88" fmla="*/ 8 w 8"/>
                  <a:gd name="T89" fmla="*/ 899 h 1083"/>
                  <a:gd name="T90" fmla="*/ 8 w 8"/>
                  <a:gd name="T91" fmla="*/ 983 h 1083"/>
                  <a:gd name="T92" fmla="*/ 0 w 8"/>
                  <a:gd name="T93" fmla="*/ 952 h 1083"/>
                  <a:gd name="T94" fmla="*/ 8 w 8"/>
                  <a:gd name="T95" fmla="*/ 1005 h 1083"/>
                  <a:gd name="T96" fmla="*/ 0 w 8"/>
                  <a:gd name="T97" fmla="*/ 1035 h 1083"/>
                  <a:gd name="T98" fmla="*/ 8 w 8"/>
                  <a:gd name="T99" fmla="*/ 1005 h 1083"/>
                  <a:gd name="T100" fmla="*/ 8 w 8"/>
                  <a:gd name="T101" fmla="*/ 1083 h 1083"/>
                  <a:gd name="T102" fmla="*/ 0 w 8"/>
                  <a:gd name="T103" fmla="*/ 1058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" h="1083">
                    <a:moveTo>
                      <a:pt x="8" y="0"/>
                    </a:moveTo>
                    <a:lnTo>
                      <a:pt x="8" y="30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  <a:moveTo>
                      <a:pt x="8" y="53"/>
                    </a:moveTo>
                    <a:lnTo>
                      <a:pt x="8" y="83"/>
                    </a:lnTo>
                    <a:lnTo>
                      <a:pt x="0" y="83"/>
                    </a:lnTo>
                    <a:lnTo>
                      <a:pt x="0" y="53"/>
                    </a:lnTo>
                    <a:lnTo>
                      <a:pt x="8" y="53"/>
                    </a:lnTo>
                    <a:close/>
                    <a:moveTo>
                      <a:pt x="8" y="106"/>
                    </a:moveTo>
                    <a:lnTo>
                      <a:pt x="8" y="136"/>
                    </a:lnTo>
                    <a:lnTo>
                      <a:pt x="0" y="136"/>
                    </a:lnTo>
                    <a:lnTo>
                      <a:pt x="0" y="106"/>
                    </a:lnTo>
                    <a:lnTo>
                      <a:pt x="8" y="106"/>
                    </a:lnTo>
                    <a:close/>
                    <a:moveTo>
                      <a:pt x="8" y="159"/>
                    </a:moveTo>
                    <a:lnTo>
                      <a:pt x="8" y="189"/>
                    </a:lnTo>
                    <a:lnTo>
                      <a:pt x="0" y="189"/>
                    </a:lnTo>
                    <a:lnTo>
                      <a:pt x="0" y="159"/>
                    </a:lnTo>
                    <a:lnTo>
                      <a:pt x="8" y="159"/>
                    </a:lnTo>
                    <a:close/>
                    <a:moveTo>
                      <a:pt x="8" y="212"/>
                    </a:moveTo>
                    <a:lnTo>
                      <a:pt x="8" y="242"/>
                    </a:lnTo>
                    <a:lnTo>
                      <a:pt x="0" y="242"/>
                    </a:lnTo>
                    <a:lnTo>
                      <a:pt x="0" y="212"/>
                    </a:lnTo>
                    <a:lnTo>
                      <a:pt x="8" y="212"/>
                    </a:lnTo>
                    <a:close/>
                    <a:moveTo>
                      <a:pt x="8" y="264"/>
                    </a:moveTo>
                    <a:lnTo>
                      <a:pt x="8" y="295"/>
                    </a:lnTo>
                    <a:lnTo>
                      <a:pt x="0" y="295"/>
                    </a:lnTo>
                    <a:lnTo>
                      <a:pt x="0" y="264"/>
                    </a:lnTo>
                    <a:lnTo>
                      <a:pt x="8" y="264"/>
                    </a:lnTo>
                    <a:close/>
                    <a:moveTo>
                      <a:pt x="8" y="317"/>
                    </a:moveTo>
                    <a:lnTo>
                      <a:pt x="8" y="348"/>
                    </a:lnTo>
                    <a:lnTo>
                      <a:pt x="0" y="348"/>
                    </a:lnTo>
                    <a:lnTo>
                      <a:pt x="0" y="317"/>
                    </a:lnTo>
                    <a:lnTo>
                      <a:pt x="8" y="317"/>
                    </a:lnTo>
                    <a:close/>
                    <a:moveTo>
                      <a:pt x="8" y="370"/>
                    </a:moveTo>
                    <a:lnTo>
                      <a:pt x="8" y="401"/>
                    </a:lnTo>
                    <a:lnTo>
                      <a:pt x="0" y="401"/>
                    </a:lnTo>
                    <a:lnTo>
                      <a:pt x="0" y="370"/>
                    </a:lnTo>
                    <a:lnTo>
                      <a:pt x="8" y="370"/>
                    </a:lnTo>
                    <a:close/>
                    <a:moveTo>
                      <a:pt x="8" y="423"/>
                    </a:moveTo>
                    <a:lnTo>
                      <a:pt x="8" y="453"/>
                    </a:lnTo>
                    <a:lnTo>
                      <a:pt x="0" y="453"/>
                    </a:lnTo>
                    <a:lnTo>
                      <a:pt x="0" y="423"/>
                    </a:lnTo>
                    <a:lnTo>
                      <a:pt x="8" y="423"/>
                    </a:lnTo>
                    <a:close/>
                    <a:moveTo>
                      <a:pt x="8" y="476"/>
                    </a:moveTo>
                    <a:lnTo>
                      <a:pt x="8" y="506"/>
                    </a:lnTo>
                    <a:lnTo>
                      <a:pt x="0" y="506"/>
                    </a:lnTo>
                    <a:lnTo>
                      <a:pt x="0" y="476"/>
                    </a:lnTo>
                    <a:lnTo>
                      <a:pt x="8" y="476"/>
                    </a:lnTo>
                    <a:close/>
                    <a:moveTo>
                      <a:pt x="8" y="529"/>
                    </a:moveTo>
                    <a:lnTo>
                      <a:pt x="8" y="559"/>
                    </a:lnTo>
                    <a:lnTo>
                      <a:pt x="0" y="559"/>
                    </a:lnTo>
                    <a:lnTo>
                      <a:pt x="0" y="529"/>
                    </a:lnTo>
                    <a:lnTo>
                      <a:pt x="8" y="529"/>
                    </a:lnTo>
                    <a:close/>
                    <a:moveTo>
                      <a:pt x="8" y="582"/>
                    </a:moveTo>
                    <a:lnTo>
                      <a:pt x="8" y="612"/>
                    </a:lnTo>
                    <a:lnTo>
                      <a:pt x="0" y="612"/>
                    </a:lnTo>
                    <a:lnTo>
                      <a:pt x="0" y="582"/>
                    </a:lnTo>
                    <a:lnTo>
                      <a:pt x="8" y="582"/>
                    </a:lnTo>
                    <a:close/>
                    <a:moveTo>
                      <a:pt x="8" y="635"/>
                    </a:moveTo>
                    <a:lnTo>
                      <a:pt x="8" y="665"/>
                    </a:lnTo>
                    <a:lnTo>
                      <a:pt x="0" y="665"/>
                    </a:lnTo>
                    <a:lnTo>
                      <a:pt x="0" y="635"/>
                    </a:lnTo>
                    <a:lnTo>
                      <a:pt x="8" y="635"/>
                    </a:lnTo>
                    <a:close/>
                    <a:moveTo>
                      <a:pt x="8" y="688"/>
                    </a:moveTo>
                    <a:lnTo>
                      <a:pt x="8" y="718"/>
                    </a:lnTo>
                    <a:lnTo>
                      <a:pt x="0" y="718"/>
                    </a:lnTo>
                    <a:lnTo>
                      <a:pt x="0" y="688"/>
                    </a:lnTo>
                    <a:lnTo>
                      <a:pt x="8" y="688"/>
                    </a:lnTo>
                    <a:close/>
                    <a:moveTo>
                      <a:pt x="8" y="741"/>
                    </a:moveTo>
                    <a:lnTo>
                      <a:pt x="8" y="771"/>
                    </a:lnTo>
                    <a:lnTo>
                      <a:pt x="0" y="771"/>
                    </a:lnTo>
                    <a:lnTo>
                      <a:pt x="0" y="741"/>
                    </a:lnTo>
                    <a:lnTo>
                      <a:pt x="8" y="741"/>
                    </a:lnTo>
                    <a:close/>
                    <a:moveTo>
                      <a:pt x="8" y="794"/>
                    </a:moveTo>
                    <a:lnTo>
                      <a:pt x="8" y="824"/>
                    </a:lnTo>
                    <a:lnTo>
                      <a:pt x="0" y="824"/>
                    </a:lnTo>
                    <a:lnTo>
                      <a:pt x="0" y="794"/>
                    </a:lnTo>
                    <a:lnTo>
                      <a:pt x="8" y="794"/>
                    </a:lnTo>
                    <a:close/>
                    <a:moveTo>
                      <a:pt x="8" y="846"/>
                    </a:moveTo>
                    <a:lnTo>
                      <a:pt x="8" y="877"/>
                    </a:lnTo>
                    <a:lnTo>
                      <a:pt x="0" y="877"/>
                    </a:lnTo>
                    <a:lnTo>
                      <a:pt x="0" y="846"/>
                    </a:lnTo>
                    <a:lnTo>
                      <a:pt x="8" y="846"/>
                    </a:lnTo>
                    <a:close/>
                    <a:moveTo>
                      <a:pt x="8" y="899"/>
                    </a:moveTo>
                    <a:lnTo>
                      <a:pt x="8" y="930"/>
                    </a:lnTo>
                    <a:lnTo>
                      <a:pt x="0" y="930"/>
                    </a:lnTo>
                    <a:lnTo>
                      <a:pt x="0" y="899"/>
                    </a:lnTo>
                    <a:lnTo>
                      <a:pt x="8" y="899"/>
                    </a:lnTo>
                    <a:close/>
                    <a:moveTo>
                      <a:pt x="8" y="952"/>
                    </a:moveTo>
                    <a:lnTo>
                      <a:pt x="8" y="983"/>
                    </a:lnTo>
                    <a:lnTo>
                      <a:pt x="0" y="983"/>
                    </a:lnTo>
                    <a:lnTo>
                      <a:pt x="0" y="952"/>
                    </a:lnTo>
                    <a:lnTo>
                      <a:pt x="8" y="952"/>
                    </a:lnTo>
                    <a:close/>
                    <a:moveTo>
                      <a:pt x="8" y="1005"/>
                    </a:moveTo>
                    <a:lnTo>
                      <a:pt x="8" y="1035"/>
                    </a:lnTo>
                    <a:lnTo>
                      <a:pt x="0" y="1035"/>
                    </a:lnTo>
                    <a:lnTo>
                      <a:pt x="0" y="1005"/>
                    </a:lnTo>
                    <a:lnTo>
                      <a:pt x="8" y="1005"/>
                    </a:lnTo>
                    <a:close/>
                    <a:moveTo>
                      <a:pt x="8" y="1058"/>
                    </a:moveTo>
                    <a:lnTo>
                      <a:pt x="8" y="1083"/>
                    </a:lnTo>
                    <a:lnTo>
                      <a:pt x="0" y="1083"/>
                    </a:lnTo>
                    <a:lnTo>
                      <a:pt x="0" y="1058"/>
                    </a:lnTo>
                    <a:lnTo>
                      <a:pt x="8" y="105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07" name="Freeform 144"/>
              <p:cNvSpPr>
                <a:spLocks noEditPoints="1"/>
              </p:cNvSpPr>
              <p:nvPr/>
            </p:nvSpPr>
            <p:spPr bwMode="auto">
              <a:xfrm>
                <a:off x="5837" y="2030"/>
                <a:ext cx="8" cy="1083"/>
              </a:xfrm>
              <a:custGeom>
                <a:avLst/>
                <a:gdLst>
                  <a:gd name="T0" fmla="*/ 8 w 8"/>
                  <a:gd name="T1" fmla="*/ 30 h 1083"/>
                  <a:gd name="T2" fmla="*/ 0 w 8"/>
                  <a:gd name="T3" fmla="*/ 0 h 1083"/>
                  <a:gd name="T4" fmla="*/ 8 w 8"/>
                  <a:gd name="T5" fmla="*/ 53 h 1083"/>
                  <a:gd name="T6" fmla="*/ 0 w 8"/>
                  <a:gd name="T7" fmla="*/ 83 h 1083"/>
                  <a:gd name="T8" fmla="*/ 8 w 8"/>
                  <a:gd name="T9" fmla="*/ 53 h 1083"/>
                  <a:gd name="T10" fmla="*/ 8 w 8"/>
                  <a:gd name="T11" fmla="*/ 136 h 1083"/>
                  <a:gd name="T12" fmla="*/ 0 w 8"/>
                  <a:gd name="T13" fmla="*/ 106 h 1083"/>
                  <a:gd name="T14" fmla="*/ 8 w 8"/>
                  <a:gd name="T15" fmla="*/ 159 h 1083"/>
                  <a:gd name="T16" fmla="*/ 0 w 8"/>
                  <a:gd name="T17" fmla="*/ 189 h 1083"/>
                  <a:gd name="T18" fmla="*/ 8 w 8"/>
                  <a:gd name="T19" fmla="*/ 159 h 1083"/>
                  <a:gd name="T20" fmla="*/ 8 w 8"/>
                  <a:gd name="T21" fmla="*/ 242 h 1083"/>
                  <a:gd name="T22" fmla="*/ 0 w 8"/>
                  <a:gd name="T23" fmla="*/ 212 h 1083"/>
                  <a:gd name="T24" fmla="*/ 8 w 8"/>
                  <a:gd name="T25" fmla="*/ 265 h 1083"/>
                  <a:gd name="T26" fmla="*/ 0 w 8"/>
                  <a:gd name="T27" fmla="*/ 295 h 1083"/>
                  <a:gd name="T28" fmla="*/ 8 w 8"/>
                  <a:gd name="T29" fmla="*/ 265 h 1083"/>
                  <a:gd name="T30" fmla="*/ 8 w 8"/>
                  <a:gd name="T31" fmla="*/ 348 h 1083"/>
                  <a:gd name="T32" fmla="*/ 0 w 8"/>
                  <a:gd name="T33" fmla="*/ 318 h 1083"/>
                  <a:gd name="T34" fmla="*/ 8 w 8"/>
                  <a:gd name="T35" fmla="*/ 370 h 1083"/>
                  <a:gd name="T36" fmla="*/ 0 w 8"/>
                  <a:gd name="T37" fmla="*/ 401 h 1083"/>
                  <a:gd name="T38" fmla="*/ 8 w 8"/>
                  <a:gd name="T39" fmla="*/ 370 h 1083"/>
                  <a:gd name="T40" fmla="*/ 8 w 8"/>
                  <a:gd name="T41" fmla="*/ 454 h 1083"/>
                  <a:gd name="T42" fmla="*/ 0 w 8"/>
                  <a:gd name="T43" fmla="*/ 423 h 1083"/>
                  <a:gd name="T44" fmla="*/ 8 w 8"/>
                  <a:gd name="T45" fmla="*/ 476 h 1083"/>
                  <a:gd name="T46" fmla="*/ 0 w 8"/>
                  <a:gd name="T47" fmla="*/ 506 h 1083"/>
                  <a:gd name="T48" fmla="*/ 8 w 8"/>
                  <a:gd name="T49" fmla="*/ 476 h 1083"/>
                  <a:gd name="T50" fmla="*/ 8 w 8"/>
                  <a:gd name="T51" fmla="*/ 559 h 1083"/>
                  <a:gd name="T52" fmla="*/ 0 w 8"/>
                  <a:gd name="T53" fmla="*/ 529 h 1083"/>
                  <a:gd name="T54" fmla="*/ 8 w 8"/>
                  <a:gd name="T55" fmla="*/ 582 h 1083"/>
                  <a:gd name="T56" fmla="*/ 0 w 8"/>
                  <a:gd name="T57" fmla="*/ 612 h 1083"/>
                  <a:gd name="T58" fmla="*/ 8 w 8"/>
                  <a:gd name="T59" fmla="*/ 582 h 1083"/>
                  <a:gd name="T60" fmla="*/ 8 w 8"/>
                  <a:gd name="T61" fmla="*/ 665 h 1083"/>
                  <a:gd name="T62" fmla="*/ 0 w 8"/>
                  <a:gd name="T63" fmla="*/ 635 h 1083"/>
                  <a:gd name="T64" fmla="*/ 8 w 8"/>
                  <a:gd name="T65" fmla="*/ 688 h 1083"/>
                  <a:gd name="T66" fmla="*/ 0 w 8"/>
                  <a:gd name="T67" fmla="*/ 718 h 1083"/>
                  <a:gd name="T68" fmla="*/ 8 w 8"/>
                  <a:gd name="T69" fmla="*/ 688 h 1083"/>
                  <a:gd name="T70" fmla="*/ 8 w 8"/>
                  <a:gd name="T71" fmla="*/ 771 h 1083"/>
                  <a:gd name="T72" fmla="*/ 0 w 8"/>
                  <a:gd name="T73" fmla="*/ 741 h 1083"/>
                  <a:gd name="T74" fmla="*/ 8 w 8"/>
                  <a:gd name="T75" fmla="*/ 794 h 1083"/>
                  <a:gd name="T76" fmla="*/ 0 w 8"/>
                  <a:gd name="T77" fmla="*/ 824 h 1083"/>
                  <a:gd name="T78" fmla="*/ 8 w 8"/>
                  <a:gd name="T79" fmla="*/ 794 h 1083"/>
                  <a:gd name="T80" fmla="*/ 8 w 8"/>
                  <a:gd name="T81" fmla="*/ 877 h 1083"/>
                  <a:gd name="T82" fmla="*/ 0 w 8"/>
                  <a:gd name="T83" fmla="*/ 847 h 1083"/>
                  <a:gd name="T84" fmla="*/ 8 w 8"/>
                  <a:gd name="T85" fmla="*/ 900 h 1083"/>
                  <a:gd name="T86" fmla="*/ 0 w 8"/>
                  <a:gd name="T87" fmla="*/ 930 h 1083"/>
                  <a:gd name="T88" fmla="*/ 8 w 8"/>
                  <a:gd name="T89" fmla="*/ 900 h 1083"/>
                  <a:gd name="T90" fmla="*/ 8 w 8"/>
                  <a:gd name="T91" fmla="*/ 983 h 1083"/>
                  <a:gd name="T92" fmla="*/ 0 w 8"/>
                  <a:gd name="T93" fmla="*/ 952 h 1083"/>
                  <a:gd name="T94" fmla="*/ 8 w 8"/>
                  <a:gd name="T95" fmla="*/ 1005 h 1083"/>
                  <a:gd name="T96" fmla="*/ 0 w 8"/>
                  <a:gd name="T97" fmla="*/ 1036 h 1083"/>
                  <a:gd name="T98" fmla="*/ 8 w 8"/>
                  <a:gd name="T99" fmla="*/ 1005 h 1083"/>
                  <a:gd name="T100" fmla="*/ 8 w 8"/>
                  <a:gd name="T101" fmla="*/ 1083 h 1083"/>
                  <a:gd name="T102" fmla="*/ 0 w 8"/>
                  <a:gd name="T103" fmla="*/ 1058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" h="1083">
                    <a:moveTo>
                      <a:pt x="8" y="0"/>
                    </a:moveTo>
                    <a:lnTo>
                      <a:pt x="8" y="30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  <a:moveTo>
                      <a:pt x="8" y="53"/>
                    </a:moveTo>
                    <a:lnTo>
                      <a:pt x="8" y="83"/>
                    </a:lnTo>
                    <a:lnTo>
                      <a:pt x="0" y="83"/>
                    </a:lnTo>
                    <a:lnTo>
                      <a:pt x="0" y="53"/>
                    </a:lnTo>
                    <a:lnTo>
                      <a:pt x="8" y="53"/>
                    </a:lnTo>
                    <a:close/>
                    <a:moveTo>
                      <a:pt x="8" y="106"/>
                    </a:moveTo>
                    <a:lnTo>
                      <a:pt x="8" y="136"/>
                    </a:lnTo>
                    <a:lnTo>
                      <a:pt x="0" y="136"/>
                    </a:lnTo>
                    <a:lnTo>
                      <a:pt x="0" y="106"/>
                    </a:lnTo>
                    <a:lnTo>
                      <a:pt x="8" y="106"/>
                    </a:lnTo>
                    <a:close/>
                    <a:moveTo>
                      <a:pt x="8" y="159"/>
                    </a:moveTo>
                    <a:lnTo>
                      <a:pt x="8" y="189"/>
                    </a:lnTo>
                    <a:lnTo>
                      <a:pt x="0" y="189"/>
                    </a:lnTo>
                    <a:lnTo>
                      <a:pt x="0" y="159"/>
                    </a:lnTo>
                    <a:lnTo>
                      <a:pt x="8" y="159"/>
                    </a:lnTo>
                    <a:close/>
                    <a:moveTo>
                      <a:pt x="8" y="212"/>
                    </a:moveTo>
                    <a:lnTo>
                      <a:pt x="8" y="242"/>
                    </a:lnTo>
                    <a:lnTo>
                      <a:pt x="0" y="242"/>
                    </a:lnTo>
                    <a:lnTo>
                      <a:pt x="0" y="212"/>
                    </a:lnTo>
                    <a:lnTo>
                      <a:pt x="8" y="212"/>
                    </a:lnTo>
                    <a:close/>
                    <a:moveTo>
                      <a:pt x="8" y="265"/>
                    </a:moveTo>
                    <a:lnTo>
                      <a:pt x="8" y="295"/>
                    </a:lnTo>
                    <a:lnTo>
                      <a:pt x="0" y="295"/>
                    </a:lnTo>
                    <a:lnTo>
                      <a:pt x="0" y="265"/>
                    </a:lnTo>
                    <a:lnTo>
                      <a:pt x="8" y="265"/>
                    </a:lnTo>
                    <a:close/>
                    <a:moveTo>
                      <a:pt x="8" y="318"/>
                    </a:moveTo>
                    <a:lnTo>
                      <a:pt x="8" y="348"/>
                    </a:lnTo>
                    <a:lnTo>
                      <a:pt x="0" y="348"/>
                    </a:lnTo>
                    <a:lnTo>
                      <a:pt x="0" y="318"/>
                    </a:lnTo>
                    <a:lnTo>
                      <a:pt x="8" y="318"/>
                    </a:lnTo>
                    <a:close/>
                    <a:moveTo>
                      <a:pt x="8" y="370"/>
                    </a:moveTo>
                    <a:lnTo>
                      <a:pt x="8" y="401"/>
                    </a:lnTo>
                    <a:lnTo>
                      <a:pt x="0" y="401"/>
                    </a:lnTo>
                    <a:lnTo>
                      <a:pt x="0" y="370"/>
                    </a:lnTo>
                    <a:lnTo>
                      <a:pt x="8" y="370"/>
                    </a:lnTo>
                    <a:close/>
                    <a:moveTo>
                      <a:pt x="8" y="423"/>
                    </a:moveTo>
                    <a:lnTo>
                      <a:pt x="8" y="454"/>
                    </a:lnTo>
                    <a:lnTo>
                      <a:pt x="0" y="454"/>
                    </a:lnTo>
                    <a:lnTo>
                      <a:pt x="0" y="423"/>
                    </a:lnTo>
                    <a:lnTo>
                      <a:pt x="8" y="423"/>
                    </a:lnTo>
                    <a:close/>
                    <a:moveTo>
                      <a:pt x="8" y="476"/>
                    </a:moveTo>
                    <a:lnTo>
                      <a:pt x="8" y="506"/>
                    </a:lnTo>
                    <a:lnTo>
                      <a:pt x="0" y="506"/>
                    </a:lnTo>
                    <a:lnTo>
                      <a:pt x="0" y="476"/>
                    </a:lnTo>
                    <a:lnTo>
                      <a:pt x="8" y="476"/>
                    </a:lnTo>
                    <a:close/>
                    <a:moveTo>
                      <a:pt x="8" y="529"/>
                    </a:moveTo>
                    <a:lnTo>
                      <a:pt x="8" y="559"/>
                    </a:lnTo>
                    <a:lnTo>
                      <a:pt x="0" y="559"/>
                    </a:lnTo>
                    <a:lnTo>
                      <a:pt x="0" y="529"/>
                    </a:lnTo>
                    <a:lnTo>
                      <a:pt x="8" y="529"/>
                    </a:lnTo>
                    <a:close/>
                    <a:moveTo>
                      <a:pt x="8" y="582"/>
                    </a:moveTo>
                    <a:lnTo>
                      <a:pt x="8" y="612"/>
                    </a:lnTo>
                    <a:lnTo>
                      <a:pt x="0" y="612"/>
                    </a:lnTo>
                    <a:lnTo>
                      <a:pt x="0" y="582"/>
                    </a:lnTo>
                    <a:lnTo>
                      <a:pt x="8" y="582"/>
                    </a:lnTo>
                    <a:close/>
                    <a:moveTo>
                      <a:pt x="8" y="635"/>
                    </a:moveTo>
                    <a:lnTo>
                      <a:pt x="8" y="665"/>
                    </a:lnTo>
                    <a:lnTo>
                      <a:pt x="0" y="665"/>
                    </a:lnTo>
                    <a:lnTo>
                      <a:pt x="0" y="635"/>
                    </a:lnTo>
                    <a:lnTo>
                      <a:pt x="8" y="635"/>
                    </a:lnTo>
                    <a:close/>
                    <a:moveTo>
                      <a:pt x="8" y="688"/>
                    </a:moveTo>
                    <a:lnTo>
                      <a:pt x="8" y="718"/>
                    </a:lnTo>
                    <a:lnTo>
                      <a:pt x="0" y="718"/>
                    </a:lnTo>
                    <a:lnTo>
                      <a:pt x="0" y="688"/>
                    </a:lnTo>
                    <a:lnTo>
                      <a:pt x="8" y="688"/>
                    </a:lnTo>
                    <a:close/>
                    <a:moveTo>
                      <a:pt x="8" y="741"/>
                    </a:moveTo>
                    <a:lnTo>
                      <a:pt x="8" y="771"/>
                    </a:lnTo>
                    <a:lnTo>
                      <a:pt x="0" y="771"/>
                    </a:lnTo>
                    <a:lnTo>
                      <a:pt x="0" y="741"/>
                    </a:lnTo>
                    <a:lnTo>
                      <a:pt x="8" y="741"/>
                    </a:lnTo>
                    <a:close/>
                    <a:moveTo>
                      <a:pt x="8" y="794"/>
                    </a:moveTo>
                    <a:lnTo>
                      <a:pt x="8" y="824"/>
                    </a:lnTo>
                    <a:lnTo>
                      <a:pt x="0" y="824"/>
                    </a:lnTo>
                    <a:lnTo>
                      <a:pt x="0" y="794"/>
                    </a:lnTo>
                    <a:lnTo>
                      <a:pt x="8" y="794"/>
                    </a:lnTo>
                    <a:close/>
                    <a:moveTo>
                      <a:pt x="8" y="847"/>
                    </a:moveTo>
                    <a:lnTo>
                      <a:pt x="8" y="877"/>
                    </a:lnTo>
                    <a:lnTo>
                      <a:pt x="0" y="877"/>
                    </a:lnTo>
                    <a:lnTo>
                      <a:pt x="0" y="847"/>
                    </a:lnTo>
                    <a:lnTo>
                      <a:pt x="8" y="847"/>
                    </a:lnTo>
                    <a:close/>
                    <a:moveTo>
                      <a:pt x="8" y="900"/>
                    </a:moveTo>
                    <a:lnTo>
                      <a:pt x="8" y="930"/>
                    </a:lnTo>
                    <a:lnTo>
                      <a:pt x="0" y="930"/>
                    </a:lnTo>
                    <a:lnTo>
                      <a:pt x="0" y="900"/>
                    </a:lnTo>
                    <a:lnTo>
                      <a:pt x="8" y="900"/>
                    </a:lnTo>
                    <a:close/>
                    <a:moveTo>
                      <a:pt x="8" y="952"/>
                    </a:moveTo>
                    <a:lnTo>
                      <a:pt x="8" y="983"/>
                    </a:lnTo>
                    <a:lnTo>
                      <a:pt x="0" y="983"/>
                    </a:lnTo>
                    <a:lnTo>
                      <a:pt x="0" y="952"/>
                    </a:lnTo>
                    <a:lnTo>
                      <a:pt x="8" y="952"/>
                    </a:lnTo>
                    <a:close/>
                    <a:moveTo>
                      <a:pt x="8" y="1005"/>
                    </a:moveTo>
                    <a:lnTo>
                      <a:pt x="8" y="1036"/>
                    </a:lnTo>
                    <a:lnTo>
                      <a:pt x="0" y="1036"/>
                    </a:lnTo>
                    <a:lnTo>
                      <a:pt x="0" y="1005"/>
                    </a:lnTo>
                    <a:lnTo>
                      <a:pt x="8" y="1005"/>
                    </a:lnTo>
                    <a:close/>
                    <a:moveTo>
                      <a:pt x="8" y="1058"/>
                    </a:moveTo>
                    <a:lnTo>
                      <a:pt x="8" y="1083"/>
                    </a:lnTo>
                    <a:lnTo>
                      <a:pt x="0" y="1083"/>
                    </a:lnTo>
                    <a:lnTo>
                      <a:pt x="0" y="1058"/>
                    </a:lnTo>
                    <a:lnTo>
                      <a:pt x="8" y="105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08" name="Freeform 145"/>
              <p:cNvSpPr>
                <a:spLocks noEditPoints="1"/>
              </p:cNvSpPr>
              <p:nvPr/>
            </p:nvSpPr>
            <p:spPr bwMode="auto">
              <a:xfrm>
                <a:off x="6141" y="2036"/>
                <a:ext cx="8" cy="1083"/>
              </a:xfrm>
              <a:custGeom>
                <a:avLst/>
                <a:gdLst>
                  <a:gd name="T0" fmla="*/ 8 w 8"/>
                  <a:gd name="T1" fmla="*/ 30 h 1083"/>
                  <a:gd name="T2" fmla="*/ 0 w 8"/>
                  <a:gd name="T3" fmla="*/ 0 h 1083"/>
                  <a:gd name="T4" fmla="*/ 8 w 8"/>
                  <a:gd name="T5" fmla="*/ 53 h 1083"/>
                  <a:gd name="T6" fmla="*/ 0 w 8"/>
                  <a:gd name="T7" fmla="*/ 83 h 1083"/>
                  <a:gd name="T8" fmla="*/ 8 w 8"/>
                  <a:gd name="T9" fmla="*/ 53 h 1083"/>
                  <a:gd name="T10" fmla="*/ 8 w 8"/>
                  <a:gd name="T11" fmla="*/ 136 h 1083"/>
                  <a:gd name="T12" fmla="*/ 0 w 8"/>
                  <a:gd name="T13" fmla="*/ 106 h 1083"/>
                  <a:gd name="T14" fmla="*/ 8 w 8"/>
                  <a:gd name="T15" fmla="*/ 158 h 1083"/>
                  <a:gd name="T16" fmla="*/ 0 w 8"/>
                  <a:gd name="T17" fmla="*/ 189 h 1083"/>
                  <a:gd name="T18" fmla="*/ 8 w 8"/>
                  <a:gd name="T19" fmla="*/ 158 h 1083"/>
                  <a:gd name="T20" fmla="*/ 8 w 8"/>
                  <a:gd name="T21" fmla="*/ 242 h 1083"/>
                  <a:gd name="T22" fmla="*/ 0 w 8"/>
                  <a:gd name="T23" fmla="*/ 211 h 1083"/>
                  <a:gd name="T24" fmla="*/ 8 w 8"/>
                  <a:gd name="T25" fmla="*/ 264 h 1083"/>
                  <a:gd name="T26" fmla="*/ 0 w 8"/>
                  <a:gd name="T27" fmla="*/ 295 h 1083"/>
                  <a:gd name="T28" fmla="*/ 8 w 8"/>
                  <a:gd name="T29" fmla="*/ 264 h 1083"/>
                  <a:gd name="T30" fmla="*/ 8 w 8"/>
                  <a:gd name="T31" fmla="*/ 347 h 1083"/>
                  <a:gd name="T32" fmla="*/ 0 w 8"/>
                  <a:gd name="T33" fmla="*/ 317 h 1083"/>
                  <a:gd name="T34" fmla="*/ 8 w 8"/>
                  <a:gd name="T35" fmla="*/ 370 h 1083"/>
                  <a:gd name="T36" fmla="*/ 0 w 8"/>
                  <a:gd name="T37" fmla="*/ 400 h 1083"/>
                  <a:gd name="T38" fmla="*/ 8 w 8"/>
                  <a:gd name="T39" fmla="*/ 370 h 1083"/>
                  <a:gd name="T40" fmla="*/ 8 w 8"/>
                  <a:gd name="T41" fmla="*/ 453 h 1083"/>
                  <a:gd name="T42" fmla="*/ 0 w 8"/>
                  <a:gd name="T43" fmla="*/ 423 h 1083"/>
                  <a:gd name="T44" fmla="*/ 8 w 8"/>
                  <a:gd name="T45" fmla="*/ 476 h 1083"/>
                  <a:gd name="T46" fmla="*/ 0 w 8"/>
                  <a:gd name="T47" fmla="*/ 506 h 1083"/>
                  <a:gd name="T48" fmla="*/ 8 w 8"/>
                  <a:gd name="T49" fmla="*/ 476 h 1083"/>
                  <a:gd name="T50" fmla="*/ 8 w 8"/>
                  <a:gd name="T51" fmla="*/ 559 h 1083"/>
                  <a:gd name="T52" fmla="*/ 0 w 8"/>
                  <a:gd name="T53" fmla="*/ 529 h 1083"/>
                  <a:gd name="T54" fmla="*/ 8 w 8"/>
                  <a:gd name="T55" fmla="*/ 582 h 1083"/>
                  <a:gd name="T56" fmla="*/ 0 w 8"/>
                  <a:gd name="T57" fmla="*/ 612 h 1083"/>
                  <a:gd name="T58" fmla="*/ 8 w 8"/>
                  <a:gd name="T59" fmla="*/ 582 h 1083"/>
                  <a:gd name="T60" fmla="*/ 8 w 8"/>
                  <a:gd name="T61" fmla="*/ 665 h 1083"/>
                  <a:gd name="T62" fmla="*/ 0 w 8"/>
                  <a:gd name="T63" fmla="*/ 635 h 1083"/>
                  <a:gd name="T64" fmla="*/ 8 w 8"/>
                  <a:gd name="T65" fmla="*/ 688 h 1083"/>
                  <a:gd name="T66" fmla="*/ 0 w 8"/>
                  <a:gd name="T67" fmla="*/ 718 h 1083"/>
                  <a:gd name="T68" fmla="*/ 8 w 8"/>
                  <a:gd name="T69" fmla="*/ 688 h 1083"/>
                  <a:gd name="T70" fmla="*/ 8 w 8"/>
                  <a:gd name="T71" fmla="*/ 771 h 1083"/>
                  <a:gd name="T72" fmla="*/ 0 w 8"/>
                  <a:gd name="T73" fmla="*/ 740 h 1083"/>
                  <a:gd name="T74" fmla="*/ 8 w 8"/>
                  <a:gd name="T75" fmla="*/ 793 h 1083"/>
                  <a:gd name="T76" fmla="*/ 0 w 8"/>
                  <a:gd name="T77" fmla="*/ 824 h 1083"/>
                  <a:gd name="T78" fmla="*/ 8 w 8"/>
                  <a:gd name="T79" fmla="*/ 793 h 1083"/>
                  <a:gd name="T80" fmla="*/ 8 w 8"/>
                  <a:gd name="T81" fmla="*/ 877 h 1083"/>
                  <a:gd name="T82" fmla="*/ 0 w 8"/>
                  <a:gd name="T83" fmla="*/ 846 h 1083"/>
                  <a:gd name="T84" fmla="*/ 8 w 8"/>
                  <a:gd name="T85" fmla="*/ 899 h 1083"/>
                  <a:gd name="T86" fmla="*/ 0 w 8"/>
                  <a:gd name="T87" fmla="*/ 929 h 1083"/>
                  <a:gd name="T88" fmla="*/ 8 w 8"/>
                  <a:gd name="T89" fmla="*/ 899 h 1083"/>
                  <a:gd name="T90" fmla="*/ 8 w 8"/>
                  <a:gd name="T91" fmla="*/ 982 h 1083"/>
                  <a:gd name="T92" fmla="*/ 0 w 8"/>
                  <a:gd name="T93" fmla="*/ 952 h 1083"/>
                  <a:gd name="T94" fmla="*/ 8 w 8"/>
                  <a:gd name="T95" fmla="*/ 1005 h 1083"/>
                  <a:gd name="T96" fmla="*/ 0 w 8"/>
                  <a:gd name="T97" fmla="*/ 1035 h 1083"/>
                  <a:gd name="T98" fmla="*/ 8 w 8"/>
                  <a:gd name="T99" fmla="*/ 1005 h 1083"/>
                  <a:gd name="T100" fmla="*/ 8 w 8"/>
                  <a:gd name="T101" fmla="*/ 1083 h 1083"/>
                  <a:gd name="T102" fmla="*/ 0 w 8"/>
                  <a:gd name="T103" fmla="*/ 1058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" h="1083">
                    <a:moveTo>
                      <a:pt x="8" y="0"/>
                    </a:moveTo>
                    <a:lnTo>
                      <a:pt x="8" y="30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  <a:moveTo>
                      <a:pt x="8" y="53"/>
                    </a:moveTo>
                    <a:lnTo>
                      <a:pt x="8" y="83"/>
                    </a:lnTo>
                    <a:lnTo>
                      <a:pt x="0" y="83"/>
                    </a:lnTo>
                    <a:lnTo>
                      <a:pt x="0" y="53"/>
                    </a:lnTo>
                    <a:lnTo>
                      <a:pt x="8" y="53"/>
                    </a:lnTo>
                    <a:close/>
                    <a:moveTo>
                      <a:pt x="8" y="106"/>
                    </a:moveTo>
                    <a:lnTo>
                      <a:pt x="8" y="136"/>
                    </a:lnTo>
                    <a:lnTo>
                      <a:pt x="0" y="136"/>
                    </a:lnTo>
                    <a:lnTo>
                      <a:pt x="0" y="106"/>
                    </a:lnTo>
                    <a:lnTo>
                      <a:pt x="8" y="106"/>
                    </a:lnTo>
                    <a:close/>
                    <a:moveTo>
                      <a:pt x="8" y="158"/>
                    </a:moveTo>
                    <a:lnTo>
                      <a:pt x="8" y="189"/>
                    </a:lnTo>
                    <a:lnTo>
                      <a:pt x="0" y="189"/>
                    </a:lnTo>
                    <a:lnTo>
                      <a:pt x="0" y="158"/>
                    </a:lnTo>
                    <a:lnTo>
                      <a:pt x="8" y="158"/>
                    </a:lnTo>
                    <a:close/>
                    <a:moveTo>
                      <a:pt x="8" y="211"/>
                    </a:moveTo>
                    <a:lnTo>
                      <a:pt x="8" y="242"/>
                    </a:lnTo>
                    <a:lnTo>
                      <a:pt x="0" y="242"/>
                    </a:lnTo>
                    <a:lnTo>
                      <a:pt x="0" y="211"/>
                    </a:lnTo>
                    <a:lnTo>
                      <a:pt x="8" y="211"/>
                    </a:lnTo>
                    <a:close/>
                    <a:moveTo>
                      <a:pt x="8" y="264"/>
                    </a:moveTo>
                    <a:lnTo>
                      <a:pt x="8" y="295"/>
                    </a:lnTo>
                    <a:lnTo>
                      <a:pt x="0" y="295"/>
                    </a:lnTo>
                    <a:lnTo>
                      <a:pt x="0" y="264"/>
                    </a:lnTo>
                    <a:lnTo>
                      <a:pt x="8" y="264"/>
                    </a:lnTo>
                    <a:close/>
                    <a:moveTo>
                      <a:pt x="8" y="317"/>
                    </a:moveTo>
                    <a:lnTo>
                      <a:pt x="8" y="347"/>
                    </a:lnTo>
                    <a:lnTo>
                      <a:pt x="0" y="347"/>
                    </a:lnTo>
                    <a:lnTo>
                      <a:pt x="0" y="317"/>
                    </a:lnTo>
                    <a:lnTo>
                      <a:pt x="8" y="317"/>
                    </a:lnTo>
                    <a:close/>
                    <a:moveTo>
                      <a:pt x="8" y="370"/>
                    </a:moveTo>
                    <a:lnTo>
                      <a:pt x="8" y="400"/>
                    </a:lnTo>
                    <a:lnTo>
                      <a:pt x="0" y="400"/>
                    </a:lnTo>
                    <a:lnTo>
                      <a:pt x="0" y="370"/>
                    </a:lnTo>
                    <a:lnTo>
                      <a:pt x="8" y="370"/>
                    </a:lnTo>
                    <a:close/>
                    <a:moveTo>
                      <a:pt x="8" y="423"/>
                    </a:moveTo>
                    <a:lnTo>
                      <a:pt x="8" y="453"/>
                    </a:lnTo>
                    <a:lnTo>
                      <a:pt x="0" y="453"/>
                    </a:lnTo>
                    <a:lnTo>
                      <a:pt x="0" y="423"/>
                    </a:lnTo>
                    <a:lnTo>
                      <a:pt x="8" y="423"/>
                    </a:lnTo>
                    <a:close/>
                    <a:moveTo>
                      <a:pt x="8" y="476"/>
                    </a:moveTo>
                    <a:lnTo>
                      <a:pt x="8" y="506"/>
                    </a:lnTo>
                    <a:lnTo>
                      <a:pt x="0" y="506"/>
                    </a:lnTo>
                    <a:lnTo>
                      <a:pt x="0" y="476"/>
                    </a:lnTo>
                    <a:lnTo>
                      <a:pt x="8" y="476"/>
                    </a:lnTo>
                    <a:close/>
                    <a:moveTo>
                      <a:pt x="8" y="529"/>
                    </a:moveTo>
                    <a:lnTo>
                      <a:pt x="8" y="559"/>
                    </a:lnTo>
                    <a:lnTo>
                      <a:pt x="0" y="559"/>
                    </a:lnTo>
                    <a:lnTo>
                      <a:pt x="0" y="529"/>
                    </a:lnTo>
                    <a:lnTo>
                      <a:pt x="8" y="529"/>
                    </a:lnTo>
                    <a:close/>
                    <a:moveTo>
                      <a:pt x="8" y="582"/>
                    </a:moveTo>
                    <a:lnTo>
                      <a:pt x="8" y="612"/>
                    </a:lnTo>
                    <a:lnTo>
                      <a:pt x="0" y="612"/>
                    </a:lnTo>
                    <a:lnTo>
                      <a:pt x="0" y="582"/>
                    </a:lnTo>
                    <a:lnTo>
                      <a:pt x="8" y="582"/>
                    </a:lnTo>
                    <a:close/>
                    <a:moveTo>
                      <a:pt x="8" y="635"/>
                    </a:moveTo>
                    <a:lnTo>
                      <a:pt x="8" y="665"/>
                    </a:lnTo>
                    <a:lnTo>
                      <a:pt x="0" y="665"/>
                    </a:lnTo>
                    <a:lnTo>
                      <a:pt x="0" y="635"/>
                    </a:lnTo>
                    <a:lnTo>
                      <a:pt x="8" y="635"/>
                    </a:lnTo>
                    <a:close/>
                    <a:moveTo>
                      <a:pt x="8" y="688"/>
                    </a:moveTo>
                    <a:lnTo>
                      <a:pt x="8" y="718"/>
                    </a:lnTo>
                    <a:lnTo>
                      <a:pt x="0" y="718"/>
                    </a:lnTo>
                    <a:lnTo>
                      <a:pt x="0" y="688"/>
                    </a:lnTo>
                    <a:lnTo>
                      <a:pt x="8" y="688"/>
                    </a:lnTo>
                    <a:close/>
                    <a:moveTo>
                      <a:pt x="8" y="740"/>
                    </a:moveTo>
                    <a:lnTo>
                      <a:pt x="8" y="771"/>
                    </a:lnTo>
                    <a:lnTo>
                      <a:pt x="0" y="771"/>
                    </a:lnTo>
                    <a:lnTo>
                      <a:pt x="0" y="740"/>
                    </a:lnTo>
                    <a:lnTo>
                      <a:pt x="8" y="740"/>
                    </a:lnTo>
                    <a:close/>
                    <a:moveTo>
                      <a:pt x="8" y="793"/>
                    </a:moveTo>
                    <a:lnTo>
                      <a:pt x="8" y="824"/>
                    </a:lnTo>
                    <a:lnTo>
                      <a:pt x="0" y="824"/>
                    </a:lnTo>
                    <a:lnTo>
                      <a:pt x="0" y="793"/>
                    </a:lnTo>
                    <a:lnTo>
                      <a:pt x="8" y="793"/>
                    </a:lnTo>
                    <a:close/>
                    <a:moveTo>
                      <a:pt x="8" y="846"/>
                    </a:moveTo>
                    <a:lnTo>
                      <a:pt x="8" y="877"/>
                    </a:lnTo>
                    <a:lnTo>
                      <a:pt x="0" y="877"/>
                    </a:lnTo>
                    <a:lnTo>
                      <a:pt x="0" y="846"/>
                    </a:lnTo>
                    <a:lnTo>
                      <a:pt x="8" y="846"/>
                    </a:lnTo>
                    <a:close/>
                    <a:moveTo>
                      <a:pt x="8" y="899"/>
                    </a:moveTo>
                    <a:lnTo>
                      <a:pt x="8" y="929"/>
                    </a:lnTo>
                    <a:lnTo>
                      <a:pt x="0" y="929"/>
                    </a:lnTo>
                    <a:lnTo>
                      <a:pt x="0" y="899"/>
                    </a:lnTo>
                    <a:lnTo>
                      <a:pt x="8" y="899"/>
                    </a:lnTo>
                    <a:close/>
                    <a:moveTo>
                      <a:pt x="8" y="952"/>
                    </a:moveTo>
                    <a:lnTo>
                      <a:pt x="8" y="982"/>
                    </a:lnTo>
                    <a:lnTo>
                      <a:pt x="0" y="982"/>
                    </a:lnTo>
                    <a:lnTo>
                      <a:pt x="0" y="952"/>
                    </a:lnTo>
                    <a:lnTo>
                      <a:pt x="8" y="952"/>
                    </a:lnTo>
                    <a:close/>
                    <a:moveTo>
                      <a:pt x="8" y="1005"/>
                    </a:moveTo>
                    <a:lnTo>
                      <a:pt x="8" y="1035"/>
                    </a:lnTo>
                    <a:lnTo>
                      <a:pt x="0" y="1035"/>
                    </a:lnTo>
                    <a:lnTo>
                      <a:pt x="0" y="1005"/>
                    </a:lnTo>
                    <a:lnTo>
                      <a:pt x="8" y="1005"/>
                    </a:lnTo>
                    <a:close/>
                    <a:moveTo>
                      <a:pt x="8" y="1058"/>
                    </a:moveTo>
                    <a:lnTo>
                      <a:pt x="8" y="1083"/>
                    </a:lnTo>
                    <a:lnTo>
                      <a:pt x="0" y="1083"/>
                    </a:lnTo>
                    <a:lnTo>
                      <a:pt x="0" y="1058"/>
                    </a:lnTo>
                    <a:lnTo>
                      <a:pt x="8" y="105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09" name="Line 146"/>
              <p:cNvSpPr>
                <a:spLocks noChangeShapeType="1"/>
              </p:cNvSpPr>
              <p:nvPr/>
            </p:nvSpPr>
            <p:spPr bwMode="auto">
              <a:xfrm flipH="1">
                <a:off x="4535" y="3013"/>
                <a:ext cx="504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10" name="Line 147"/>
              <p:cNvSpPr>
                <a:spLocks noChangeShapeType="1"/>
              </p:cNvSpPr>
              <p:nvPr/>
            </p:nvSpPr>
            <p:spPr bwMode="auto">
              <a:xfrm flipH="1">
                <a:off x="4708" y="3087"/>
                <a:ext cx="329" cy="1"/>
              </a:xfrm>
              <a:prstGeom prst="line">
                <a:avLst/>
              </a:prstGeom>
              <a:noFill/>
              <a:ln w="12700" cap="flat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18" name="Rectangle 155"/>
              <p:cNvSpPr>
                <a:spLocks noChangeArrowheads="1"/>
              </p:cNvSpPr>
              <p:nvPr/>
            </p:nvSpPr>
            <p:spPr bwMode="auto">
              <a:xfrm>
                <a:off x="2922" y="3443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1" name="Rectangle 158"/>
              <p:cNvSpPr>
                <a:spLocks noChangeArrowheads="1"/>
              </p:cNvSpPr>
              <p:nvPr/>
            </p:nvSpPr>
            <p:spPr bwMode="auto">
              <a:xfrm>
                <a:off x="3699" y="3876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2" name="Rectangle 159"/>
              <p:cNvSpPr>
                <a:spLocks noChangeArrowheads="1"/>
              </p:cNvSpPr>
              <p:nvPr/>
            </p:nvSpPr>
            <p:spPr bwMode="auto">
              <a:xfrm>
                <a:off x="3659" y="3972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3" name="Line 160"/>
              <p:cNvSpPr>
                <a:spLocks noChangeShapeType="1"/>
              </p:cNvSpPr>
              <p:nvPr/>
            </p:nvSpPr>
            <p:spPr bwMode="auto">
              <a:xfrm flipH="1">
                <a:off x="1834" y="2207"/>
                <a:ext cx="85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24" name="Line 161"/>
              <p:cNvSpPr>
                <a:spLocks noChangeShapeType="1"/>
              </p:cNvSpPr>
              <p:nvPr/>
            </p:nvSpPr>
            <p:spPr bwMode="auto">
              <a:xfrm flipH="1">
                <a:off x="1834" y="2139"/>
                <a:ext cx="69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25" name="Freeform 162"/>
              <p:cNvSpPr>
                <a:spLocks noEditPoints="1"/>
              </p:cNvSpPr>
              <p:nvPr/>
            </p:nvSpPr>
            <p:spPr bwMode="auto">
              <a:xfrm>
                <a:off x="2358" y="1597"/>
                <a:ext cx="52" cy="446"/>
              </a:xfrm>
              <a:custGeom>
                <a:avLst/>
                <a:gdLst>
                  <a:gd name="T0" fmla="*/ 470 w 813"/>
                  <a:gd name="T1" fmla="*/ 7421 h 7542"/>
                  <a:gd name="T2" fmla="*/ 470 w 813"/>
                  <a:gd name="T3" fmla="*/ 0 h 7542"/>
                  <a:gd name="T4" fmla="*/ 342 w 813"/>
                  <a:gd name="T5" fmla="*/ 0 h 7542"/>
                  <a:gd name="T6" fmla="*/ 342 w 813"/>
                  <a:gd name="T7" fmla="*/ 7421 h 7542"/>
                  <a:gd name="T8" fmla="*/ 470 w 813"/>
                  <a:gd name="T9" fmla="*/ 7421 h 7542"/>
                  <a:gd name="T10" fmla="*/ 19 w 813"/>
                  <a:gd name="T11" fmla="*/ 6922 h 7542"/>
                  <a:gd name="T12" fmla="*/ 406 w 813"/>
                  <a:gd name="T13" fmla="*/ 7542 h 7542"/>
                  <a:gd name="T14" fmla="*/ 794 w 813"/>
                  <a:gd name="T15" fmla="*/ 6922 h 7542"/>
                  <a:gd name="T16" fmla="*/ 774 w 813"/>
                  <a:gd name="T17" fmla="*/ 6834 h 7542"/>
                  <a:gd name="T18" fmla="*/ 686 w 813"/>
                  <a:gd name="T19" fmla="*/ 6854 h 7542"/>
                  <a:gd name="T20" fmla="*/ 352 w 813"/>
                  <a:gd name="T21" fmla="*/ 7388 h 7542"/>
                  <a:gd name="T22" fmla="*/ 461 w 813"/>
                  <a:gd name="T23" fmla="*/ 7388 h 7542"/>
                  <a:gd name="T24" fmla="*/ 127 w 813"/>
                  <a:gd name="T25" fmla="*/ 6854 h 7542"/>
                  <a:gd name="T26" fmla="*/ 39 w 813"/>
                  <a:gd name="T27" fmla="*/ 6834 h 7542"/>
                  <a:gd name="T28" fmla="*/ 19 w 813"/>
                  <a:gd name="T29" fmla="*/ 6922 h 7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13" h="7542">
                    <a:moveTo>
                      <a:pt x="470" y="7421"/>
                    </a:moveTo>
                    <a:lnTo>
                      <a:pt x="470" y="0"/>
                    </a:lnTo>
                    <a:lnTo>
                      <a:pt x="342" y="0"/>
                    </a:lnTo>
                    <a:lnTo>
                      <a:pt x="342" y="7421"/>
                    </a:lnTo>
                    <a:lnTo>
                      <a:pt x="470" y="7421"/>
                    </a:lnTo>
                    <a:close/>
                    <a:moveTo>
                      <a:pt x="19" y="6922"/>
                    </a:moveTo>
                    <a:lnTo>
                      <a:pt x="406" y="7542"/>
                    </a:lnTo>
                    <a:lnTo>
                      <a:pt x="794" y="6922"/>
                    </a:lnTo>
                    <a:cubicBezTo>
                      <a:pt x="813" y="6892"/>
                      <a:pt x="804" y="6853"/>
                      <a:pt x="774" y="6834"/>
                    </a:cubicBezTo>
                    <a:cubicBezTo>
                      <a:pt x="744" y="6815"/>
                      <a:pt x="704" y="6824"/>
                      <a:pt x="686" y="6854"/>
                    </a:cubicBezTo>
                    <a:lnTo>
                      <a:pt x="352" y="7388"/>
                    </a:lnTo>
                    <a:lnTo>
                      <a:pt x="461" y="7388"/>
                    </a:lnTo>
                    <a:lnTo>
                      <a:pt x="127" y="6854"/>
                    </a:lnTo>
                    <a:cubicBezTo>
                      <a:pt x="109" y="6824"/>
                      <a:pt x="69" y="6815"/>
                      <a:pt x="39" y="6834"/>
                    </a:cubicBezTo>
                    <a:cubicBezTo>
                      <a:pt x="9" y="6853"/>
                      <a:pt x="0" y="6892"/>
                      <a:pt x="19" y="6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26" name="Freeform 163"/>
              <p:cNvSpPr>
                <a:spLocks noEditPoints="1"/>
              </p:cNvSpPr>
              <p:nvPr/>
            </p:nvSpPr>
            <p:spPr bwMode="auto">
              <a:xfrm>
                <a:off x="2523" y="1597"/>
                <a:ext cx="52" cy="520"/>
              </a:xfrm>
              <a:custGeom>
                <a:avLst/>
                <a:gdLst>
                  <a:gd name="T0" fmla="*/ 470 w 813"/>
                  <a:gd name="T1" fmla="*/ 8675 h 8796"/>
                  <a:gd name="T2" fmla="*/ 470 w 813"/>
                  <a:gd name="T3" fmla="*/ 0 h 8796"/>
                  <a:gd name="T4" fmla="*/ 342 w 813"/>
                  <a:gd name="T5" fmla="*/ 0 h 8796"/>
                  <a:gd name="T6" fmla="*/ 342 w 813"/>
                  <a:gd name="T7" fmla="*/ 8675 h 8796"/>
                  <a:gd name="T8" fmla="*/ 470 w 813"/>
                  <a:gd name="T9" fmla="*/ 8675 h 8796"/>
                  <a:gd name="T10" fmla="*/ 19 w 813"/>
                  <a:gd name="T11" fmla="*/ 8176 h 8796"/>
                  <a:gd name="T12" fmla="*/ 406 w 813"/>
                  <a:gd name="T13" fmla="*/ 8796 h 8796"/>
                  <a:gd name="T14" fmla="*/ 794 w 813"/>
                  <a:gd name="T15" fmla="*/ 8176 h 8796"/>
                  <a:gd name="T16" fmla="*/ 774 w 813"/>
                  <a:gd name="T17" fmla="*/ 8088 h 8796"/>
                  <a:gd name="T18" fmla="*/ 686 w 813"/>
                  <a:gd name="T19" fmla="*/ 8108 h 8796"/>
                  <a:gd name="T20" fmla="*/ 352 w 813"/>
                  <a:gd name="T21" fmla="*/ 8641 h 8796"/>
                  <a:gd name="T22" fmla="*/ 461 w 813"/>
                  <a:gd name="T23" fmla="*/ 8641 h 8796"/>
                  <a:gd name="T24" fmla="*/ 127 w 813"/>
                  <a:gd name="T25" fmla="*/ 8108 h 8796"/>
                  <a:gd name="T26" fmla="*/ 39 w 813"/>
                  <a:gd name="T27" fmla="*/ 8088 h 8796"/>
                  <a:gd name="T28" fmla="*/ 19 w 813"/>
                  <a:gd name="T29" fmla="*/ 8176 h 8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13" h="8796">
                    <a:moveTo>
                      <a:pt x="470" y="8675"/>
                    </a:moveTo>
                    <a:lnTo>
                      <a:pt x="470" y="0"/>
                    </a:lnTo>
                    <a:lnTo>
                      <a:pt x="342" y="0"/>
                    </a:lnTo>
                    <a:lnTo>
                      <a:pt x="342" y="8675"/>
                    </a:lnTo>
                    <a:lnTo>
                      <a:pt x="470" y="8675"/>
                    </a:lnTo>
                    <a:close/>
                    <a:moveTo>
                      <a:pt x="19" y="8176"/>
                    </a:moveTo>
                    <a:lnTo>
                      <a:pt x="406" y="8796"/>
                    </a:lnTo>
                    <a:lnTo>
                      <a:pt x="794" y="8176"/>
                    </a:lnTo>
                    <a:cubicBezTo>
                      <a:pt x="813" y="8146"/>
                      <a:pt x="804" y="8106"/>
                      <a:pt x="774" y="8088"/>
                    </a:cubicBezTo>
                    <a:cubicBezTo>
                      <a:pt x="744" y="8069"/>
                      <a:pt x="704" y="8078"/>
                      <a:pt x="686" y="8108"/>
                    </a:cubicBezTo>
                    <a:lnTo>
                      <a:pt x="352" y="8641"/>
                    </a:lnTo>
                    <a:lnTo>
                      <a:pt x="461" y="8641"/>
                    </a:lnTo>
                    <a:lnTo>
                      <a:pt x="127" y="8108"/>
                    </a:lnTo>
                    <a:cubicBezTo>
                      <a:pt x="109" y="8078"/>
                      <a:pt x="69" y="8069"/>
                      <a:pt x="39" y="8088"/>
                    </a:cubicBezTo>
                    <a:cubicBezTo>
                      <a:pt x="9" y="8106"/>
                      <a:pt x="0" y="8146"/>
                      <a:pt x="19" y="81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27" name="Freeform 164"/>
              <p:cNvSpPr>
                <a:spLocks noEditPoints="1"/>
              </p:cNvSpPr>
              <p:nvPr/>
            </p:nvSpPr>
            <p:spPr bwMode="auto">
              <a:xfrm>
                <a:off x="2982" y="1597"/>
                <a:ext cx="52" cy="714"/>
              </a:xfrm>
              <a:custGeom>
                <a:avLst/>
                <a:gdLst>
                  <a:gd name="T0" fmla="*/ 469 w 813"/>
                  <a:gd name="T1" fmla="*/ 11971 h 12091"/>
                  <a:gd name="T2" fmla="*/ 508 w 813"/>
                  <a:gd name="T3" fmla="*/ 1 h 12091"/>
                  <a:gd name="T4" fmla="*/ 380 w 813"/>
                  <a:gd name="T5" fmla="*/ 0 h 12091"/>
                  <a:gd name="T6" fmla="*/ 341 w 813"/>
                  <a:gd name="T7" fmla="*/ 11970 h 12091"/>
                  <a:gd name="T8" fmla="*/ 469 w 813"/>
                  <a:gd name="T9" fmla="*/ 11971 h 12091"/>
                  <a:gd name="T10" fmla="*/ 19 w 813"/>
                  <a:gd name="T11" fmla="*/ 11470 h 12091"/>
                  <a:gd name="T12" fmla="*/ 404 w 813"/>
                  <a:gd name="T13" fmla="*/ 12091 h 12091"/>
                  <a:gd name="T14" fmla="*/ 794 w 813"/>
                  <a:gd name="T15" fmla="*/ 11472 h 12091"/>
                  <a:gd name="T16" fmla="*/ 774 w 813"/>
                  <a:gd name="T17" fmla="*/ 11384 h 12091"/>
                  <a:gd name="T18" fmla="*/ 686 w 813"/>
                  <a:gd name="T19" fmla="*/ 11404 h 12091"/>
                  <a:gd name="T20" fmla="*/ 686 w 813"/>
                  <a:gd name="T21" fmla="*/ 11404 h 12091"/>
                  <a:gd name="T22" fmla="*/ 351 w 813"/>
                  <a:gd name="T23" fmla="*/ 11936 h 12091"/>
                  <a:gd name="T24" fmla="*/ 459 w 813"/>
                  <a:gd name="T25" fmla="*/ 11937 h 12091"/>
                  <a:gd name="T26" fmla="*/ 128 w 813"/>
                  <a:gd name="T27" fmla="*/ 11402 h 12091"/>
                  <a:gd name="T28" fmla="*/ 40 w 813"/>
                  <a:gd name="T29" fmla="*/ 11382 h 12091"/>
                  <a:gd name="T30" fmla="*/ 19 w 813"/>
                  <a:gd name="T31" fmla="*/ 11470 h 120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13" h="12091">
                    <a:moveTo>
                      <a:pt x="469" y="11971"/>
                    </a:moveTo>
                    <a:lnTo>
                      <a:pt x="508" y="1"/>
                    </a:lnTo>
                    <a:lnTo>
                      <a:pt x="380" y="0"/>
                    </a:lnTo>
                    <a:lnTo>
                      <a:pt x="341" y="11970"/>
                    </a:lnTo>
                    <a:lnTo>
                      <a:pt x="469" y="11971"/>
                    </a:lnTo>
                    <a:close/>
                    <a:moveTo>
                      <a:pt x="19" y="11470"/>
                    </a:moveTo>
                    <a:lnTo>
                      <a:pt x="404" y="12091"/>
                    </a:lnTo>
                    <a:lnTo>
                      <a:pt x="794" y="11472"/>
                    </a:lnTo>
                    <a:cubicBezTo>
                      <a:pt x="813" y="11442"/>
                      <a:pt x="804" y="11403"/>
                      <a:pt x="774" y="11384"/>
                    </a:cubicBezTo>
                    <a:cubicBezTo>
                      <a:pt x="744" y="11365"/>
                      <a:pt x="705" y="11374"/>
                      <a:pt x="686" y="11404"/>
                    </a:cubicBezTo>
                    <a:lnTo>
                      <a:pt x="686" y="11404"/>
                    </a:lnTo>
                    <a:lnTo>
                      <a:pt x="351" y="11936"/>
                    </a:lnTo>
                    <a:lnTo>
                      <a:pt x="459" y="11937"/>
                    </a:lnTo>
                    <a:lnTo>
                      <a:pt x="128" y="11402"/>
                    </a:lnTo>
                    <a:cubicBezTo>
                      <a:pt x="109" y="11372"/>
                      <a:pt x="70" y="11363"/>
                      <a:pt x="40" y="11382"/>
                    </a:cubicBezTo>
                    <a:cubicBezTo>
                      <a:pt x="10" y="11400"/>
                      <a:pt x="0" y="11440"/>
                      <a:pt x="19" y="114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28" name="Freeform 165"/>
              <p:cNvSpPr>
                <a:spLocks noEditPoints="1"/>
              </p:cNvSpPr>
              <p:nvPr/>
            </p:nvSpPr>
            <p:spPr bwMode="auto">
              <a:xfrm>
                <a:off x="3273" y="1597"/>
                <a:ext cx="52" cy="860"/>
              </a:xfrm>
              <a:custGeom>
                <a:avLst/>
                <a:gdLst>
                  <a:gd name="T0" fmla="*/ 235 w 407"/>
                  <a:gd name="T1" fmla="*/ 7220 h 7280"/>
                  <a:gd name="T2" fmla="*/ 235 w 407"/>
                  <a:gd name="T3" fmla="*/ 0 h 7280"/>
                  <a:gd name="T4" fmla="*/ 171 w 407"/>
                  <a:gd name="T5" fmla="*/ 0 h 7280"/>
                  <a:gd name="T6" fmla="*/ 171 w 407"/>
                  <a:gd name="T7" fmla="*/ 7220 h 7280"/>
                  <a:gd name="T8" fmla="*/ 235 w 407"/>
                  <a:gd name="T9" fmla="*/ 7220 h 7280"/>
                  <a:gd name="T10" fmla="*/ 10 w 407"/>
                  <a:gd name="T11" fmla="*/ 6970 h 7280"/>
                  <a:gd name="T12" fmla="*/ 203 w 407"/>
                  <a:gd name="T13" fmla="*/ 7280 h 7280"/>
                  <a:gd name="T14" fmla="*/ 397 w 407"/>
                  <a:gd name="T15" fmla="*/ 6970 h 7280"/>
                  <a:gd name="T16" fmla="*/ 387 w 407"/>
                  <a:gd name="T17" fmla="*/ 6926 h 7280"/>
                  <a:gd name="T18" fmla="*/ 343 w 407"/>
                  <a:gd name="T19" fmla="*/ 6936 h 7280"/>
                  <a:gd name="T20" fmla="*/ 176 w 407"/>
                  <a:gd name="T21" fmla="*/ 7203 h 7280"/>
                  <a:gd name="T22" fmla="*/ 231 w 407"/>
                  <a:gd name="T23" fmla="*/ 7203 h 7280"/>
                  <a:gd name="T24" fmla="*/ 64 w 407"/>
                  <a:gd name="T25" fmla="*/ 6936 h 7280"/>
                  <a:gd name="T26" fmla="*/ 20 w 407"/>
                  <a:gd name="T27" fmla="*/ 6926 h 7280"/>
                  <a:gd name="T28" fmla="*/ 10 w 407"/>
                  <a:gd name="T29" fmla="*/ 6970 h 7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07" h="7280">
                    <a:moveTo>
                      <a:pt x="235" y="7220"/>
                    </a:moveTo>
                    <a:lnTo>
                      <a:pt x="235" y="0"/>
                    </a:lnTo>
                    <a:lnTo>
                      <a:pt x="171" y="0"/>
                    </a:lnTo>
                    <a:lnTo>
                      <a:pt x="171" y="7220"/>
                    </a:lnTo>
                    <a:lnTo>
                      <a:pt x="235" y="7220"/>
                    </a:lnTo>
                    <a:close/>
                    <a:moveTo>
                      <a:pt x="10" y="6970"/>
                    </a:moveTo>
                    <a:lnTo>
                      <a:pt x="203" y="7280"/>
                    </a:lnTo>
                    <a:lnTo>
                      <a:pt x="397" y="6970"/>
                    </a:lnTo>
                    <a:cubicBezTo>
                      <a:pt x="407" y="6955"/>
                      <a:pt x="402" y="6935"/>
                      <a:pt x="387" y="6926"/>
                    </a:cubicBezTo>
                    <a:cubicBezTo>
                      <a:pt x="372" y="6916"/>
                      <a:pt x="352" y="6921"/>
                      <a:pt x="343" y="6936"/>
                    </a:cubicBezTo>
                    <a:lnTo>
                      <a:pt x="176" y="7203"/>
                    </a:lnTo>
                    <a:lnTo>
                      <a:pt x="231" y="7203"/>
                    </a:lnTo>
                    <a:lnTo>
                      <a:pt x="64" y="6936"/>
                    </a:lnTo>
                    <a:cubicBezTo>
                      <a:pt x="55" y="6921"/>
                      <a:pt x="35" y="6916"/>
                      <a:pt x="20" y="6926"/>
                    </a:cubicBezTo>
                    <a:cubicBezTo>
                      <a:pt x="5" y="6935"/>
                      <a:pt x="0" y="6955"/>
                      <a:pt x="10" y="69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29" name="Freeform 166"/>
              <p:cNvSpPr>
                <a:spLocks noEditPoints="1"/>
              </p:cNvSpPr>
              <p:nvPr/>
            </p:nvSpPr>
            <p:spPr bwMode="auto">
              <a:xfrm>
                <a:off x="3432" y="1597"/>
                <a:ext cx="52" cy="934"/>
              </a:xfrm>
              <a:custGeom>
                <a:avLst/>
                <a:gdLst>
                  <a:gd name="T0" fmla="*/ 235 w 407"/>
                  <a:gd name="T1" fmla="*/ 7845 h 7905"/>
                  <a:gd name="T2" fmla="*/ 235 w 407"/>
                  <a:gd name="T3" fmla="*/ 0 h 7905"/>
                  <a:gd name="T4" fmla="*/ 171 w 407"/>
                  <a:gd name="T5" fmla="*/ 0 h 7905"/>
                  <a:gd name="T6" fmla="*/ 171 w 407"/>
                  <a:gd name="T7" fmla="*/ 7845 h 7905"/>
                  <a:gd name="T8" fmla="*/ 235 w 407"/>
                  <a:gd name="T9" fmla="*/ 7845 h 7905"/>
                  <a:gd name="T10" fmla="*/ 10 w 407"/>
                  <a:gd name="T11" fmla="*/ 7595 h 7905"/>
                  <a:gd name="T12" fmla="*/ 203 w 407"/>
                  <a:gd name="T13" fmla="*/ 7905 h 7905"/>
                  <a:gd name="T14" fmla="*/ 397 w 407"/>
                  <a:gd name="T15" fmla="*/ 7595 h 7905"/>
                  <a:gd name="T16" fmla="*/ 387 w 407"/>
                  <a:gd name="T17" fmla="*/ 7551 h 7905"/>
                  <a:gd name="T18" fmla="*/ 343 w 407"/>
                  <a:gd name="T19" fmla="*/ 7561 h 7905"/>
                  <a:gd name="T20" fmla="*/ 176 w 407"/>
                  <a:gd name="T21" fmla="*/ 7828 h 7905"/>
                  <a:gd name="T22" fmla="*/ 231 w 407"/>
                  <a:gd name="T23" fmla="*/ 7828 h 7905"/>
                  <a:gd name="T24" fmla="*/ 64 w 407"/>
                  <a:gd name="T25" fmla="*/ 7561 h 7905"/>
                  <a:gd name="T26" fmla="*/ 20 w 407"/>
                  <a:gd name="T27" fmla="*/ 7551 h 7905"/>
                  <a:gd name="T28" fmla="*/ 10 w 407"/>
                  <a:gd name="T29" fmla="*/ 7595 h 79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07" h="7905">
                    <a:moveTo>
                      <a:pt x="235" y="7845"/>
                    </a:moveTo>
                    <a:lnTo>
                      <a:pt x="235" y="0"/>
                    </a:lnTo>
                    <a:lnTo>
                      <a:pt x="171" y="0"/>
                    </a:lnTo>
                    <a:lnTo>
                      <a:pt x="171" y="7845"/>
                    </a:lnTo>
                    <a:lnTo>
                      <a:pt x="235" y="7845"/>
                    </a:lnTo>
                    <a:close/>
                    <a:moveTo>
                      <a:pt x="10" y="7595"/>
                    </a:moveTo>
                    <a:lnTo>
                      <a:pt x="203" y="7905"/>
                    </a:lnTo>
                    <a:lnTo>
                      <a:pt x="397" y="7595"/>
                    </a:lnTo>
                    <a:cubicBezTo>
                      <a:pt x="407" y="7580"/>
                      <a:pt x="402" y="7560"/>
                      <a:pt x="387" y="7551"/>
                    </a:cubicBezTo>
                    <a:cubicBezTo>
                      <a:pt x="372" y="7542"/>
                      <a:pt x="352" y="7546"/>
                      <a:pt x="343" y="7561"/>
                    </a:cubicBezTo>
                    <a:lnTo>
                      <a:pt x="176" y="7828"/>
                    </a:lnTo>
                    <a:lnTo>
                      <a:pt x="231" y="7828"/>
                    </a:lnTo>
                    <a:lnTo>
                      <a:pt x="64" y="7561"/>
                    </a:lnTo>
                    <a:cubicBezTo>
                      <a:pt x="55" y="7546"/>
                      <a:pt x="35" y="7542"/>
                      <a:pt x="20" y="7551"/>
                    </a:cubicBezTo>
                    <a:cubicBezTo>
                      <a:pt x="5" y="7560"/>
                      <a:pt x="0" y="7580"/>
                      <a:pt x="10" y="759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30" name="Freeform 167"/>
              <p:cNvSpPr>
                <a:spLocks noEditPoints="1"/>
              </p:cNvSpPr>
              <p:nvPr/>
            </p:nvSpPr>
            <p:spPr bwMode="auto">
              <a:xfrm>
                <a:off x="3868" y="1597"/>
                <a:ext cx="52" cy="1119"/>
              </a:xfrm>
              <a:custGeom>
                <a:avLst/>
                <a:gdLst>
                  <a:gd name="T0" fmla="*/ 235 w 407"/>
                  <a:gd name="T1" fmla="*/ 9412 h 9472"/>
                  <a:gd name="T2" fmla="*/ 235 w 407"/>
                  <a:gd name="T3" fmla="*/ 0 h 9472"/>
                  <a:gd name="T4" fmla="*/ 171 w 407"/>
                  <a:gd name="T5" fmla="*/ 0 h 9472"/>
                  <a:gd name="T6" fmla="*/ 171 w 407"/>
                  <a:gd name="T7" fmla="*/ 9412 h 9472"/>
                  <a:gd name="T8" fmla="*/ 235 w 407"/>
                  <a:gd name="T9" fmla="*/ 9412 h 9472"/>
                  <a:gd name="T10" fmla="*/ 10 w 407"/>
                  <a:gd name="T11" fmla="*/ 9162 h 9472"/>
                  <a:gd name="T12" fmla="*/ 203 w 407"/>
                  <a:gd name="T13" fmla="*/ 9472 h 9472"/>
                  <a:gd name="T14" fmla="*/ 397 w 407"/>
                  <a:gd name="T15" fmla="*/ 9162 h 9472"/>
                  <a:gd name="T16" fmla="*/ 387 w 407"/>
                  <a:gd name="T17" fmla="*/ 9118 h 9472"/>
                  <a:gd name="T18" fmla="*/ 343 w 407"/>
                  <a:gd name="T19" fmla="*/ 9128 h 9472"/>
                  <a:gd name="T20" fmla="*/ 176 w 407"/>
                  <a:gd name="T21" fmla="*/ 9394 h 9472"/>
                  <a:gd name="T22" fmla="*/ 231 w 407"/>
                  <a:gd name="T23" fmla="*/ 9394 h 9472"/>
                  <a:gd name="T24" fmla="*/ 64 w 407"/>
                  <a:gd name="T25" fmla="*/ 9128 h 9472"/>
                  <a:gd name="T26" fmla="*/ 20 w 407"/>
                  <a:gd name="T27" fmla="*/ 9118 h 9472"/>
                  <a:gd name="T28" fmla="*/ 10 w 407"/>
                  <a:gd name="T29" fmla="*/ 9162 h 9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07" h="9472">
                    <a:moveTo>
                      <a:pt x="235" y="9412"/>
                    </a:moveTo>
                    <a:lnTo>
                      <a:pt x="235" y="0"/>
                    </a:lnTo>
                    <a:lnTo>
                      <a:pt x="171" y="0"/>
                    </a:lnTo>
                    <a:lnTo>
                      <a:pt x="171" y="9412"/>
                    </a:lnTo>
                    <a:lnTo>
                      <a:pt x="235" y="9412"/>
                    </a:lnTo>
                    <a:close/>
                    <a:moveTo>
                      <a:pt x="10" y="9162"/>
                    </a:moveTo>
                    <a:lnTo>
                      <a:pt x="203" y="9472"/>
                    </a:lnTo>
                    <a:lnTo>
                      <a:pt x="397" y="9162"/>
                    </a:lnTo>
                    <a:cubicBezTo>
                      <a:pt x="407" y="9147"/>
                      <a:pt x="402" y="9127"/>
                      <a:pt x="387" y="9118"/>
                    </a:cubicBezTo>
                    <a:cubicBezTo>
                      <a:pt x="372" y="9108"/>
                      <a:pt x="352" y="9113"/>
                      <a:pt x="343" y="9128"/>
                    </a:cubicBezTo>
                    <a:lnTo>
                      <a:pt x="176" y="9394"/>
                    </a:lnTo>
                    <a:lnTo>
                      <a:pt x="231" y="9394"/>
                    </a:lnTo>
                    <a:lnTo>
                      <a:pt x="64" y="9128"/>
                    </a:lnTo>
                    <a:cubicBezTo>
                      <a:pt x="55" y="9113"/>
                      <a:pt x="35" y="9108"/>
                      <a:pt x="20" y="9118"/>
                    </a:cubicBezTo>
                    <a:cubicBezTo>
                      <a:pt x="5" y="9127"/>
                      <a:pt x="0" y="9147"/>
                      <a:pt x="10" y="91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31" name="Freeform 168"/>
              <p:cNvSpPr>
                <a:spLocks noEditPoints="1"/>
              </p:cNvSpPr>
              <p:nvPr/>
            </p:nvSpPr>
            <p:spPr bwMode="auto">
              <a:xfrm>
                <a:off x="4168" y="1597"/>
                <a:ext cx="52" cy="1252"/>
              </a:xfrm>
              <a:custGeom>
                <a:avLst/>
                <a:gdLst>
                  <a:gd name="T0" fmla="*/ 234 w 406"/>
                  <a:gd name="T1" fmla="*/ 10541 h 10601"/>
                  <a:gd name="T2" fmla="*/ 277 w 406"/>
                  <a:gd name="T3" fmla="*/ 1 h 10601"/>
                  <a:gd name="T4" fmla="*/ 213 w 406"/>
                  <a:gd name="T5" fmla="*/ 0 h 10601"/>
                  <a:gd name="T6" fmla="*/ 170 w 406"/>
                  <a:gd name="T7" fmla="*/ 10541 h 10601"/>
                  <a:gd name="T8" fmla="*/ 234 w 406"/>
                  <a:gd name="T9" fmla="*/ 10541 h 10601"/>
                  <a:gd name="T10" fmla="*/ 9 w 406"/>
                  <a:gd name="T11" fmla="*/ 10290 h 10601"/>
                  <a:gd name="T12" fmla="*/ 201 w 406"/>
                  <a:gd name="T13" fmla="*/ 10601 h 10601"/>
                  <a:gd name="T14" fmla="*/ 397 w 406"/>
                  <a:gd name="T15" fmla="*/ 10292 h 10601"/>
                  <a:gd name="T16" fmla="*/ 387 w 406"/>
                  <a:gd name="T17" fmla="*/ 10248 h 10601"/>
                  <a:gd name="T18" fmla="*/ 342 w 406"/>
                  <a:gd name="T19" fmla="*/ 10258 h 10601"/>
                  <a:gd name="T20" fmla="*/ 175 w 406"/>
                  <a:gd name="T21" fmla="*/ 10524 h 10601"/>
                  <a:gd name="T22" fmla="*/ 229 w 406"/>
                  <a:gd name="T23" fmla="*/ 10524 h 10601"/>
                  <a:gd name="T24" fmla="*/ 63 w 406"/>
                  <a:gd name="T25" fmla="*/ 10257 h 10601"/>
                  <a:gd name="T26" fmla="*/ 19 w 406"/>
                  <a:gd name="T27" fmla="*/ 10246 h 10601"/>
                  <a:gd name="T28" fmla="*/ 9 w 406"/>
                  <a:gd name="T29" fmla="*/ 10290 h 10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06" h="10601">
                    <a:moveTo>
                      <a:pt x="234" y="10541"/>
                    </a:moveTo>
                    <a:lnTo>
                      <a:pt x="277" y="1"/>
                    </a:lnTo>
                    <a:lnTo>
                      <a:pt x="213" y="0"/>
                    </a:lnTo>
                    <a:lnTo>
                      <a:pt x="170" y="10541"/>
                    </a:lnTo>
                    <a:lnTo>
                      <a:pt x="234" y="10541"/>
                    </a:lnTo>
                    <a:close/>
                    <a:moveTo>
                      <a:pt x="9" y="10290"/>
                    </a:moveTo>
                    <a:lnTo>
                      <a:pt x="201" y="10601"/>
                    </a:lnTo>
                    <a:lnTo>
                      <a:pt x="397" y="10292"/>
                    </a:lnTo>
                    <a:cubicBezTo>
                      <a:pt x="406" y="10277"/>
                      <a:pt x="402" y="10257"/>
                      <a:pt x="387" y="10248"/>
                    </a:cubicBezTo>
                    <a:cubicBezTo>
                      <a:pt x="372" y="10238"/>
                      <a:pt x="352" y="10243"/>
                      <a:pt x="342" y="10258"/>
                    </a:cubicBezTo>
                    <a:lnTo>
                      <a:pt x="175" y="10524"/>
                    </a:lnTo>
                    <a:lnTo>
                      <a:pt x="229" y="10524"/>
                    </a:lnTo>
                    <a:lnTo>
                      <a:pt x="63" y="10257"/>
                    </a:lnTo>
                    <a:cubicBezTo>
                      <a:pt x="54" y="10242"/>
                      <a:pt x="34" y="10237"/>
                      <a:pt x="19" y="10246"/>
                    </a:cubicBezTo>
                    <a:cubicBezTo>
                      <a:pt x="4" y="10255"/>
                      <a:pt x="0" y="10275"/>
                      <a:pt x="9" y="102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32" name="Freeform 169"/>
              <p:cNvSpPr>
                <a:spLocks noEditPoints="1"/>
              </p:cNvSpPr>
              <p:nvPr/>
            </p:nvSpPr>
            <p:spPr bwMode="auto">
              <a:xfrm>
                <a:off x="4658" y="1611"/>
                <a:ext cx="52" cy="1454"/>
              </a:xfrm>
              <a:custGeom>
                <a:avLst/>
                <a:gdLst>
                  <a:gd name="T0" fmla="*/ 172 w 407"/>
                  <a:gd name="T1" fmla="*/ 12259 h 12319"/>
                  <a:gd name="T2" fmla="*/ 160 w 407"/>
                  <a:gd name="T3" fmla="*/ 1 h 12319"/>
                  <a:gd name="T4" fmla="*/ 224 w 407"/>
                  <a:gd name="T5" fmla="*/ 0 h 12319"/>
                  <a:gd name="T6" fmla="*/ 236 w 407"/>
                  <a:gd name="T7" fmla="*/ 12259 h 12319"/>
                  <a:gd name="T8" fmla="*/ 172 w 407"/>
                  <a:gd name="T9" fmla="*/ 12259 h 12319"/>
                  <a:gd name="T10" fmla="*/ 397 w 407"/>
                  <a:gd name="T11" fmla="*/ 12009 h 12319"/>
                  <a:gd name="T12" fmla="*/ 204 w 407"/>
                  <a:gd name="T13" fmla="*/ 12319 h 12319"/>
                  <a:gd name="T14" fmla="*/ 10 w 407"/>
                  <a:gd name="T15" fmla="*/ 12009 h 12319"/>
                  <a:gd name="T16" fmla="*/ 20 w 407"/>
                  <a:gd name="T17" fmla="*/ 11965 h 12319"/>
                  <a:gd name="T18" fmla="*/ 64 w 407"/>
                  <a:gd name="T19" fmla="*/ 11975 h 12319"/>
                  <a:gd name="T20" fmla="*/ 231 w 407"/>
                  <a:gd name="T21" fmla="*/ 12242 h 12319"/>
                  <a:gd name="T22" fmla="*/ 177 w 407"/>
                  <a:gd name="T23" fmla="*/ 12242 h 12319"/>
                  <a:gd name="T24" fmla="*/ 343 w 407"/>
                  <a:gd name="T25" fmla="*/ 11975 h 12319"/>
                  <a:gd name="T26" fmla="*/ 387 w 407"/>
                  <a:gd name="T27" fmla="*/ 11965 h 12319"/>
                  <a:gd name="T28" fmla="*/ 397 w 407"/>
                  <a:gd name="T29" fmla="*/ 12009 h 12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07" h="12319">
                    <a:moveTo>
                      <a:pt x="172" y="12259"/>
                    </a:moveTo>
                    <a:lnTo>
                      <a:pt x="160" y="1"/>
                    </a:lnTo>
                    <a:lnTo>
                      <a:pt x="224" y="0"/>
                    </a:lnTo>
                    <a:lnTo>
                      <a:pt x="236" y="12259"/>
                    </a:lnTo>
                    <a:lnTo>
                      <a:pt x="172" y="12259"/>
                    </a:lnTo>
                    <a:close/>
                    <a:moveTo>
                      <a:pt x="397" y="12009"/>
                    </a:moveTo>
                    <a:lnTo>
                      <a:pt x="204" y="12319"/>
                    </a:lnTo>
                    <a:lnTo>
                      <a:pt x="10" y="12009"/>
                    </a:lnTo>
                    <a:cubicBezTo>
                      <a:pt x="0" y="11994"/>
                      <a:pt x="5" y="11975"/>
                      <a:pt x="20" y="11965"/>
                    </a:cubicBezTo>
                    <a:cubicBezTo>
                      <a:pt x="35" y="11956"/>
                      <a:pt x="55" y="11960"/>
                      <a:pt x="64" y="11975"/>
                    </a:cubicBezTo>
                    <a:lnTo>
                      <a:pt x="231" y="12242"/>
                    </a:lnTo>
                    <a:lnTo>
                      <a:pt x="177" y="12242"/>
                    </a:lnTo>
                    <a:lnTo>
                      <a:pt x="343" y="11975"/>
                    </a:lnTo>
                    <a:cubicBezTo>
                      <a:pt x="352" y="11960"/>
                      <a:pt x="372" y="11956"/>
                      <a:pt x="387" y="11965"/>
                    </a:cubicBezTo>
                    <a:cubicBezTo>
                      <a:pt x="402" y="11974"/>
                      <a:pt x="407" y="11994"/>
                      <a:pt x="397" y="1200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33" name="Rectangle 170"/>
              <p:cNvSpPr>
                <a:spLocks noChangeArrowheads="1"/>
              </p:cNvSpPr>
              <p:nvPr/>
            </p:nvSpPr>
            <p:spPr bwMode="auto">
              <a:xfrm>
                <a:off x="3203" y="3876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4" name="Rectangle 171"/>
              <p:cNvSpPr>
                <a:spLocks noChangeArrowheads="1"/>
              </p:cNvSpPr>
              <p:nvPr/>
            </p:nvSpPr>
            <p:spPr bwMode="auto">
              <a:xfrm>
                <a:off x="3163" y="3972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5" name="Freeform 172"/>
              <p:cNvSpPr>
                <a:spLocks noEditPoints="1"/>
              </p:cNvSpPr>
              <p:nvPr/>
            </p:nvSpPr>
            <p:spPr bwMode="auto">
              <a:xfrm>
                <a:off x="5695" y="2571"/>
                <a:ext cx="592" cy="7"/>
              </a:xfrm>
              <a:custGeom>
                <a:avLst/>
                <a:gdLst>
                  <a:gd name="T0" fmla="*/ 592 w 592"/>
                  <a:gd name="T1" fmla="*/ 0 h 7"/>
                  <a:gd name="T2" fmla="*/ 559 w 592"/>
                  <a:gd name="T3" fmla="*/ 0 h 7"/>
                  <a:gd name="T4" fmla="*/ 559 w 592"/>
                  <a:gd name="T5" fmla="*/ 7 h 7"/>
                  <a:gd name="T6" fmla="*/ 592 w 592"/>
                  <a:gd name="T7" fmla="*/ 7 h 7"/>
                  <a:gd name="T8" fmla="*/ 592 w 592"/>
                  <a:gd name="T9" fmla="*/ 0 h 7"/>
                  <a:gd name="T10" fmla="*/ 534 w 592"/>
                  <a:gd name="T11" fmla="*/ 0 h 7"/>
                  <a:gd name="T12" fmla="*/ 502 w 592"/>
                  <a:gd name="T13" fmla="*/ 0 h 7"/>
                  <a:gd name="T14" fmla="*/ 502 w 592"/>
                  <a:gd name="T15" fmla="*/ 7 h 7"/>
                  <a:gd name="T16" fmla="*/ 534 w 592"/>
                  <a:gd name="T17" fmla="*/ 7 h 7"/>
                  <a:gd name="T18" fmla="*/ 534 w 592"/>
                  <a:gd name="T19" fmla="*/ 0 h 7"/>
                  <a:gd name="T20" fmla="*/ 477 w 592"/>
                  <a:gd name="T21" fmla="*/ 0 h 7"/>
                  <a:gd name="T22" fmla="*/ 444 w 592"/>
                  <a:gd name="T23" fmla="*/ 0 h 7"/>
                  <a:gd name="T24" fmla="*/ 444 w 592"/>
                  <a:gd name="T25" fmla="*/ 7 h 7"/>
                  <a:gd name="T26" fmla="*/ 477 w 592"/>
                  <a:gd name="T27" fmla="*/ 7 h 7"/>
                  <a:gd name="T28" fmla="*/ 477 w 592"/>
                  <a:gd name="T29" fmla="*/ 0 h 7"/>
                  <a:gd name="T30" fmla="*/ 420 w 592"/>
                  <a:gd name="T31" fmla="*/ 0 h 7"/>
                  <a:gd name="T32" fmla="*/ 387 w 592"/>
                  <a:gd name="T33" fmla="*/ 0 h 7"/>
                  <a:gd name="T34" fmla="*/ 387 w 592"/>
                  <a:gd name="T35" fmla="*/ 7 h 7"/>
                  <a:gd name="T36" fmla="*/ 420 w 592"/>
                  <a:gd name="T37" fmla="*/ 7 h 7"/>
                  <a:gd name="T38" fmla="*/ 420 w 592"/>
                  <a:gd name="T39" fmla="*/ 0 h 7"/>
                  <a:gd name="T40" fmla="*/ 362 w 592"/>
                  <a:gd name="T41" fmla="*/ 0 h 7"/>
                  <a:gd name="T42" fmla="*/ 330 w 592"/>
                  <a:gd name="T43" fmla="*/ 0 h 7"/>
                  <a:gd name="T44" fmla="*/ 330 w 592"/>
                  <a:gd name="T45" fmla="*/ 7 h 7"/>
                  <a:gd name="T46" fmla="*/ 362 w 592"/>
                  <a:gd name="T47" fmla="*/ 7 h 7"/>
                  <a:gd name="T48" fmla="*/ 362 w 592"/>
                  <a:gd name="T49" fmla="*/ 0 h 7"/>
                  <a:gd name="T50" fmla="*/ 305 w 592"/>
                  <a:gd name="T51" fmla="*/ 0 h 7"/>
                  <a:gd name="T52" fmla="*/ 272 w 592"/>
                  <a:gd name="T53" fmla="*/ 0 h 7"/>
                  <a:gd name="T54" fmla="*/ 272 w 592"/>
                  <a:gd name="T55" fmla="*/ 7 h 7"/>
                  <a:gd name="T56" fmla="*/ 305 w 592"/>
                  <a:gd name="T57" fmla="*/ 7 h 7"/>
                  <a:gd name="T58" fmla="*/ 305 w 592"/>
                  <a:gd name="T59" fmla="*/ 0 h 7"/>
                  <a:gd name="T60" fmla="*/ 248 w 592"/>
                  <a:gd name="T61" fmla="*/ 0 h 7"/>
                  <a:gd name="T62" fmla="*/ 215 w 592"/>
                  <a:gd name="T63" fmla="*/ 0 h 7"/>
                  <a:gd name="T64" fmla="*/ 215 w 592"/>
                  <a:gd name="T65" fmla="*/ 7 h 7"/>
                  <a:gd name="T66" fmla="*/ 248 w 592"/>
                  <a:gd name="T67" fmla="*/ 7 h 7"/>
                  <a:gd name="T68" fmla="*/ 248 w 592"/>
                  <a:gd name="T69" fmla="*/ 0 h 7"/>
                  <a:gd name="T70" fmla="*/ 191 w 592"/>
                  <a:gd name="T71" fmla="*/ 0 h 7"/>
                  <a:gd name="T72" fmla="*/ 158 w 592"/>
                  <a:gd name="T73" fmla="*/ 0 h 7"/>
                  <a:gd name="T74" fmla="*/ 158 w 592"/>
                  <a:gd name="T75" fmla="*/ 7 h 7"/>
                  <a:gd name="T76" fmla="*/ 191 w 592"/>
                  <a:gd name="T77" fmla="*/ 7 h 7"/>
                  <a:gd name="T78" fmla="*/ 191 w 592"/>
                  <a:gd name="T79" fmla="*/ 0 h 7"/>
                  <a:gd name="T80" fmla="*/ 133 w 592"/>
                  <a:gd name="T81" fmla="*/ 0 h 7"/>
                  <a:gd name="T82" fmla="*/ 101 w 592"/>
                  <a:gd name="T83" fmla="*/ 0 h 7"/>
                  <a:gd name="T84" fmla="*/ 101 w 592"/>
                  <a:gd name="T85" fmla="*/ 7 h 7"/>
                  <a:gd name="T86" fmla="*/ 133 w 592"/>
                  <a:gd name="T87" fmla="*/ 7 h 7"/>
                  <a:gd name="T88" fmla="*/ 133 w 592"/>
                  <a:gd name="T89" fmla="*/ 0 h 7"/>
                  <a:gd name="T90" fmla="*/ 76 w 592"/>
                  <a:gd name="T91" fmla="*/ 0 h 7"/>
                  <a:gd name="T92" fmla="*/ 43 w 592"/>
                  <a:gd name="T93" fmla="*/ 0 h 7"/>
                  <a:gd name="T94" fmla="*/ 43 w 592"/>
                  <a:gd name="T95" fmla="*/ 7 h 7"/>
                  <a:gd name="T96" fmla="*/ 76 w 592"/>
                  <a:gd name="T97" fmla="*/ 7 h 7"/>
                  <a:gd name="T98" fmla="*/ 76 w 592"/>
                  <a:gd name="T99" fmla="*/ 0 h 7"/>
                  <a:gd name="T100" fmla="*/ 19 w 592"/>
                  <a:gd name="T101" fmla="*/ 0 h 7"/>
                  <a:gd name="T102" fmla="*/ 0 w 592"/>
                  <a:gd name="T103" fmla="*/ 0 h 7"/>
                  <a:gd name="T104" fmla="*/ 0 w 592"/>
                  <a:gd name="T105" fmla="*/ 7 h 7"/>
                  <a:gd name="T106" fmla="*/ 19 w 592"/>
                  <a:gd name="T107" fmla="*/ 7 h 7"/>
                  <a:gd name="T108" fmla="*/ 19 w 592"/>
                  <a:gd name="T10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92" h="7">
                    <a:moveTo>
                      <a:pt x="592" y="0"/>
                    </a:moveTo>
                    <a:lnTo>
                      <a:pt x="559" y="0"/>
                    </a:lnTo>
                    <a:lnTo>
                      <a:pt x="559" y="7"/>
                    </a:lnTo>
                    <a:lnTo>
                      <a:pt x="592" y="7"/>
                    </a:lnTo>
                    <a:lnTo>
                      <a:pt x="592" y="0"/>
                    </a:lnTo>
                    <a:close/>
                    <a:moveTo>
                      <a:pt x="534" y="0"/>
                    </a:moveTo>
                    <a:lnTo>
                      <a:pt x="502" y="0"/>
                    </a:lnTo>
                    <a:lnTo>
                      <a:pt x="502" y="7"/>
                    </a:lnTo>
                    <a:lnTo>
                      <a:pt x="534" y="7"/>
                    </a:lnTo>
                    <a:lnTo>
                      <a:pt x="534" y="0"/>
                    </a:lnTo>
                    <a:close/>
                    <a:moveTo>
                      <a:pt x="477" y="0"/>
                    </a:moveTo>
                    <a:lnTo>
                      <a:pt x="444" y="0"/>
                    </a:lnTo>
                    <a:lnTo>
                      <a:pt x="444" y="7"/>
                    </a:lnTo>
                    <a:lnTo>
                      <a:pt x="477" y="7"/>
                    </a:lnTo>
                    <a:lnTo>
                      <a:pt x="477" y="0"/>
                    </a:lnTo>
                    <a:close/>
                    <a:moveTo>
                      <a:pt x="420" y="0"/>
                    </a:moveTo>
                    <a:lnTo>
                      <a:pt x="387" y="0"/>
                    </a:lnTo>
                    <a:lnTo>
                      <a:pt x="387" y="7"/>
                    </a:lnTo>
                    <a:lnTo>
                      <a:pt x="420" y="7"/>
                    </a:lnTo>
                    <a:lnTo>
                      <a:pt x="420" y="0"/>
                    </a:lnTo>
                    <a:close/>
                    <a:moveTo>
                      <a:pt x="362" y="0"/>
                    </a:moveTo>
                    <a:lnTo>
                      <a:pt x="330" y="0"/>
                    </a:lnTo>
                    <a:lnTo>
                      <a:pt x="330" y="7"/>
                    </a:lnTo>
                    <a:lnTo>
                      <a:pt x="362" y="7"/>
                    </a:lnTo>
                    <a:lnTo>
                      <a:pt x="362" y="0"/>
                    </a:lnTo>
                    <a:close/>
                    <a:moveTo>
                      <a:pt x="305" y="0"/>
                    </a:moveTo>
                    <a:lnTo>
                      <a:pt x="272" y="0"/>
                    </a:lnTo>
                    <a:lnTo>
                      <a:pt x="272" y="7"/>
                    </a:lnTo>
                    <a:lnTo>
                      <a:pt x="305" y="7"/>
                    </a:lnTo>
                    <a:lnTo>
                      <a:pt x="305" y="0"/>
                    </a:lnTo>
                    <a:close/>
                    <a:moveTo>
                      <a:pt x="248" y="0"/>
                    </a:moveTo>
                    <a:lnTo>
                      <a:pt x="215" y="0"/>
                    </a:lnTo>
                    <a:lnTo>
                      <a:pt x="215" y="7"/>
                    </a:lnTo>
                    <a:lnTo>
                      <a:pt x="248" y="7"/>
                    </a:lnTo>
                    <a:lnTo>
                      <a:pt x="248" y="0"/>
                    </a:lnTo>
                    <a:close/>
                    <a:moveTo>
                      <a:pt x="191" y="0"/>
                    </a:moveTo>
                    <a:lnTo>
                      <a:pt x="158" y="0"/>
                    </a:lnTo>
                    <a:lnTo>
                      <a:pt x="158" y="7"/>
                    </a:lnTo>
                    <a:lnTo>
                      <a:pt x="191" y="7"/>
                    </a:lnTo>
                    <a:lnTo>
                      <a:pt x="191" y="0"/>
                    </a:lnTo>
                    <a:close/>
                    <a:moveTo>
                      <a:pt x="133" y="0"/>
                    </a:moveTo>
                    <a:lnTo>
                      <a:pt x="101" y="0"/>
                    </a:lnTo>
                    <a:lnTo>
                      <a:pt x="101" y="7"/>
                    </a:lnTo>
                    <a:lnTo>
                      <a:pt x="133" y="7"/>
                    </a:lnTo>
                    <a:lnTo>
                      <a:pt x="133" y="0"/>
                    </a:lnTo>
                    <a:close/>
                    <a:moveTo>
                      <a:pt x="76" y="0"/>
                    </a:moveTo>
                    <a:lnTo>
                      <a:pt x="43" y="0"/>
                    </a:lnTo>
                    <a:lnTo>
                      <a:pt x="43" y="7"/>
                    </a:lnTo>
                    <a:lnTo>
                      <a:pt x="76" y="7"/>
                    </a:lnTo>
                    <a:lnTo>
                      <a:pt x="76" y="0"/>
                    </a:lnTo>
                    <a:close/>
                    <a:moveTo>
                      <a:pt x="19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19" y="7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36" name="Line 173"/>
              <p:cNvSpPr>
                <a:spLocks noChangeShapeType="1"/>
              </p:cNvSpPr>
              <p:nvPr/>
            </p:nvSpPr>
            <p:spPr bwMode="auto">
              <a:xfrm flipH="1">
                <a:off x="5221" y="2954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37" name="Line 174"/>
              <p:cNvSpPr>
                <a:spLocks noChangeShapeType="1"/>
              </p:cNvSpPr>
              <p:nvPr/>
            </p:nvSpPr>
            <p:spPr bwMode="auto">
              <a:xfrm flipH="1">
                <a:off x="5222" y="2863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38" name="Line 175"/>
              <p:cNvSpPr>
                <a:spLocks noChangeShapeType="1"/>
              </p:cNvSpPr>
              <p:nvPr/>
            </p:nvSpPr>
            <p:spPr bwMode="auto">
              <a:xfrm flipH="1">
                <a:off x="5222" y="2926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39" name="Line 176"/>
              <p:cNvSpPr>
                <a:spLocks noChangeShapeType="1"/>
              </p:cNvSpPr>
              <p:nvPr/>
            </p:nvSpPr>
            <p:spPr bwMode="auto">
              <a:xfrm flipH="1">
                <a:off x="5221" y="2875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40" name="Line 177"/>
              <p:cNvSpPr>
                <a:spLocks noChangeShapeType="1"/>
              </p:cNvSpPr>
              <p:nvPr/>
            </p:nvSpPr>
            <p:spPr bwMode="auto">
              <a:xfrm flipH="1">
                <a:off x="5221" y="2902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41" name="Line 178"/>
              <p:cNvSpPr>
                <a:spLocks noChangeShapeType="1"/>
              </p:cNvSpPr>
              <p:nvPr/>
            </p:nvSpPr>
            <p:spPr bwMode="auto">
              <a:xfrm flipH="1">
                <a:off x="5222" y="2888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42" name="Line 179"/>
              <p:cNvSpPr>
                <a:spLocks noChangeShapeType="1"/>
              </p:cNvSpPr>
              <p:nvPr/>
            </p:nvSpPr>
            <p:spPr bwMode="auto">
              <a:xfrm flipH="1">
                <a:off x="5222" y="2914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43" name="Line 180"/>
              <p:cNvSpPr>
                <a:spLocks noChangeShapeType="1"/>
              </p:cNvSpPr>
              <p:nvPr/>
            </p:nvSpPr>
            <p:spPr bwMode="auto">
              <a:xfrm flipH="1">
                <a:off x="5222" y="2942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44" name="Rectangle 181"/>
              <p:cNvSpPr>
                <a:spLocks noChangeArrowheads="1"/>
              </p:cNvSpPr>
              <p:nvPr/>
            </p:nvSpPr>
            <p:spPr bwMode="auto">
              <a:xfrm>
                <a:off x="5046" y="2855"/>
                <a:ext cx="176" cy="112"/>
              </a:xfrm>
              <a:prstGeom prst="rect">
                <a:avLst/>
              </a:prstGeom>
              <a:noFill/>
              <a:ln w="2063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45" name="Rectangle 182"/>
              <p:cNvSpPr>
                <a:spLocks noChangeArrowheads="1"/>
              </p:cNvSpPr>
              <p:nvPr/>
            </p:nvSpPr>
            <p:spPr bwMode="auto">
              <a:xfrm>
                <a:off x="5108" y="2882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6" name="Rectangle 183"/>
              <p:cNvSpPr>
                <a:spLocks noChangeArrowheads="1"/>
              </p:cNvSpPr>
              <p:nvPr/>
            </p:nvSpPr>
            <p:spPr bwMode="auto">
              <a:xfrm>
                <a:off x="5136" y="2882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7" name="Line 184"/>
              <p:cNvSpPr>
                <a:spLocks noChangeShapeType="1"/>
              </p:cNvSpPr>
              <p:nvPr/>
            </p:nvSpPr>
            <p:spPr bwMode="auto">
              <a:xfrm flipH="1">
                <a:off x="5221" y="2553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48" name="Line 185"/>
              <p:cNvSpPr>
                <a:spLocks noChangeShapeType="1"/>
              </p:cNvSpPr>
              <p:nvPr/>
            </p:nvSpPr>
            <p:spPr bwMode="auto">
              <a:xfrm flipH="1">
                <a:off x="5222" y="2462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49" name="Line 186"/>
              <p:cNvSpPr>
                <a:spLocks noChangeShapeType="1"/>
              </p:cNvSpPr>
              <p:nvPr/>
            </p:nvSpPr>
            <p:spPr bwMode="auto">
              <a:xfrm flipH="1">
                <a:off x="5222" y="2525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50" name="Line 187"/>
              <p:cNvSpPr>
                <a:spLocks noChangeShapeType="1"/>
              </p:cNvSpPr>
              <p:nvPr/>
            </p:nvSpPr>
            <p:spPr bwMode="auto">
              <a:xfrm flipH="1">
                <a:off x="5221" y="2473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51" name="Line 188"/>
              <p:cNvSpPr>
                <a:spLocks noChangeShapeType="1"/>
              </p:cNvSpPr>
              <p:nvPr/>
            </p:nvSpPr>
            <p:spPr bwMode="auto">
              <a:xfrm flipH="1">
                <a:off x="5221" y="2501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52" name="Line 189"/>
              <p:cNvSpPr>
                <a:spLocks noChangeShapeType="1"/>
              </p:cNvSpPr>
              <p:nvPr/>
            </p:nvSpPr>
            <p:spPr bwMode="auto">
              <a:xfrm flipH="1">
                <a:off x="5222" y="2486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53" name="Line 190"/>
              <p:cNvSpPr>
                <a:spLocks noChangeShapeType="1"/>
              </p:cNvSpPr>
              <p:nvPr/>
            </p:nvSpPr>
            <p:spPr bwMode="auto">
              <a:xfrm flipH="1">
                <a:off x="5222" y="2513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54" name="Line 191"/>
              <p:cNvSpPr>
                <a:spLocks noChangeShapeType="1"/>
              </p:cNvSpPr>
              <p:nvPr/>
            </p:nvSpPr>
            <p:spPr bwMode="auto">
              <a:xfrm flipH="1">
                <a:off x="5222" y="2540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55" name="Rectangle 192"/>
              <p:cNvSpPr>
                <a:spLocks noChangeArrowheads="1"/>
              </p:cNvSpPr>
              <p:nvPr/>
            </p:nvSpPr>
            <p:spPr bwMode="auto">
              <a:xfrm>
                <a:off x="5046" y="2454"/>
                <a:ext cx="176" cy="111"/>
              </a:xfrm>
              <a:prstGeom prst="rect">
                <a:avLst/>
              </a:prstGeom>
              <a:noFill/>
              <a:ln w="2063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56" name="Rectangle 193"/>
              <p:cNvSpPr>
                <a:spLocks noChangeArrowheads="1"/>
              </p:cNvSpPr>
              <p:nvPr/>
            </p:nvSpPr>
            <p:spPr bwMode="auto">
              <a:xfrm>
                <a:off x="5108" y="2480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7" name="Rectangle 194"/>
              <p:cNvSpPr>
                <a:spLocks noChangeArrowheads="1"/>
              </p:cNvSpPr>
              <p:nvPr/>
            </p:nvSpPr>
            <p:spPr bwMode="auto">
              <a:xfrm>
                <a:off x="5136" y="2480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8" name="Line 195"/>
              <p:cNvSpPr>
                <a:spLocks noChangeShapeType="1"/>
              </p:cNvSpPr>
              <p:nvPr/>
            </p:nvSpPr>
            <p:spPr bwMode="auto">
              <a:xfrm flipH="1">
                <a:off x="5223" y="2817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59" name="Line 196"/>
              <p:cNvSpPr>
                <a:spLocks noChangeShapeType="1"/>
              </p:cNvSpPr>
              <p:nvPr/>
            </p:nvSpPr>
            <p:spPr bwMode="auto">
              <a:xfrm flipH="1">
                <a:off x="5224" y="2726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60" name="Line 197"/>
              <p:cNvSpPr>
                <a:spLocks noChangeShapeType="1"/>
              </p:cNvSpPr>
              <p:nvPr/>
            </p:nvSpPr>
            <p:spPr bwMode="auto">
              <a:xfrm flipH="1">
                <a:off x="5224" y="2789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61" name="Line 198"/>
              <p:cNvSpPr>
                <a:spLocks noChangeShapeType="1"/>
              </p:cNvSpPr>
              <p:nvPr/>
            </p:nvSpPr>
            <p:spPr bwMode="auto">
              <a:xfrm flipH="1">
                <a:off x="5223" y="2738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62" name="Line 199"/>
              <p:cNvSpPr>
                <a:spLocks noChangeShapeType="1"/>
              </p:cNvSpPr>
              <p:nvPr/>
            </p:nvSpPr>
            <p:spPr bwMode="auto">
              <a:xfrm flipH="1">
                <a:off x="5223" y="2765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63" name="Line 200"/>
              <p:cNvSpPr>
                <a:spLocks noChangeShapeType="1"/>
              </p:cNvSpPr>
              <p:nvPr/>
            </p:nvSpPr>
            <p:spPr bwMode="auto">
              <a:xfrm flipH="1">
                <a:off x="5224" y="2751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64" name="Line 201"/>
              <p:cNvSpPr>
                <a:spLocks noChangeShapeType="1"/>
              </p:cNvSpPr>
              <p:nvPr/>
            </p:nvSpPr>
            <p:spPr bwMode="auto">
              <a:xfrm flipH="1">
                <a:off x="5224" y="2777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65" name="Line 202"/>
              <p:cNvSpPr>
                <a:spLocks noChangeShapeType="1"/>
              </p:cNvSpPr>
              <p:nvPr/>
            </p:nvSpPr>
            <p:spPr bwMode="auto">
              <a:xfrm flipH="1">
                <a:off x="5224" y="2805"/>
                <a:ext cx="442" cy="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66" name="Rectangle 203"/>
              <p:cNvSpPr>
                <a:spLocks noChangeArrowheads="1"/>
              </p:cNvSpPr>
              <p:nvPr/>
            </p:nvSpPr>
            <p:spPr bwMode="auto">
              <a:xfrm>
                <a:off x="5048" y="2718"/>
                <a:ext cx="176" cy="112"/>
              </a:xfrm>
              <a:prstGeom prst="rect">
                <a:avLst/>
              </a:prstGeom>
              <a:noFill/>
              <a:ln w="2063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rtl="0"/>
                <a:endParaRPr lang="en-US"/>
              </a:p>
            </p:txBody>
          </p:sp>
          <p:sp>
            <p:nvSpPr>
              <p:cNvPr id="367" name="Rectangle 204"/>
              <p:cNvSpPr>
                <a:spLocks noChangeArrowheads="1"/>
              </p:cNvSpPr>
              <p:nvPr/>
            </p:nvSpPr>
            <p:spPr bwMode="auto">
              <a:xfrm>
                <a:off x="5110" y="2745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1" name="Rectangle 206"/>
            <p:cNvSpPr>
              <a:spLocks noChangeArrowheads="1"/>
            </p:cNvSpPr>
            <p:nvPr/>
          </p:nvSpPr>
          <p:spPr bwMode="auto">
            <a:xfrm>
              <a:off x="5138" y="2745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Line 207"/>
            <p:cNvSpPr>
              <a:spLocks noChangeShapeType="1"/>
            </p:cNvSpPr>
            <p:nvPr/>
          </p:nvSpPr>
          <p:spPr bwMode="auto">
            <a:xfrm flipH="1">
              <a:off x="5223" y="2418"/>
              <a:ext cx="442" cy="0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3" name="Line 208"/>
            <p:cNvSpPr>
              <a:spLocks noChangeShapeType="1"/>
            </p:cNvSpPr>
            <p:nvPr/>
          </p:nvSpPr>
          <p:spPr bwMode="auto">
            <a:xfrm flipH="1">
              <a:off x="5224" y="2328"/>
              <a:ext cx="442" cy="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4" name="Line 209"/>
            <p:cNvSpPr>
              <a:spLocks noChangeShapeType="1"/>
            </p:cNvSpPr>
            <p:nvPr/>
          </p:nvSpPr>
          <p:spPr bwMode="auto">
            <a:xfrm flipH="1">
              <a:off x="5224" y="2390"/>
              <a:ext cx="442" cy="0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5" name="Line 210"/>
            <p:cNvSpPr>
              <a:spLocks noChangeShapeType="1"/>
            </p:cNvSpPr>
            <p:nvPr/>
          </p:nvSpPr>
          <p:spPr bwMode="auto">
            <a:xfrm flipH="1">
              <a:off x="5223" y="2339"/>
              <a:ext cx="442" cy="0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6" name="Line 211"/>
            <p:cNvSpPr>
              <a:spLocks noChangeShapeType="1"/>
            </p:cNvSpPr>
            <p:nvPr/>
          </p:nvSpPr>
          <p:spPr bwMode="auto">
            <a:xfrm flipH="1">
              <a:off x="5223" y="2366"/>
              <a:ext cx="442" cy="0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7" name="Line 212"/>
            <p:cNvSpPr>
              <a:spLocks noChangeShapeType="1"/>
            </p:cNvSpPr>
            <p:nvPr/>
          </p:nvSpPr>
          <p:spPr bwMode="auto">
            <a:xfrm flipH="1">
              <a:off x="5224" y="2352"/>
              <a:ext cx="442" cy="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8" name="Line 213"/>
            <p:cNvSpPr>
              <a:spLocks noChangeShapeType="1"/>
            </p:cNvSpPr>
            <p:nvPr/>
          </p:nvSpPr>
          <p:spPr bwMode="auto">
            <a:xfrm flipH="1">
              <a:off x="5224" y="2379"/>
              <a:ext cx="442" cy="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9" name="Line 214"/>
            <p:cNvSpPr>
              <a:spLocks noChangeShapeType="1"/>
            </p:cNvSpPr>
            <p:nvPr/>
          </p:nvSpPr>
          <p:spPr bwMode="auto">
            <a:xfrm flipH="1">
              <a:off x="5224" y="2406"/>
              <a:ext cx="442" cy="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20" name="Rectangle 215"/>
            <p:cNvSpPr>
              <a:spLocks noChangeArrowheads="1"/>
            </p:cNvSpPr>
            <p:nvPr/>
          </p:nvSpPr>
          <p:spPr bwMode="auto">
            <a:xfrm>
              <a:off x="5048" y="2320"/>
              <a:ext cx="176" cy="111"/>
            </a:xfrm>
            <a:prstGeom prst="rect">
              <a:avLst/>
            </a:prstGeom>
            <a:noFill/>
            <a:ln w="206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21" name="Rectangle 216"/>
            <p:cNvSpPr>
              <a:spLocks noChangeArrowheads="1"/>
            </p:cNvSpPr>
            <p:nvPr/>
          </p:nvSpPr>
          <p:spPr bwMode="auto">
            <a:xfrm>
              <a:off x="5110" y="2346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17"/>
            <p:cNvSpPr>
              <a:spLocks noChangeArrowheads="1"/>
            </p:cNvSpPr>
            <p:nvPr/>
          </p:nvSpPr>
          <p:spPr bwMode="auto">
            <a:xfrm>
              <a:off x="5138" y="2346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Line 218"/>
            <p:cNvSpPr>
              <a:spLocks noChangeShapeType="1"/>
            </p:cNvSpPr>
            <p:nvPr/>
          </p:nvSpPr>
          <p:spPr bwMode="auto">
            <a:xfrm flipH="1">
              <a:off x="5223" y="2151"/>
              <a:ext cx="442" cy="0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24" name="Line 219"/>
            <p:cNvSpPr>
              <a:spLocks noChangeShapeType="1"/>
            </p:cNvSpPr>
            <p:nvPr/>
          </p:nvSpPr>
          <p:spPr bwMode="auto">
            <a:xfrm flipH="1">
              <a:off x="5224" y="2060"/>
              <a:ext cx="442" cy="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25" name="Line 220"/>
            <p:cNvSpPr>
              <a:spLocks noChangeShapeType="1"/>
            </p:cNvSpPr>
            <p:nvPr/>
          </p:nvSpPr>
          <p:spPr bwMode="auto">
            <a:xfrm flipH="1">
              <a:off x="5224" y="2124"/>
              <a:ext cx="442" cy="0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26" name="Line 221"/>
            <p:cNvSpPr>
              <a:spLocks noChangeShapeType="1"/>
            </p:cNvSpPr>
            <p:nvPr/>
          </p:nvSpPr>
          <p:spPr bwMode="auto">
            <a:xfrm flipH="1">
              <a:off x="5223" y="2072"/>
              <a:ext cx="442" cy="0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27" name="Line 222"/>
            <p:cNvSpPr>
              <a:spLocks noChangeShapeType="1"/>
            </p:cNvSpPr>
            <p:nvPr/>
          </p:nvSpPr>
          <p:spPr bwMode="auto">
            <a:xfrm flipH="1">
              <a:off x="5223" y="2099"/>
              <a:ext cx="442" cy="0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28" name="Line 223"/>
            <p:cNvSpPr>
              <a:spLocks noChangeShapeType="1"/>
            </p:cNvSpPr>
            <p:nvPr/>
          </p:nvSpPr>
          <p:spPr bwMode="auto">
            <a:xfrm flipH="1">
              <a:off x="5224" y="2085"/>
              <a:ext cx="442" cy="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29" name="Line 224"/>
            <p:cNvSpPr>
              <a:spLocks noChangeShapeType="1"/>
            </p:cNvSpPr>
            <p:nvPr/>
          </p:nvSpPr>
          <p:spPr bwMode="auto">
            <a:xfrm flipH="1">
              <a:off x="5224" y="2111"/>
              <a:ext cx="442" cy="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30" name="Line 225"/>
            <p:cNvSpPr>
              <a:spLocks noChangeShapeType="1"/>
            </p:cNvSpPr>
            <p:nvPr/>
          </p:nvSpPr>
          <p:spPr bwMode="auto">
            <a:xfrm flipH="1">
              <a:off x="5224" y="2139"/>
              <a:ext cx="442" cy="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31" name="Rectangle 226"/>
            <p:cNvSpPr>
              <a:spLocks noChangeArrowheads="1"/>
            </p:cNvSpPr>
            <p:nvPr/>
          </p:nvSpPr>
          <p:spPr bwMode="auto">
            <a:xfrm>
              <a:off x="5048" y="2052"/>
              <a:ext cx="176" cy="112"/>
            </a:xfrm>
            <a:prstGeom prst="rect">
              <a:avLst/>
            </a:prstGeom>
            <a:noFill/>
            <a:ln w="206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32" name="Rectangle 227"/>
            <p:cNvSpPr>
              <a:spLocks noChangeArrowheads="1"/>
            </p:cNvSpPr>
            <p:nvPr/>
          </p:nvSpPr>
          <p:spPr bwMode="auto">
            <a:xfrm>
              <a:off x="5110" y="207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228"/>
            <p:cNvSpPr>
              <a:spLocks noChangeArrowheads="1"/>
            </p:cNvSpPr>
            <p:nvPr/>
          </p:nvSpPr>
          <p:spPr bwMode="auto">
            <a:xfrm>
              <a:off x="5138" y="207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Line 229"/>
            <p:cNvSpPr>
              <a:spLocks noChangeShapeType="1"/>
            </p:cNvSpPr>
            <p:nvPr/>
          </p:nvSpPr>
          <p:spPr bwMode="auto">
            <a:xfrm flipH="1">
              <a:off x="5223" y="2285"/>
              <a:ext cx="442" cy="0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35" name="Line 230"/>
            <p:cNvSpPr>
              <a:spLocks noChangeShapeType="1"/>
            </p:cNvSpPr>
            <p:nvPr/>
          </p:nvSpPr>
          <p:spPr bwMode="auto">
            <a:xfrm flipH="1">
              <a:off x="5224" y="2194"/>
              <a:ext cx="442" cy="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36" name="Line 231"/>
            <p:cNvSpPr>
              <a:spLocks noChangeShapeType="1"/>
            </p:cNvSpPr>
            <p:nvPr/>
          </p:nvSpPr>
          <p:spPr bwMode="auto">
            <a:xfrm flipH="1">
              <a:off x="5224" y="2257"/>
              <a:ext cx="442" cy="0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37" name="Line 232"/>
            <p:cNvSpPr>
              <a:spLocks noChangeShapeType="1"/>
            </p:cNvSpPr>
            <p:nvPr/>
          </p:nvSpPr>
          <p:spPr bwMode="auto">
            <a:xfrm flipH="1">
              <a:off x="5223" y="2206"/>
              <a:ext cx="442" cy="0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38" name="Line 233"/>
            <p:cNvSpPr>
              <a:spLocks noChangeShapeType="1"/>
            </p:cNvSpPr>
            <p:nvPr/>
          </p:nvSpPr>
          <p:spPr bwMode="auto">
            <a:xfrm flipH="1">
              <a:off x="5223" y="2233"/>
              <a:ext cx="442" cy="0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39" name="Line 234"/>
            <p:cNvSpPr>
              <a:spLocks noChangeShapeType="1"/>
            </p:cNvSpPr>
            <p:nvPr/>
          </p:nvSpPr>
          <p:spPr bwMode="auto">
            <a:xfrm flipH="1">
              <a:off x="5224" y="2219"/>
              <a:ext cx="442" cy="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40" name="Line 235"/>
            <p:cNvSpPr>
              <a:spLocks noChangeShapeType="1"/>
            </p:cNvSpPr>
            <p:nvPr/>
          </p:nvSpPr>
          <p:spPr bwMode="auto">
            <a:xfrm flipH="1">
              <a:off x="5224" y="2245"/>
              <a:ext cx="442" cy="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41" name="Line 236"/>
            <p:cNvSpPr>
              <a:spLocks noChangeShapeType="1"/>
            </p:cNvSpPr>
            <p:nvPr/>
          </p:nvSpPr>
          <p:spPr bwMode="auto">
            <a:xfrm flipH="1">
              <a:off x="5224" y="2273"/>
              <a:ext cx="442" cy="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42" name="Rectangle 237"/>
            <p:cNvSpPr>
              <a:spLocks noChangeArrowheads="1"/>
            </p:cNvSpPr>
            <p:nvPr/>
          </p:nvSpPr>
          <p:spPr bwMode="auto">
            <a:xfrm>
              <a:off x="5048" y="2186"/>
              <a:ext cx="176" cy="112"/>
            </a:xfrm>
            <a:prstGeom prst="rect">
              <a:avLst/>
            </a:prstGeom>
            <a:noFill/>
            <a:ln w="206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43" name="Rectangle 238"/>
            <p:cNvSpPr>
              <a:spLocks noChangeArrowheads="1"/>
            </p:cNvSpPr>
            <p:nvPr/>
          </p:nvSpPr>
          <p:spPr bwMode="auto">
            <a:xfrm>
              <a:off x="5110" y="221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239"/>
            <p:cNvSpPr>
              <a:spLocks noChangeArrowheads="1"/>
            </p:cNvSpPr>
            <p:nvPr/>
          </p:nvSpPr>
          <p:spPr bwMode="auto">
            <a:xfrm>
              <a:off x="5138" y="221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Oval 240"/>
            <p:cNvSpPr>
              <a:spLocks noChangeArrowheads="1"/>
            </p:cNvSpPr>
            <p:nvPr/>
          </p:nvSpPr>
          <p:spPr bwMode="auto">
            <a:xfrm>
              <a:off x="4485" y="2992"/>
              <a:ext cx="48" cy="44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46" name="Line 241"/>
            <p:cNvSpPr>
              <a:spLocks noChangeShapeType="1"/>
            </p:cNvSpPr>
            <p:nvPr/>
          </p:nvSpPr>
          <p:spPr bwMode="auto">
            <a:xfrm>
              <a:off x="4510" y="2992"/>
              <a:ext cx="0" cy="4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47" name="Line 242"/>
            <p:cNvSpPr>
              <a:spLocks noChangeShapeType="1"/>
            </p:cNvSpPr>
            <p:nvPr/>
          </p:nvSpPr>
          <p:spPr bwMode="auto">
            <a:xfrm flipH="1">
              <a:off x="4485" y="3014"/>
              <a:ext cx="4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48" name="Oval 243"/>
            <p:cNvSpPr>
              <a:spLocks noChangeArrowheads="1"/>
            </p:cNvSpPr>
            <p:nvPr/>
          </p:nvSpPr>
          <p:spPr bwMode="auto">
            <a:xfrm>
              <a:off x="4324" y="2924"/>
              <a:ext cx="50" cy="44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49" name="Line 244"/>
            <p:cNvSpPr>
              <a:spLocks noChangeShapeType="1"/>
            </p:cNvSpPr>
            <p:nvPr/>
          </p:nvSpPr>
          <p:spPr bwMode="auto">
            <a:xfrm>
              <a:off x="4349" y="2924"/>
              <a:ext cx="0" cy="4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50" name="Line 245"/>
            <p:cNvSpPr>
              <a:spLocks noChangeShapeType="1"/>
            </p:cNvSpPr>
            <p:nvPr/>
          </p:nvSpPr>
          <p:spPr bwMode="auto">
            <a:xfrm flipH="1">
              <a:off x="4324" y="2946"/>
              <a:ext cx="4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51" name="Line 246"/>
            <p:cNvSpPr>
              <a:spLocks noChangeShapeType="1"/>
            </p:cNvSpPr>
            <p:nvPr/>
          </p:nvSpPr>
          <p:spPr bwMode="auto">
            <a:xfrm flipH="1" flipV="1">
              <a:off x="4220" y="2871"/>
              <a:ext cx="825" cy="1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52" name="Line 247"/>
            <p:cNvSpPr>
              <a:spLocks noChangeShapeType="1"/>
            </p:cNvSpPr>
            <p:nvPr/>
          </p:nvSpPr>
          <p:spPr bwMode="auto">
            <a:xfrm flipH="1" flipV="1">
              <a:off x="4374" y="2946"/>
              <a:ext cx="664" cy="1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53" name="Oval 248"/>
            <p:cNvSpPr>
              <a:spLocks noChangeArrowheads="1"/>
            </p:cNvSpPr>
            <p:nvPr/>
          </p:nvSpPr>
          <p:spPr bwMode="auto">
            <a:xfrm>
              <a:off x="4172" y="2849"/>
              <a:ext cx="48" cy="45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54" name="Line 249"/>
            <p:cNvSpPr>
              <a:spLocks noChangeShapeType="1"/>
            </p:cNvSpPr>
            <p:nvPr/>
          </p:nvSpPr>
          <p:spPr bwMode="auto">
            <a:xfrm>
              <a:off x="4197" y="2849"/>
              <a:ext cx="0" cy="4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55" name="Line 250"/>
            <p:cNvSpPr>
              <a:spLocks noChangeShapeType="1"/>
            </p:cNvSpPr>
            <p:nvPr/>
          </p:nvSpPr>
          <p:spPr bwMode="auto">
            <a:xfrm flipH="1">
              <a:off x="4172" y="2871"/>
              <a:ext cx="4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56" name="Line 251"/>
            <p:cNvSpPr>
              <a:spLocks noChangeShapeType="1"/>
            </p:cNvSpPr>
            <p:nvPr/>
          </p:nvSpPr>
          <p:spPr bwMode="auto">
            <a:xfrm flipH="1">
              <a:off x="3919" y="2738"/>
              <a:ext cx="1126" cy="1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57" name="Line 252"/>
            <p:cNvSpPr>
              <a:spLocks noChangeShapeType="1"/>
            </p:cNvSpPr>
            <p:nvPr/>
          </p:nvSpPr>
          <p:spPr bwMode="auto">
            <a:xfrm flipH="1">
              <a:off x="4069" y="2810"/>
              <a:ext cx="963" cy="1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58" name="Oval 253"/>
            <p:cNvSpPr>
              <a:spLocks noChangeArrowheads="1"/>
            </p:cNvSpPr>
            <p:nvPr/>
          </p:nvSpPr>
          <p:spPr bwMode="auto">
            <a:xfrm>
              <a:off x="4021" y="2789"/>
              <a:ext cx="48" cy="44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59" name="Line 254"/>
            <p:cNvSpPr>
              <a:spLocks noChangeShapeType="1"/>
            </p:cNvSpPr>
            <p:nvPr/>
          </p:nvSpPr>
          <p:spPr bwMode="auto">
            <a:xfrm>
              <a:off x="4044" y="2789"/>
              <a:ext cx="0" cy="4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60" name="Line 255"/>
            <p:cNvSpPr>
              <a:spLocks noChangeShapeType="1"/>
            </p:cNvSpPr>
            <p:nvPr/>
          </p:nvSpPr>
          <p:spPr bwMode="auto">
            <a:xfrm flipH="1">
              <a:off x="4021" y="2810"/>
              <a:ext cx="4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61" name="Oval 256"/>
            <p:cNvSpPr>
              <a:spLocks noChangeArrowheads="1"/>
            </p:cNvSpPr>
            <p:nvPr/>
          </p:nvSpPr>
          <p:spPr bwMode="auto">
            <a:xfrm>
              <a:off x="3870" y="2717"/>
              <a:ext cx="49" cy="44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62" name="Line 257"/>
            <p:cNvSpPr>
              <a:spLocks noChangeShapeType="1"/>
            </p:cNvSpPr>
            <p:nvPr/>
          </p:nvSpPr>
          <p:spPr bwMode="auto">
            <a:xfrm>
              <a:off x="3895" y="2717"/>
              <a:ext cx="0" cy="4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63" name="Line 258"/>
            <p:cNvSpPr>
              <a:spLocks noChangeShapeType="1"/>
            </p:cNvSpPr>
            <p:nvPr/>
          </p:nvSpPr>
          <p:spPr bwMode="auto">
            <a:xfrm flipH="1">
              <a:off x="3870" y="2740"/>
              <a:ext cx="4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64" name="Line 259"/>
            <p:cNvSpPr>
              <a:spLocks noChangeShapeType="1"/>
            </p:cNvSpPr>
            <p:nvPr/>
          </p:nvSpPr>
          <p:spPr bwMode="auto">
            <a:xfrm flipH="1">
              <a:off x="3622" y="2602"/>
              <a:ext cx="1424" cy="3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65" name="Line 260"/>
            <p:cNvSpPr>
              <a:spLocks noChangeShapeType="1"/>
            </p:cNvSpPr>
            <p:nvPr/>
          </p:nvSpPr>
          <p:spPr bwMode="auto">
            <a:xfrm flipH="1">
              <a:off x="3776" y="2673"/>
              <a:ext cx="1260" cy="1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66" name="Oval 261"/>
            <p:cNvSpPr>
              <a:spLocks noChangeArrowheads="1"/>
            </p:cNvSpPr>
            <p:nvPr/>
          </p:nvSpPr>
          <p:spPr bwMode="auto">
            <a:xfrm>
              <a:off x="3727" y="2652"/>
              <a:ext cx="49" cy="44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67" name="Line 262"/>
            <p:cNvSpPr>
              <a:spLocks noChangeShapeType="1"/>
            </p:cNvSpPr>
            <p:nvPr/>
          </p:nvSpPr>
          <p:spPr bwMode="auto">
            <a:xfrm>
              <a:off x="3752" y="2652"/>
              <a:ext cx="0" cy="4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68" name="Line 263"/>
            <p:cNvSpPr>
              <a:spLocks noChangeShapeType="1"/>
            </p:cNvSpPr>
            <p:nvPr/>
          </p:nvSpPr>
          <p:spPr bwMode="auto">
            <a:xfrm flipH="1">
              <a:off x="3727" y="2674"/>
              <a:ext cx="4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69" name="Oval 264"/>
            <p:cNvSpPr>
              <a:spLocks noChangeArrowheads="1"/>
            </p:cNvSpPr>
            <p:nvPr/>
          </p:nvSpPr>
          <p:spPr bwMode="auto">
            <a:xfrm>
              <a:off x="3574" y="2583"/>
              <a:ext cx="48" cy="45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70" name="Line 265"/>
            <p:cNvSpPr>
              <a:spLocks noChangeShapeType="1"/>
            </p:cNvSpPr>
            <p:nvPr/>
          </p:nvSpPr>
          <p:spPr bwMode="auto">
            <a:xfrm>
              <a:off x="3597" y="2583"/>
              <a:ext cx="0" cy="4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71" name="Line 266"/>
            <p:cNvSpPr>
              <a:spLocks noChangeShapeType="1"/>
            </p:cNvSpPr>
            <p:nvPr/>
          </p:nvSpPr>
          <p:spPr bwMode="auto">
            <a:xfrm flipH="1">
              <a:off x="3574" y="2605"/>
              <a:ext cx="4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72" name="Oval 267"/>
            <p:cNvSpPr>
              <a:spLocks noChangeArrowheads="1"/>
            </p:cNvSpPr>
            <p:nvPr/>
          </p:nvSpPr>
          <p:spPr bwMode="auto">
            <a:xfrm>
              <a:off x="3434" y="2523"/>
              <a:ext cx="48" cy="45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73" name="Line 268"/>
            <p:cNvSpPr>
              <a:spLocks noChangeShapeType="1"/>
            </p:cNvSpPr>
            <p:nvPr/>
          </p:nvSpPr>
          <p:spPr bwMode="auto">
            <a:xfrm>
              <a:off x="3458" y="2523"/>
              <a:ext cx="0" cy="4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74" name="Line 269"/>
            <p:cNvSpPr>
              <a:spLocks noChangeShapeType="1"/>
            </p:cNvSpPr>
            <p:nvPr/>
          </p:nvSpPr>
          <p:spPr bwMode="auto">
            <a:xfrm flipH="1">
              <a:off x="3434" y="2546"/>
              <a:ext cx="4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75" name="Oval 270"/>
            <p:cNvSpPr>
              <a:spLocks noChangeArrowheads="1"/>
            </p:cNvSpPr>
            <p:nvPr/>
          </p:nvSpPr>
          <p:spPr bwMode="auto">
            <a:xfrm>
              <a:off x="3273" y="2451"/>
              <a:ext cx="48" cy="44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76" name="Line 271"/>
            <p:cNvSpPr>
              <a:spLocks noChangeShapeType="1"/>
            </p:cNvSpPr>
            <p:nvPr/>
          </p:nvSpPr>
          <p:spPr bwMode="auto">
            <a:xfrm>
              <a:off x="3297" y="2451"/>
              <a:ext cx="0" cy="4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77" name="Line 272"/>
            <p:cNvSpPr>
              <a:spLocks noChangeShapeType="1"/>
            </p:cNvSpPr>
            <p:nvPr/>
          </p:nvSpPr>
          <p:spPr bwMode="auto">
            <a:xfrm flipH="1">
              <a:off x="3273" y="2472"/>
              <a:ext cx="4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78" name="Oval 273"/>
            <p:cNvSpPr>
              <a:spLocks noChangeArrowheads="1"/>
            </p:cNvSpPr>
            <p:nvPr/>
          </p:nvSpPr>
          <p:spPr bwMode="auto">
            <a:xfrm>
              <a:off x="3128" y="2383"/>
              <a:ext cx="48" cy="46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79" name="Line 274"/>
            <p:cNvSpPr>
              <a:spLocks noChangeShapeType="1"/>
            </p:cNvSpPr>
            <p:nvPr/>
          </p:nvSpPr>
          <p:spPr bwMode="auto">
            <a:xfrm>
              <a:off x="3153" y="2383"/>
              <a:ext cx="0" cy="4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80" name="Line 275"/>
            <p:cNvSpPr>
              <a:spLocks noChangeShapeType="1"/>
            </p:cNvSpPr>
            <p:nvPr/>
          </p:nvSpPr>
          <p:spPr bwMode="auto">
            <a:xfrm flipH="1">
              <a:off x="3128" y="2406"/>
              <a:ext cx="4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81" name="Oval 276"/>
            <p:cNvSpPr>
              <a:spLocks noChangeArrowheads="1"/>
            </p:cNvSpPr>
            <p:nvPr/>
          </p:nvSpPr>
          <p:spPr bwMode="auto">
            <a:xfrm>
              <a:off x="2986" y="2322"/>
              <a:ext cx="48" cy="44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82" name="Line 277"/>
            <p:cNvSpPr>
              <a:spLocks noChangeShapeType="1"/>
            </p:cNvSpPr>
            <p:nvPr/>
          </p:nvSpPr>
          <p:spPr bwMode="auto">
            <a:xfrm>
              <a:off x="3009" y="2322"/>
              <a:ext cx="0" cy="4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83" name="Line 278"/>
            <p:cNvSpPr>
              <a:spLocks noChangeShapeType="1"/>
            </p:cNvSpPr>
            <p:nvPr/>
          </p:nvSpPr>
          <p:spPr bwMode="auto">
            <a:xfrm flipH="1">
              <a:off x="2986" y="2345"/>
              <a:ext cx="4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84" name="Oval 279"/>
            <p:cNvSpPr>
              <a:spLocks noChangeArrowheads="1"/>
            </p:cNvSpPr>
            <p:nvPr/>
          </p:nvSpPr>
          <p:spPr bwMode="auto">
            <a:xfrm>
              <a:off x="2683" y="2186"/>
              <a:ext cx="49" cy="44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85" name="Line 280"/>
            <p:cNvSpPr>
              <a:spLocks noChangeShapeType="1"/>
            </p:cNvSpPr>
            <p:nvPr/>
          </p:nvSpPr>
          <p:spPr bwMode="auto">
            <a:xfrm>
              <a:off x="2708" y="2186"/>
              <a:ext cx="0" cy="4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86" name="Line 281"/>
            <p:cNvSpPr>
              <a:spLocks noChangeShapeType="1"/>
            </p:cNvSpPr>
            <p:nvPr/>
          </p:nvSpPr>
          <p:spPr bwMode="auto">
            <a:xfrm flipH="1">
              <a:off x="2683" y="2208"/>
              <a:ext cx="4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87" name="Oval 282"/>
            <p:cNvSpPr>
              <a:spLocks noChangeArrowheads="1"/>
            </p:cNvSpPr>
            <p:nvPr/>
          </p:nvSpPr>
          <p:spPr bwMode="auto">
            <a:xfrm>
              <a:off x="2527" y="2116"/>
              <a:ext cx="48" cy="45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88" name="Line 283"/>
            <p:cNvSpPr>
              <a:spLocks noChangeShapeType="1"/>
            </p:cNvSpPr>
            <p:nvPr/>
          </p:nvSpPr>
          <p:spPr bwMode="auto">
            <a:xfrm>
              <a:off x="2551" y="2116"/>
              <a:ext cx="0" cy="4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89" name="Line 284"/>
            <p:cNvSpPr>
              <a:spLocks noChangeShapeType="1"/>
            </p:cNvSpPr>
            <p:nvPr/>
          </p:nvSpPr>
          <p:spPr bwMode="auto">
            <a:xfrm flipH="1">
              <a:off x="2527" y="2139"/>
              <a:ext cx="4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90" name="Line 285"/>
            <p:cNvSpPr>
              <a:spLocks noChangeShapeType="1"/>
            </p:cNvSpPr>
            <p:nvPr/>
          </p:nvSpPr>
          <p:spPr bwMode="auto">
            <a:xfrm flipH="1">
              <a:off x="5223" y="2683"/>
              <a:ext cx="442" cy="0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91" name="Line 286"/>
            <p:cNvSpPr>
              <a:spLocks noChangeShapeType="1"/>
            </p:cNvSpPr>
            <p:nvPr/>
          </p:nvSpPr>
          <p:spPr bwMode="auto">
            <a:xfrm flipH="1">
              <a:off x="5224" y="2593"/>
              <a:ext cx="442" cy="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92" name="Line 287"/>
            <p:cNvSpPr>
              <a:spLocks noChangeShapeType="1"/>
            </p:cNvSpPr>
            <p:nvPr/>
          </p:nvSpPr>
          <p:spPr bwMode="auto">
            <a:xfrm flipH="1">
              <a:off x="5224" y="2656"/>
              <a:ext cx="442" cy="0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93" name="Line 288"/>
            <p:cNvSpPr>
              <a:spLocks noChangeShapeType="1"/>
            </p:cNvSpPr>
            <p:nvPr/>
          </p:nvSpPr>
          <p:spPr bwMode="auto">
            <a:xfrm flipH="1">
              <a:off x="5223" y="2604"/>
              <a:ext cx="442" cy="0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94" name="Line 289"/>
            <p:cNvSpPr>
              <a:spLocks noChangeShapeType="1"/>
            </p:cNvSpPr>
            <p:nvPr/>
          </p:nvSpPr>
          <p:spPr bwMode="auto">
            <a:xfrm flipH="1">
              <a:off x="5223" y="2631"/>
              <a:ext cx="442" cy="0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95" name="Line 290"/>
            <p:cNvSpPr>
              <a:spLocks noChangeShapeType="1"/>
            </p:cNvSpPr>
            <p:nvPr/>
          </p:nvSpPr>
          <p:spPr bwMode="auto">
            <a:xfrm flipH="1">
              <a:off x="5224" y="2617"/>
              <a:ext cx="442" cy="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96" name="Line 291"/>
            <p:cNvSpPr>
              <a:spLocks noChangeShapeType="1"/>
            </p:cNvSpPr>
            <p:nvPr/>
          </p:nvSpPr>
          <p:spPr bwMode="auto">
            <a:xfrm flipH="1">
              <a:off x="5224" y="2643"/>
              <a:ext cx="442" cy="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97" name="Line 292"/>
            <p:cNvSpPr>
              <a:spLocks noChangeShapeType="1"/>
            </p:cNvSpPr>
            <p:nvPr/>
          </p:nvSpPr>
          <p:spPr bwMode="auto">
            <a:xfrm flipH="1">
              <a:off x="5224" y="2671"/>
              <a:ext cx="442" cy="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98" name="Rectangle 293"/>
            <p:cNvSpPr>
              <a:spLocks noChangeArrowheads="1"/>
            </p:cNvSpPr>
            <p:nvPr/>
          </p:nvSpPr>
          <p:spPr bwMode="auto">
            <a:xfrm>
              <a:off x="5048" y="2584"/>
              <a:ext cx="176" cy="112"/>
            </a:xfrm>
            <a:prstGeom prst="rect">
              <a:avLst/>
            </a:prstGeom>
            <a:noFill/>
            <a:ln w="206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99" name="Rectangle 294"/>
            <p:cNvSpPr>
              <a:spLocks noChangeArrowheads="1"/>
            </p:cNvSpPr>
            <p:nvPr/>
          </p:nvSpPr>
          <p:spPr bwMode="auto">
            <a:xfrm>
              <a:off x="5110" y="2611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Rectangle 295"/>
            <p:cNvSpPr>
              <a:spLocks noChangeArrowheads="1"/>
            </p:cNvSpPr>
            <p:nvPr/>
          </p:nvSpPr>
          <p:spPr bwMode="auto">
            <a:xfrm>
              <a:off x="5138" y="2611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1" name="Line 296"/>
            <p:cNvSpPr>
              <a:spLocks noChangeShapeType="1"/>
            </p:cNvSpPr>
            <p:nvPr/>
          </p:nvSpPr>
          <p:spPr bwMode="auto">
            <a:xfrm flipH="1" flipV="1">
              <a:off x="3321" y="2472"/>
              <a:ext cx="1719" cy="4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02" name="Line 297"/>
            <p:cNvSpPr>
              <a:spLocks noChangeShapeType="1"/>
            </p:cNvSpPr>
            <p:nvPr/>
          </p:nvSpPr>
          <p:spPr bwMode="auto">
            <a:xfrm flipH="1">
              <a:off x="3482" y="2545"/>
              <a:ext cx="1558" cy="1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03" name="Line 298"/>
            <p:cNvSpPr>
              <a:spLocks noChangeShapeType="1"/>
            </p:cNvSpPr>
            <p:nvPr/>
          </p:nvSpPr>
          <p:spPr bwMode="auto">
            <a:xfrm flipH="1">
              <a:off x="3034" y="2339"/>
              <a:ext cx="2010" cy="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04" name="Line 299"/>
            <p:cNvSpPr>
              <a:spLocks noChangeShapeType="1"/>
            </p:cNvSpPr>
            <p:nvPr/>
          </p:nvSpPr>
          <p:spPr bwMode="auto">
            <a:xfrm flipH="1" flipV="1">
              <a:off x="3157" y="2406"/>
              <a:ext cx="1887" cy="2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05" name="Line 300"/>
            <p:cNvSpPr>
              <a:spLocks noChangeShapeType="1"/>
            </p:cNvSpPr>
            <p:nvPr/>
          </p:nvSpPr>
          <p:spPr bwMode="auto">
            <a:xfrm flipH="1" flipV="1">
              <a:off x="2407" y="2065"/>
              <a:ext cx="2636" cy="5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06" name="Line 301"/>
            <p:cNvSpPr>
              <a:spLocks noChangeShapeType="1"/>
            </p:cNvSpPr>
            <p:nvPr/>
          </p:nvSpPr>
          <p:spPr bwMode="auto">
            <a:xfrm flipH="1">
              <a:off x="2578" y="2139"/>
              <a:ext cx="2469" cy="0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07" name="Line 302"/>
            <p:cNvSpPr>
              <a:spLocks noChangeShapeType="1"/>
            </p:cNvSpPr>
            <p:nvPr/>
          </p:nvSpPr>
          <p:spPr bwMode="auto">
            <a:xfrm flipH="1" flipV="1">
              <a:off x="2732" y="2208"/>
              <a:ext cx="2310" cy="7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08" name="Line 303"/>
            <p:cNvSpPr>
              <a:spLocks noChangeShapeType="1"/>
            </p:cNvSpPr>
            <p:nvPr/>
          </p:nvSpPr>
          <p:spPr bwMode="auto">
            <a:xfrm flipH="1" flipV="1">
              <a:off x="2878" y="2271"/>
              <a:ext cx="2170" cy="4"/>
            </a:xfrm>
            <a:prstGeom prst="line">
              <a:avLst/>
            </a:prstGeom>
            <a:noFill/>
            <a:ln w="12700" cap="flat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17" name="Oval 312"/>
            <p:cNvSpPr>
              <a:spLocks noChangeArrowheads="1"/>
            </p:cNvSpPr>
            <p:nvPr/>
          </p:nvSpPr>
          <p:spPr bwMode="auto">
            <a:xfrm>
              <a:off x="2828" y="2248"/>
              <a:ext cx="50" cy="45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18" name="Line 313"/>
            <p:cNvSpPr>
              <a:spLocks noChangeShapeType="1"/>
            </p:cNvSpPr>
            <p:nvPr/>
          </p:nvSpPr>
          <p:spPr bwMode="auto">
            <a:xfrm>
              <a:off x="2853" y="2248"/>
              <a:ext cx="0" cy="4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19" name="Line 314"/>
            <p:cNvSpPr>
              <a:spLocks noChangeShapeType="1"/>
            </p:cNvSpPr>
            <p:nvPr/>
          </p:nvSpPr>
          <p:spPr bwMode="auto">
            <a:xfrm flipH="1">
              <a:off x="2828" y="2271"/>
              <a:ext cx="4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21" name="Oval 316"/>
            <p:cNvSpPr>
              <a:spLocks noChangeArrowheads="1"/>
            </p:cNvSpPr>
            <p:nvPr/>
          </p:nvSpPr>
          <p:spPr bwMode="auto">
            <a:xfrm>
              <a:off x="2359" y="2042"/>
              <a:ext cx="48" cy="45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22" name="Line 317"/>
            <p:cNvSpPr>
              <a:spLocks noChangeShapeType="1"/>
            </p:cNvSpPr>
            <p:nvPr/>
          </p:nvSpPr>
          <p:spPr bwMode="auto">
            <a:xfrm>
              <a:off x="2384" y="2042"/>
              <a:ext cx="0" cy="4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23" name="Line 318"/>
            <p:cNvSpPr>
              <a:spLocks noChangeShapeType="1"/>
            </p:cNvSpPr>
            <p:nvPr/>
          </p:nvSpPr>
          <p:spPr bwMode="auto">
            <a:xfrm flipH="1">
              <a:off x="2359" y="2065"/>
              <a:ext cx="4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24" name="Freeform 319"/>
            <p:cNvSpPr>
              <a:spLocks noEditPoints="1"/>
            </p:cNvSpPr>
            <p:nvPr/>
          </p:nvSpPr>
          <p:spPr bwMode="auto">
            <a:xfrm>
              <a:off x="2682" y="1597"/>
              <a:ext cx="52" cy="589"/>
            </a:xfrm>
            <a:custGeom>
              <a:avLst/>
              <a:gdLst>
                <a:gd name="T0" fmla="*/ 470 w 813"/>
                <a:gd name="T1" fmla="*/ 9849 h 9970"/>
                <a:gd name="T2" fmla="*/ 470 w 813"/>
                <a:gd name="T3" fmla="*/ 0 h 9970"/>
                <a:gd name="T4" fmla="*/ 342 w 813"/>
                <a:gd name="T5" fmla="*/ 0 h 9970"/>
                <a:gd name="T6" fmla="*/ 342 w 813"/>
                <a:gd name="T7" fmla="*/ 9849 h 9970"/>
                <a:gd name="T8" fmla="*/ 470 w 813"/>
                <a:gd name="T9" fmla="*/ 9849 h 9970"/>
                <a:gd name="T10" fmla="*/ 19 w 813"/>
                <a:gd name="T11" fmla="*/ 9350 h 9970"/>
                <a:gd name="T12" fmla="*/ 406 w 813"/>
                <a:gd name="T13" fmla="*/ 9970 h 9970"/>
                <a:gd name="T14" fmla="*/ 794 w 813"/>
                <a:gd name="T15" fmla="*/ 9350 h 9970"/>
                <a:gd name="T16" fmla="*/ 774 w 813"/>
                <a:gd name="T17" fmla="*/ 9262 h 9970"/>
                <a:gd name="T18" fmla="*/ 686 w 813"/>
                <a:gd name="T19" fmla="*/ 9282 h 9970"/>
                <a:gd name="T20" fmla="*/ 352 w 813"/>
                <a:gd name="T21" fmla="*/ 9815 h 9970"/>
                <a:gd name="T22" fmla="*/ 461 w 813"/>
                <a:gd name="T23" fmla="*/ 9815 h 9970"/>
                <a:gd name="T24" fmla="*/ 127 w 813"/>
                <a:gd name="T25" fmla="*/ 9282 h 9970"/>
                <a:gd name="T26" fmla="*/ 39 w 813"/>
                <a:gd name="T27" fmla="*/ 9262 h 9970"/>
                <a:gd name="T28" fmla="*/ 19 w 813"/>
                <a:gd name="T29" fmla="*/ 935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3" h="9970">
                  <a:moveTo>
                    <a:pt x="470" y="9849"/>
                  </a:moveTo>
                  <a:lnTo>
                    <a:pt x="470" y="0"/>
                  </a:lnTo>
                  <a:lnTo>
                    <a:pt x="342" y="0"/>
                  </a:lnTo>
                  <a:lnTo>
                    <a:pt x="342" y="9849"/>
                  </a:lnTo>
                  <a:lnTo>
                    <a:pt x="470" y="9849"/>
                  </a:lnTo>
                  <a:close/>
                  <a:moveTo>
                    <a:pt x="19" y="9350"/>
                  </a:moveTo>
                  <a:lnTo>
                    <a:pt x="406" y="9970"/>
                  </a:lnTo>
                  <a:lnTo>
                    <a:pt x="794" y="9350"/>
                  </a:lnTo>
                  <a:cubicBezTo>
                    <a:pt x="813" y="9320"/>
                    <a:pt x="804" y="9281"/>
                    <a:pt x="774" y="9262"/>
                  </a:cubicBezTo>
                  <a:cubicBezTo>
                    <a:pt x="744" y="9243"/>
                    <a:pt x="704" y="9252"/>
                    <a:pt x="686" y="9282"/>
                  </a:cubicBezTo>
                  <a:lnTo>
                    <a:pt x="352" y="9815"/>
                  </a:lnTo>
                  <a:lnTo>
                    <a:pt x="461" y="9815"/>
                  </a:lnTo>
                  <a:lnTo>
                    <a:pt x="127" y="9282"/>
                  </a:lnTo>
                  <a:cubicBezTo>
                    <a:pt x="109" y="9252"/>
                    <a:pt x="69" y="9243"/>
                    <a:pt x="39" y="9262"/>
                  </a:cubicBezTo>
                  <a:cubicBezTo>
                    <a:pt x="9" y="9281"/>
                    <a:pt x="0" y="9320"/>
                    <a:pt x="19" y="9350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25" name="Freeform 320"/>
            <p:cNvSpPr>
              <a:spLocks noEditPoints="1"/>
            </p:cNvSpPr>
            <p:nvPr/>
          </p:nvSpPr>
          <p:spPr bwMode="auto">
            <a:xfrm>
              <a:off x="2830" y="1597"/>
              <a:ext cx="52" cy="652"/>
            </a:xfrm>
            <a:custGeom>
              <a:avLst/>
              <a:gdLst>
                <a:gd name="T0" fmla="*/ 345 w 813"/>
                <a:gd name="T1" fmla="*/ 10909 h 11030"/>
                <a:gd name="T2" fmla="*/ 279 w 813"/>
                <a:gd name="T3" fmla="*/ 1 h 11030"/>
                <a:gd name="T4" fmla="*/ 407 w 813"/>
                <a:gd name="T5" fmla="*/ 0 h 11030"/>
                <a:gd name="T6" fmla="*/ 473 w 813"/>
                <a:gd name="T7" fmla="*/ 10909 h 11030"/>
                <a:gd name="T8" fmla="*/ 345 w 813"/>
                <a:gd name="T9" fmla="*/ 10909 h 11030"/>
                <a:gd name="T10" fmla="*/ 794 w 813"/>
                <a:gd name="T11" fmla="*/ 10407 h 11030"/>
                <a:gd name="T12" fmla="*/ 410 w 813"/>
                <a:gd name="T13" fmla="*/ 11030 h 11030"/>
                <a:gd name="T14" fmla="*/ 19 w 813"/>
                <a:gd name="T15" fmla="*/ 10412 h 11030"/>
                <a:gd name="T16" fmla="*/ 39 w 813"/>
                <a:gd name="T17" fmla="*/ 10324 h 11030"/>
                <a:gd name="T18" fmla="*/ 127 w 813"/>
                <a:gd name="T19" fmla="*/ 10343 h 11030"/>
                <a:gd name="T20" fmla="*/ 127 w 813"/>
                <a:gd name="T21" fmla="*/ 10343 h 11030"/>
                <a:gd name="T22" fmla="*/ 463 w 813"/>
                <a:gd name="T23" fmla="*/ 10875 h 11030"/>
                <a:gd name="T24" fmla="*/ 355 w 813"/>
                <a:gd name="T25" fmla="*/ 10875 h 11030"/>
                <a:gd name="T26" fmla="*/ 685 w 813"/>
                <a:gd name="T27" fmla="*/ 10340 h 11030"/>
                <a:gd name="T28" fmla="*/ 773 w 813"/>
                <a:gd name="T29" fmla="*/ 10319 h 11030"/>
                <a:gd name="T30" fmla="*/ 794 w 813"/>
                <a:gd name="T31" fmla="*/ 10407 h 1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3" h="11030">
                  <a:moveTo>
                    <a:pt x="345" y="10909"/>
                  </a:moveTo>
                  <a:lnTo>
                    <a:pt x="279" y="1"/>
                  </a:lnTo>
                  <a:lnTo>
                    <a:pt x="407" y="0"/>
                  </a:lnTo>
                  <a:lnTo>
                    <a:pt x="473" y="10909"/>
                  </a:lnTo>
                  <a:lnTo>
                    <a:pt x="345" y="10909"/>
                  </a:lnTo>
                  <a:close/>
                  <a:moveTo>
                    <a:pt x="794" y="10407"/>
                  </a:moveTo>
                  <a:lnTo>
                    <a:pt x="410" y="11030"/>
                  </a:lnTo>
                  <a:lnTo>
                    <a:pt x="19" y="10412"/>
                  </a:lnTo>
                  <a:cubicBezTo>
                    <a:pt x="0" y="10382"/>
                    <a:pt x="9" y="10343"/>
                    <a:pt x="39" y="10324"/>
                  </a:cubicBezTo>
                  <a:cubicBezTo>
                    <a:pt x="68" y="10305"/>
                    <a:pt x="108" y="10314"/>
                    <a:pt x="127" y="10343"/>
                  </a:cubicBezTo>
                  <a:lnTo>
                    <a:pt x="127" y="10343"/>
                  </a:lnTo>
                  <a:lnTo>
                    <a:pt x="463" y="10875"/>
                  </a:lnTo>
                  <a:lnTo>
                    <a:pt x="355" y="10875"/>
                  </a:lnTo>
                  <a:lnTo>
                    <a:pt x="685" y="10340"/>
                  </a:lnTo>
                  <a:cubicBezTo>
                    <a:pt x="704" y="10310"/>
                    <a:pt x="743" y="10301"/>
                    <a:pt x="773" y="10319"/>
                  </a:cubicBezTo>
                  <a:cubicBezTo>
                    <a:pt x="803" y="10338"/>
                    <a:pt x="813" y="10377"/>
                    <a:pt x="794" y="10407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26" name="Freeform 321"/>
            <p:cNvSpPr>
              <a:spLocks noEditPoints="1"/>
            </p:cNvSpPr>
            <p:nvPr/>
          </p:nvSpPr>
          <p:spPr bwMode="auto">
            <a:xfrm>
              <a:off x="3131" y="1597"/>
              <a:ext cx="52" cy="785"/>
            </a:xfrm>
            <a:custGeom>
              <a:avLst/>
              <a:gdLst>
                <a:gd name="T0" fmla="*/ 470 w 813"/>
                <a:gd name="T1" fmla="*/ 13168 h 13288"/>
                <a:gd name="T2" fmla="*/ 470 w 813"/>
                <a:gd name="T3" fmla="*/ 0 h 13288"/>
                <a:gd name="T4" fmla="*/ 342 w 813"/>
                <a:gd name="T5" fmla="*/ 0 h 13288"/>
                <a:gd name="T6" fmla="*/ 342 w 813"/>
                <a:gd name="T7" fmla="*/ 13168 h 13288"/>
                <a:gd name="T8" fmla="*/ 470 w 813"/>
                <a:gd name="T9" fmla="*/ 13168 h 13288"/>
                <a:gd name="T10" fmla="*/ 19 w 813"/>
                <a:gd name="T11" fmla="*/ 12668 h 13288"/>
                <a:gd name="T12" fmla="*/ 406 w 813"/>
                <a:gd name="T13" fmla="*/ 13288 h 13288"/>
                <a:gd name="T14" fmla="*/ 794 w 813"/>
                <a:gd name="T15" fmla="*/ 12668 h 13288"/>
                <a:gd name="T16" fmla="*/ 774 w 813"/>
                <a:gd name="T17" fmla="*/ 12580 h 13288"/>
                <a:gd name="T18" fmla="*/ 686 w 813"/>
                <a:gd name="T19" fmla="*/ 12600 h 13288"/>
                <a:gd name="T20" fmla="*/ 352 w 813"/>
                <a:gd name="T21" fmla="*/ 13134 h 13288"/>
                <a:gd name="T22" fmla="*/ 461 w 813"/>
                <a:gd name="T23" fmla="*/ 13134 h 13288"/>
                <a:gd name="T24" fmla="*/ 127 w 813"/>
                <a:gd name="T25" fmla="*/ 12600 h 13288"/>
                <a:gd name="T26" fmla="*/ 39 w 813"/>
                <a:gd name="T27" fmla="*/ 12580 h 13288"/>
                <a:gd name="T28" fmla="*/ 19 w 813"/>
                <a:gd name="T29" fmla="*/ 12668 h 13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3" h="13288">
                  <a:moveTo>
                    <a:pt x="470" y="13168"/>
                  </a:moveTo>
                  <a:lnTo>
                    <a:pt x="470" y="0"/>
                  </a:lnTo>
                  <a:lnTo>
                    <a:pt x="342" y="0"/>
                  </a:lnTo>
                  <a:lnTo>
                    <a:pt x="342" y="13168"/>
                  </a:lnTo>
                  <a:lnTo>
                    <a:pt x="470" y="13168"/>
                  </a:lnTo>
                  <a:close/>
                  <a:moveTo>
                    <a:pt x="19" y="12668"/>
                  </a:moveTo>
                  <a:lnTo>
                    <a:pt x="406" y="13288"/>
                  </a:lnTo>
                  <a:lnTo>
                    <a:pt x="794" y="12668"/>
                  </a:lnTo>
                  <a:cubicBezTo>
                    <a:pt x="813" y="12638"/>
                    <a:pt x="804" y="12599"/>
                    <a:pt x="774" y="12580"/>
                  </a:cubicBezTo>
                  <a:cubicBezTo>
                    <a:pt x="744" y="12561"/>
                    <a:pt x="704" y="12570"/>
                    <a:pt x="686" y="12600"/>
                  </a:cubicBezTo>
                  <a:lnTo>
                    <a:pt x="352" y="13134"/>
                  </a:lnTo>
                  <a:lnTo>
                    <a:pt x="461" y="13134"/>
                  </a:lnTo>
                  <a:lnTo>
                    <a:pt x="127" y="12600"/>
                  </a:lnTo>
                  <a:cubicBezTo>
                    <a:pt x="109" y="12570"/>
                    <a:pt x="69" y="12561"/>
                    <a:pt x="39" y="12580"/>
                  </a:cubicBezTo>
                  <a:cubicBezTo>
                    <a:pt x="9" y="12599"/>
                    <a:pt x="0" y="12638"/>
                    <a:pt x="19" y="12668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27" name="Freeform 322"/>
            <p:cNvSpPr>
              <a:spLocks noEditPoints="1"/>
            </p:cNvSpPr>
            <p:nvPr/>
          </p:nvSpPr>
          <p:spPr bwMode="auto">
            <a:xfrm>
              <a:off x="3573" y="1597"/>
              <a:ext cx="52" cy="991"/>
            </a:xfrm>
            <a:custGeom>
              <a:avLst/>
              <a:gdLst>
                <a:gd name="T0" fmla="*/ 172 w 406"/>
                <a:gd name="T1" fmla="*/ 8324 h 8384"/>
                <a:gd name="T2" fmla="*/ 146 w 406"/>
                <a:gd name="T3" fmla="*/ 1 h 8384"/>
                <a:gd name="T4" fmla="*/ 210 w 406"/>
                <a:gd name="T5" fmla="*/ 0 h 8384"/>
                <a:gd name="T6" fmla="*/ 236 w 406"/>
                <a:gd name="T7" fmla="*/ 8324 h 8384"/>
                <a:gd name="T8" fmla="*/ 172 w 406"/>
                <a:gd name="T9" fmla="*/ 8324 h 8384"/>
                <a:gd name="T10" fmla="*/ 397 w 406"/>
                <a:gd name="T11" fmla="*/ 8074 h 8384"/>
                <a:gd name="T12" fmla="*/ 204 w 406"/>
                <a:gd name="T13" fmla="*/ 8384 h 8384"/>
                <a:gd name="T14" fmla="*/ 9 w 406"/>
                <a:gd name="T15" fmla="*/ 8075 h 8384"/>
                <a:gd name="T16" fmla="*/ 19 w 406"/>
                <a:gd name="T17" fmla="*/ 8031 h 8384"/>
                <a:gd name="T18" fmla="*/ 63 w 406"/>
                <a:gd name="T19" fmla="*/ 8041 h 8384"/>
                <a:gd name="T20" fmla="*/ 63 w 406"/>
                <a:gd name="T21" fmla="*/ 8041 h 8384"/>
                <a:gd name="T22" fmla="*/ 231 w 406"/>
                <a:gd name="T23" fmla="*/ 8307 h 8384"/>
                <a:gd name="T24" fmla="*/ 177 w 406"/>
                <a:gd name="T25" fmla="*/ 8307 h 8384"/>
                <a:gd name="T26" fmla="*/ 343 w 406"/>
                <a:gd name="T27" fmla="*/ 8040 h 8384"/>
                <a:gd name="T28" fmla="*/ 387 w 406"/>
                <a:gd name="T29" fmla="*/ 8030 h 8384"/>
                <a:gd name="T30" fmla="*/ 397 w 406"/>
                <a:gd name="T31" fmla="*/ 8074 h 8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6" h="8384">
                  <a:moveTo>
                    <a:pt x="172" y="8324"/>
                  </a:moveTo>
                  <a:lnTo>
                    <a:pt x="146" y="1"/>
                  </a:lnTo>
                  <a:lnTo>
                    <a:pt x="210" y="0"/>
                  </a:lnTo>
                  <a:lnTo>
                    <a:pt x="236" y="8324"/>
                  </a:lnTo>
                  <a:lnTo>
                    <a:pt x="172" y="8324"/>
                  </a:lnTo>
                  <a:close/>
                  <a:moveTo>
                    <a:pt x="397" y="8074"/>
                  </a:moveTo>
                  <a:lnTo>
                    <a:pt x="204" y="8384"/>
                  </a:lnTo>
                  <a:lnTo>
                    <a:pt x="9" y="8075"/>
                  </a:lnTo>
                  <a:cubicBezTo>
                    <a:pt x="0" y="8060"/>
                    <a:pt x="4" y="8040"/>
                    <a:pt x="19" y="8031"/>
                  </a:cubicBezTo>
                  <a:cubicBezTo>
                    <a:pt x="34" y="8021"/>
                    <a:pt x="54" y="8026"/>
                    <a:pt x="63" y="8041"/>
                  </a:cubicBezTo>
                  <a:lnTo>
                    <a:pt x="63" y="8041"/>
                  </a:lnTo>
                  <a:lnTo>
                    <a:pt x="231" y="8307"/>
                  </a:lnTo>
                  <a:lnTo>
                    <a:pt x="177" y="8307"/>
                  </a:lnTo>
                  <a:lnTo>
                    <a:pt x="343" y="8040"/>
                  </a:lnTo>
                  <a:cubicBezTo>
                    <a:pt x="352" y="8025"/>
                    <a:pt x="372" y="8020"/>
                    <a:pt x="387" y="8030"/>
                  </a:cubicBezTo>
                  <a:cubicBezTo>
                    <a:pt x="402" y="8039"/>
                    <a:pt x="406" y="8059"/>
                    <a:pt x="397" y="8074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28" name="Freeform 323"/>
            <p:cNvSpPr>
              <a:spLocks noEditPoints="1"/>
            </p:cNvSpPr>
            <p:nvPr/>
          </p:nvSpPr>
          <p:spPr bwMode="auto">
            <a:xfrm>
              <a:off x="3724" y="1597"/>
              <a:ext cx="52" cy="1055"/>
            </a:xfrm>
            <a:custGeom>
              <a:avLst/>
              <a:gdLst>
                <a:gd name="T0" fmla="*/ 235 w 406"/>
                <a:gd name="T1" fmla="*/ 8870 h 8930"/>
                <a:gd name="T2" fmla="*/ 241 w 406"/>
                <a:gd name="T3" fmla="*/ 0 h 8930"/>
                <a:gd name="T4" fmla="*/ 177 w 406"/>
                <a:gd name="T5" fmla="*/ 0 h 8930"/>
                <a:gd name="T6" fmla="*/ 171 w 406"/>
                <a:gd name="T7" fmla="*/ 8870 h 8930"/>
                <a:gd name="T8" fmla="*/ 235 w 406"/>
                <a:gd name="T9" fmla="*/ 8870 h 8930"/>
                <a:gd name="T10" fmla="*/ 9 w 406"/>
                <a:gd name="T11" fmla="*/ 8620 h 8930"/>
                <a:gd name="T12" fmla="*/ 202 w 406"/>
                <a:gd name="T13" fmla="*/ 8930 h 8930"/>
                <a:gd name="T14" fmla="*/ 396 w 406"/>
                <a:gd name="T15" fmla="*/ 8620 h 8930"/>
                <a:gd name="T16" fmla="*/ 386 w 406"/>
                <a:gd name="T17" fmla="*/ 8576 h 8930"/>
                <a:gd name="T18" fmla="*/ 342 w 406"/>
                <a:gd name="T19" fmla="*/ 8586 h 8930"/>
                <a:gd name="T20" fmla="*/ 342 w 406"/>
                <a:gd name="T21" fmla="*/ 8586 h 8930"/>
                <a:gd name="T22" fmla="*/ 175 w 406"/>
                <a:gd name="T23" fmla="*/ 8853 h 8930"/>
                <a:gd name="T24" fmla="*/ 230 w 406"/>
                <a:gd name="T25" fmla="*/ 8853 h 8930"/>
                <a:gd name="T26" fmla="*/ 63 w 406"/>
                <a:gd name="T27" fmla="*/ 8586 h 8930"/>
                <a:gd name="T28" fmla="*/ 19 w 406"/>
                <a:gd name="T29" fmla="*/ 8576 h 8930"/>
                <a:gd name="T30" fmla="*/ 9 w 406"/>
                <a:gd name="T31" fmla="*/ 8620 h 8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6" h="8930">
                  <a:moveTo>
                    <a:pt x="235" y="8870"/>
                  </a:moveTo>
                  <a:lnTo>
                    <a:pt x="241" y="0"/>
                  </a:lnTo>
                  <a:lnTo>
                    <a:pt x="177" y="0"/>
                  </a:lnTo>
                  <a:lnTo>
                    <a:pt x="171" y="8870"/>
                  </a:lnTo>
                  <a:lnTo>
                    <a:pt x="235" y="8870"/>
                  </a:lnTo>
                  <a:close/>
                  <a:moveTo>
                    <a:pt x="9" y="8620"/>
                  </a:moveTo>
                  <a:lnTo>
                    <a:pt x="202" y="8930"/>
                  </a:lnTo>
                  <a:lnTo>
                    <a:pt x="396" y="8620"/>
                  </a:lnTo>
                  <a:cubicBezTo>
                    <a:pt x="406" y="8605"/>
                    <a:pt x="401" y="8586"/>
                    <a:pt x="386" y="8576"/>
                  </a:cubicBezTo>
                  <a:cubicBezTo>
                    <a:pt x="371" y="8567"/>
                    <a:pt x="352" y="8571"/>
                    <a:pt x="342" y="8586"/>
                  </a:cubicBezTo>
                  <a:lnTo>
                    <a:pt x="342" y="8586"/>
                  </a:lnTo>
                  <a:lnTo>
                    <a:pt x="175" y="8853"/>
                  </a:lnTo>
                  <a:lnTo>
                    <a:pt x="230" y="8853"/>
                  </a:lnTo>
                  <a:lnTo>
                    <a:pt x="63" y="8586"/>
                  </a:lnTo>
                  <a:cubicBezTo>
                    <a:pt x="54" y="8571"/>
                    <a:pt x="34" y="8567"/>
                    <a:pt x="19" y="8576"/>
                  </a:cubicBezTo>
                  <a:cubicBezTo>
                    <a:pt x="4" y="8585"/>
                    <a:pt x="0" y="8605"/>
                    <a:pt x="9" y="8620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29" name="Freeform 324"/>
            <p:cNvSpPr>
              <a:spLocks noEditPoints="1"/>
            </p:cNvSpPr>
            <p:nvPr/>
          </p:nvSpPr>
          <p:spPr bwMode="auto">
            <a:xfrm>
              <a:off x="4018" y="1597"/>
              <a:ext cx="52" cy="1192"/>
            </a:xfrm>
            <a:custGeom>
              <a:avLst/>
              <a:gdLst>
                <a:gd name="T0" fmla="*/ 235 w 407"/>
                <a:gd name="T1" fmla="*/ 10026 h 10087"/>
                <a:gd name="T2" fmla="*/ 235 w 407"/>
                <a:gd name="T3" fmla="*/ 0 h 10087"/>
                <a:gd name="T4" fmla="*/ 171 w 407"/>
                <a:gd name="T5" fmla="*/ 0 h 10087"/>
                <a:gd name="T6" fmla="*/ 171 w 407"/>
                <a:gd name="T7" fmla="*/ 10026 h 10087"/>
                <a:gd name="T8" fmla="*/ 235 w 407"/>
                <a:gd name="T9" fmla="*/ 10026 h 10087"/>
                <a:gd name="T10" fmla="*/ 10 w 407"/>
                <a:gd name="T11" fmla="*/ 9777 h 10087"/>
                <a:gd name="T12" fmla="*/ 203 w 407"/>
                <a:gd name="T13" fmla="*/ 10087 h 10087"/>
                <a:gd name="T14" fmla="*/ 397 w 407"/>
                <a:gd name="T15" fmla="*/ 9777 h 10087"/>
                <a:gd name="T16" fmla="*/ 387 w 407"/>
                <a:gd name="T17" fmla="*/ 9733 h 10087"/>
                <a:gd name="T18" fmla="*/ 343 w 407"/>
                <a:gd name="T19" fmla="*/ 9743 h 10087"/>
                <a:gd name="T20" fmla="*/ 176 w 407"/>
                <a:gd name="T21" fmla="*/ 10010 h 10087"/>
                <a:gd name="T22" fmla="*/ 231 w 407"/>
                <a:gd name="T23" fmla="*/ 10010 h 10087"/>
                <a:gd name="T24" fmla="*/ 64 w 407"/>
                <a:gd name="T25" fmla="*/ 9743 h 10087"/>
                <a:gd name="T26" fmla="*/ 20 w 407"/>
                <a:gd name="T27" fmla="*/ 9733 h 10087"/>
                <a:gd name="T28" fmla="*/ 10 w 407"/>
                <a:gd name="T29" fmla="*/ 9777 h 10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7" h="10087">
                  <a:moveTo>
                    <a:pt x="235" y="10026"/>
                  </a:moveTo>
                  <a:lnTo>
                    <a:pt x="235" y="0"/>
                  </a:lnTo>
                  <a:lnTo>
                    <a:pt x="171" y="0"/>
                  </a:lnTo>
                  <a:lnTo>
                    <a:pt x="171" y="10026"/>
                  </a:lnTo>
                  <a:lnTo>
                    <a:pt x="235" y="10026"/>
                  </a:lnTo>
                  <a:close/>
                  <a:moveTo>
                    <a:pt x="10" y="9777"/>
                  </a:moveTo>
                  <a:lnTo>
                    <a:pt x="203" y="10087"/>
                  </a:lnTo>
                  <a:lnTo>
                    <a:pt x="397" y="9777"/>
                  </a:lnTo>
                  <a:cubicBezTo>
                    <a:pt x="407" y="9762"/>
                    <a:pt x="402" y="9742"/>
                    <a:pt x="387" y="9733"/>
                  </a:cubicBezTo>
                  <a:cubicBezTo>
                    <a:pt x="372" y="9723"/>
                    <a:pt x="352" y="9728"/>
                    <a:pt x="343" y="9743"/>
                  </a:cubicBezTo>
                  <a:lnTo>
                    <a:pt x="176" y="10010"/>
                  </a:lnTo>
                  <a:lnTo>
                    <a:pt x="231" y="10010"/>
                  </a:lnTo>
                  <a:lnTo>
                    <a:pt x="64" y="9743"/>
                  </a:lnTo>
                  <a:cubicBezTo>
                    <a:pt x="55" y="9728"/>
                    <a:pt x="35" y="9723"/>
                    <a:pt x="20" y="9733"/>
                  </a:cubicBezTo>
                  <a:cubicBezTo>
                    <a:pt x="5" y="9742"/>
                    <a:pt x="0" y="9762"/>
                    <a:pt x="10" y="9777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30" name="Freeform 325"/>
            <p:cNvSpPr>
              <a:spLocks noEditPoints="1"/>
            </p:cNvSpPr>
            <p:nvPr/>
          </p:nvSpPr>
          <p:spPr bwMode="auto">
            <a:xfrm>
              <a:off x="4323" y="1597"/>
              <a:ext cx="52" cy="1322"/>
            </a:xfrm>
            <a:custGeom>
              <a:avLst/>
              <a:gdLst>
                <a:gd name="T0" fmla="*/ 234 w 406"/>
                <a:gd name="T1" fmla="*/ 11133 h 11193"/>
                <a:gd name="T2" fmla="*/ 277 w 406"/>
                <a:gd name="T3" fmla="*/ 1 h 11193"/>
                <a:gd name="T4" fmla="*/ 213 w 406"/>
                <a:gd name="T5" fmla="*/ 0 h 11193"/>
                <a:gd name="T6" fmla="*/ 170 w 406"/>
                <a:gd name="T7" fmla="*/ 11133 h 11193"/>
                <a:gd name="T8" fmla="*/ 234 w 406"/>
                <a:gd name="T9" fmla="*/ 11133 h 11193"/>
                <a:gd name="T10" fmla="*/ 9 w 406"/>
                <a:gd name="T11" fmla="*/ 10882 h 11193"/>
                <a:gd name="T12" fmla="*/ 201 w 406"/>
                <a:gd name="T13" fmla="*/ 11193 h 11193"/>
                <a:gd name="T14" fmla="*/ 396 w 406"/>
                <a:gd name="T15" fmla="*/ 10884 h 11193"/>
                <a:gd name="T16" fmla="*/ 386 w 406"/>
                <a:gd name="T17" fmla="*/ 10840 h 11193"/>
                <a:gd name="T18" fmla="*/ 342 w 406"/>
                <a:gd name="T19" fmla="*/ 10850 h 11193"/>
                <a:gd name="T20" fmla="*/ 175 w 406"/>
                <a:gd name="T21" fmla="*/ 11116 h 11193"/>
                <a:gd name="T22" fmla="*/ 229 w 406"/>
                <a:gd name="T23" fmla="*/ 11116 h 11193"/>
                <a:gd name="T24" fmla="*/ 63 w 406"/>
                <a:gd name="T25" fmla="*/ 10849 h 11193"/>
                <a:gd name="T26" fmla="*/ 19 w 406"/>
                <a:gd name="T27" fmla="*/ 10838 h 11193"/>
                <a:gd name="T28" fmla="*/ 9 w 406"/>
                <a:gd name="T29" fmla="*/ 10882 h 1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6" h="11193">
                  <a:moveTo>
                    <a:pt x="234" y="11133"/>
                  </a:moveTo>
                  <a:lnTo>
                    <a:pt x="277" y="1"/>
                  </a:lnTo>
                  <a:lnTo>
                    <a:pt x="213" y="0"/>
                  </a:lnTo>
                  <a:lnTo>
                    <a:pt x="170" y="11133"/>
                  </a:lnTo>
                  <a:lnTo>
                    <a:pt x="234" y="11133"/>
                  </a:lnTo>
                  <a:close/>
                  <a:moveTo>
                    <a:pt x="9" y="10882"/>
                  </a:moveTo>
                  <a:lnTo>
                    <a:pt x="201" y="11193"/>
                  </a:lnTo>
                  <a:lnTo>
                    <a:pt x="396" y="10884"/>
                  </a:lnTo>
                  <a:cubicBezTo>
                    <a:pt x="406" y="10869"/>
                    <a:pt x="401" y="10849"/>
                    <a:pt x="386" y="10840"/>
                  </a:cubicBezTo>
                  <a:cubicBezTo>
                    <a:pt x="372" y="10830"/>
                    <a:pt x="352" y="10835"/>
                    <a:pt x="342" y="10850"/>
                  </a:cubicBezTo>
                  <a:lnTo>
                    <a:pt x="175" y="11116"/>
                  </a:lnTo>
                  <a:lnTo>
                    <a:pt x="229" y="11116"/>
                  </a:lnTo>
                  <a:lnTo>
                    <a:pt x="63" y="10849"/>
                  </a:lnTo>
                  <a:cubicBezTo>
                    <a:pt x="54" y="10834"/>
                    <a:pt x="34" y="10829"/>
                    <a:pt x="19" y="10838"/>
                  </a:cubicBezTo>
                  <a:cubicBezTo>
                    <a:pt x="4" y="10848"/>
                    <a:pt x="0" y="10867"/>
                    <a:pt x="9" y="10882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31" name="Freeform 326"/>
            <p:cNvSpPr>
              <a:spLocks noEditPoints="1"/>
            </p:cNvSpPr>
            <p:nvPr/>
          </p:nvSpPr>
          <p:spPr bwMode="auto">
            <a:xfrm>
              <a:off x="4485" y="1611"/>
              <a:ext cx="52" cy="1381"/>
            </a:xfrm>
            <a:custGeom>
              <a:avLst/>
              <a:gdLst>
                <a:gd name="T0" fmla="*/ 172 w 407"/>
                <a:gd name="T1" fmla="*/ 11635 h 11695"/>
                <a:gd name="T2" fmla="*/ 160 w 407"/>
                <a:gd name="T3" fmla="*/ 1 h 11695"/>
                <a:gd name="T4" fmla="*/ 224 w 407"/>
                <a:gd name="T5" fmla="*/ 0 h 11695"/>
                <a:gd name="T6" fmla="*/ 236 w 407"/>
                <a:gd name="T7" fmla="*/ 11635 h 11695"/>
                <a:gd name="T8" fmla="*/ 172 w 407"/>
                <a:gd name="T9" fmla="*/ 11635 h 11695"/>
                <a:gd name="T10" fmla="*/ 397 w 407"/>
                <a:gd name="T11" fmla="*/ 11385 h 11695"/>
                <a:gd name="T12" fmla="*/ 204 w 407"/>
                <a:gd name="T13" fmla="*/ 11695 h 11695"/>
                <a:gd name="T14" fmla="*/ 10 w 407"/>
                <a:gd name="T15" fmla="*/ 11385 h 11695"/>
                <a:gd name="T16" fmla="*/ 20 w 407"/>
                <a:gd name="T17" fmla="*/ 11341 h 11695"/>
                <a:gd name="T18" fmla="*/ 64 w 407"/>
                <a:gd name="T19" fmla="*/ 11351 h 11695"/>
                <a:gd name="T20" fmla="*/ 64 w 407"/>
                <a:gd name="T21" fmla="*/ 11351 h 11695"/>
                <a:gd name="T22" fmla="*/ 231 w 407"/>
                <a:gd name="T23" fmla="*/ 11618 h 11695"/>
                <a:gd name="T24" fmla="*/ 177 w 407"/>
                <a:gd name="T25" fmla="*/ 11618 h 11695"/>
                <a:gd name="T26" fmla="*/ 343 w 407"/>
                <a:gd name="T27" fmla="*/ 11351 h 11695"/>
                <a:gd name="T28" fmla="*/ 387 w 407"/>
                <a:gd name="T29" fmla="*/ 11341 h 11695"/>
                <a:gd name="T30" fmla="*/ 397 w 407"/>
                <a:gd name="T31" fmla="*/ 11385 h 11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7" h="11695">
                  <a:moveTo>
                    <a:pt x="172" y="11635"/>
                  </a:moveTo>
                  <a:lnTo>
                    <a:pt x="160" y="1"/>
                  </a:lnTo>
                  <a:lnTo>
                    <a:pt x="224" y="0"/>
                  </a:lnTo>
                  <a:lnTo>
                    <a:pt x="236" y="11635"/>
                  </a:lnTo>
                  <a:lnTo>
                    <a:pt x="172" y="11635"/>
                  </a:lnTo>
                  <a:close/>
                  <a:moveTo>
                    <a:pt x="397" y="11385"/>
                  </a:moveTo>
                  <a:lnTo>
                    <a:pt x="204" y="11695"/>
                  </a:lnTo>
                  <a:lnTo>
                    <a:pt x="10" y="11385"/>
                  </a:lnTo>
                  <a:cubicBezTo>
                    <a:pt x="0" y="11370"/>
                    <a:pt x="5" y="11351"/>
                    <a:pt x="20" y="11341"/>
                  </a:cubicBezTo>
                  <a:cubicBezTo>
                    <a:pt x="35" y="11332"/>
                    <a:pt x="55" y="11336"/>
                    <a:pt x="64" y="11351"/>
                  </a:cubicBezTo>
                  <a:lnTo>
                    <a:pt x="64" y="11351"/>
                  </a:lnTo>
                  <a:lnTo>
                    <a:pt x="231" y="11618"/>
                  </a:lnTo>
                  <a:lnTo>
                    <a:pt x="177" y="11618"/>
                  </a:lnTo>
                  <a:lnTo>
                    <a:pt x="343" y="11351"/>
                  </a:lnTo>
                  <a:cubicBezTo>
                    <a:pt x="352" y="11336"/>
                    <a:pt x="372" y="11331"/>
                    <a:pt x="387" y="11341"/>
                  </a:cubicBezTo>
                  <a:cubicBezTo>
                    <a:pt x="402" y="11350"/>
                    <a:pt x="407" y="11370"/>
                    <a:pt x="397" y="11385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32" name="Line 327"/>
            <p:cNvSpPr>
              <a:spLocks noChangeShapeType="1"/>
            </p:cNvSpPr>
            <p:nvPr/>
          </p:nvSpPr>
          <p:spPr bwMode="auto">
            <a:xfrm flipH="1" flipV="1">
              <a:off x="1834" y="2064"/>
              <a:ext cx="525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33" name="Line 328"/>
            <p:cNvSpPr>
              <a:spLocks noChangeShapeType="1"/>
            </p:cNvSpPr>
            <p:nvPr/>
          </p:nvSpPr>
          <p:spPr bwMode="auto">
            <a:xfrm flipH="1">
              <a:off x="1834" y="2272"/>
              <a:ext cx="999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34" name="Line 329"/>
            <p:cNvSpPr>
              <a:spLocks noChangeShapeType="1"/>
            </p:cNvSpPr>
            <p:nvPr/>
          </p:nvSpPr>
          <p:spPr bwMode="auto">
            <a:xfrm flipH="1">
              <a:off x="1834" y="2345"/>
              <a:ext cx="11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35" name="Line 330"/>
            <p:cNvSpPr>
              <a:spLocks noChangeShapeType="1"/>
            </p:cNvSpPr>
            <p:nvPr/>
          </p:nvSpPr>
          <p:spPr bwMode="auto">
            <a:xfrm flipH="1">
              <a:off x="1834" y="2407"/>
              <a:ext cx="129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36" name="Line 331"/>
            <p:cNvSpPr>
              <a:spLocks noChangeShapeType="1"/>
            </p:cNvSpPr>
            <p:nvPr/>
          </p:nvSpPr>
          <p:spPr bwMode="auto">
            <a:xfrm flipH="1">
              <a:off x="1834" y="2474"/>
              <a:ext cx="1439" cy="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37" name="Line 332"/>
            <p:cNvSpPr>
              <a:spLocks noChangeShapeType="1"/>
            </p:cNvSpPr>
            <p:nvPr/>
          </p:nvSpPr>
          <p:spPr bwMode="auto">
            <a:xfrm flipH="1">
              <a:off x="1837" y="2546"/>
              <a:ext cx="1598" cy="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38" name="Line 333"/>
            <p:cNvSpPr>
              <a:spLocks noChangeShapeType="1"/>
            </p:cNvSpPr>
            <p:nvPr/>
          </p:nvSpPr>
          <p:spPr bwMode="auto">
            <a:xfrm flipH="1">
              <a:off x="1838" y="2605"/>
              <a:ext cx="1735" cy="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39" name="Line 334"/>
            <p:cNvSpPr>
              <a:spLocks noChangeShapeType="1"/>
            </p:cNvSpPr>
            <p:nvPr/>
          </p:nvSpPr>
          <p:spPr bwMode="auto">
            <a:xfrm flipH="1">
              <a:off x="1838" y="2674"/>
              <a:ext cx="1889" cy="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40" name="Line 335"/>
            <p:cNvSpPr>
              <a:spLocks noChangeShapeType="1"/>
            </p:cNvSpPr>
            <p:nvPr/>
          </p:nvSpPr>
          <p:spPr bwMode="auto">
            <a:xfrm flipH="1">
              <a:off x="1834" y="2739"/>
              <a:ext cx="2037" cy="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41" name="Line 336"/>
            <p:cNvSpPr>
              <a:spLocks noChangeShapeType="1"/>
            </p:cNvSpPr>
            <p:nvPr/>
          </p:nvSpPr>
          <p:spPr bwMode="auto">
            <a:xfrm flipH="1">
              <a:off x="1834" y="2810"/>
              <a:ext cx="2191" cy="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42" name="Line 337"/>
            <p:cNvSpPr>
              <a:spLocks noChangeShapeType="1"/>
            </p:cNvSpPr>
            <p:nvPr/>
          </p:nvSpPr>
          <p:spPr bwMode="auto">
            <a:xfrm flipH="1">
              <a:off x="1834" y="2875"/>
              <a:ext cx="2347" cy="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43" name="Line 338"/>
            <p:cNvSpPr>
              <a:spLocks noChangeShapeType="1"/>
            </p:cNvSpPr>
            <p:nvPr/>
          </p:nvSpPr>
          <p:spPr bwMode="auto">
            <a:xfrm flipH="1">
              <a:off x="1838" y="2947"/>
              <a:ext cx="2487" cy="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44" name="Line 339"/>
            <p:cNvSpPr>
              <a:spLocks noChangeShapeType="1"/>
            </p:cNvSpPr>
            <p:nvPr/>
          </p:nvSpPr>
          <p:spPr bwMode="auto">
            <a:xfrm flipH="1">
              <a:off x="1838" y="3013"/>
              <a:ext cx="2644" cy="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45" name="Line 340"/>
            <p:cNvSpPr>
              <a:spLocks noChangeShapeType="1"/>
            </p:cNvSpPr>
            <p:nvPr/>
          </p:nvSpPr>
          <p:spPr bwMode="auto">
            <a:xfrm flipH="1">
              <a:off x="1838" y="3092"/>
              <a:ext cx="2822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46" name="Rectangle 341"/>
            <p:cNvSpPr>
              <a:spLocks noChangeArrowheads="1"/>
            </p:cNvSpPr>
            <p:nvPr/>
          </p:nvSpPr>
          <p:spPr bwMode="auto">
            <a:xfrm>
              <a:off x="2226" y="1390"/>
              <a:ext cx="2561" cy="208"/>
            </a:xfrm>
            <a:prstGeom prst="rect">
              <a:avLst/>
            </a:prstGeom>
            <a:noFill/>
            <a:ln w="269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47" name="Rectangle 342"/>
            <p:cNvSpPr>
              <a:spLocks noChangeArrowheads="1"/>
            </p:cNvSpPr>
            <p:nvPr/>
          </p:nvSpPr>
          <p:spPr bwMode="auto">
            <a:xfrm>
              <a:off x="3154" y="1446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8" name="Rectangle 343"/>
            <p:cNvSpPr>
              <a:spLocks noChangeArrowheads="1"/>
            </p:cNvSpPr>
            <p:nvPr/>
          </p:nvSpPr>
          <p:spPr bwMode="auto">
            <a:xfrm>
              <a:off x="3260" y="1446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9" name="Rectangle 344"/>
            <p:cNvSpPr>
              <a:spLocks noChangeArrowheads="1"/>
            </p:cNvSpPr>
            <p:nvPr/>
          </p:nvSpPr>
          <p:spPr bwMode="auto">
            <a:xfrm>
              <a:off x="3285" y="1446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0" name="Freeform 345"/>
            <p:cNvSpPr>
              <a:spLocks noEditPoints="1"/>
            </p:cNvSpPr>
            <p:nvPr/>
          </p:nvSpPr>
          <p:spPr bwMode="auto">
            <a:xfrm>
              <a:off x="2609" y="1148"/>
              <a:ext cx="52" cy="241"/>
            </a:xfrm>
            <a:custGeom>
              <a:avLst/>
              <a:gdLst>
                <a:gd name="T0" fmla="*/ 470 w 813"/>
                <a:gd name="T1" fmla="*/ 3972 h 4093"/>
                <a:gd name="T2" fmla="*/ 470 w 813"/>
                <a:gd name="T3" fmla="*/ 0 h 4093"/>
                <a:gd name="T4" fmla="*/ 342 w 813"/>
                <a:gd name="T5" fmla="*/ 0 h 4093"/>
                <a:gd name="T6" fmla="*/ 342 w 813"/>
                <a:gd name="T7" fmla="*/ 3972 h 4093"/>
                <a:gd name="T8" fmla="*/ 470 w 813"/>
                <a:gd name="T9" fmla="*/ 3972 h 4093"/>
                <a:gd name="T10" fmla="*/ 19 w 813"/>
                <a:gd name="T11" fmla="*/ 3473 h 4093"/>
                <a:gd name="T12" fmla="*/ 406 w 813"/>
                <a:gd name="T13" fmla="*/ 4093 h 4093"/>
                <a:gd name="T14" fmla="*/ 794 w 813"/>
                <a:gd name="T15" fmla="*/ 3473 h 4093"/>
                <a:gd name="T16" fmla="*/ 774 w 813"/>
                <a:gd name="T17" fmla="*/ 3385 h 4093"/>
                <a:gd name="T18" fmla="*/ 686 w 813"/>
                <a:gd name="T19" fmla="*/ 3405 h 4093"/>
                <a:gd name="T20" fmla="*/ 352 w 813"/>
                <a:gd name="T21" fmla="*/ 3938 h 4093"/>
                <a:gd name="T22" fmla="*/ 461 w 813"/>
                <a:gd name="T23" fmla="*/ 3938 h 4093"/>
                <a:gd name="T24" fmla="*/ 127 w 813"/>
                <a:gd name="T25" fmla="*/ 3405 h 4093"/>
                <a:gd name="T26" fmla="*/ 39 w 813"/>
                <a:gd name="T27" fmla="*/ 3385 h 4093"/>
                <a:gd name="T28" fmla="*/ 19 w 813"/>
                <a:gd name="T29" fmla="*/ 3473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3" h="4093">
                  <a:moveTo>
                    <a:pt x="470" y="3972"/>
                  </a:moveTo>
                  <a:lnTo>
                    <a:pt x="470" y="0"/>
                  </a:lnTo>
                  <a:lnTo>
                    <a:pt x="342" y="0"/>
                  </a:lnTo>
                  <a:lnTo>
                    <a:pt x="342" y="3972"/>
                  </a:lnTo>
                  <a:lnTo>
                    <a:pt x="470" y="3972"/>
                  </a:lnTo>
                  <a:close/>
                  <a:moveTo>
                    <a:pt x="19" y="3473"/>
                  </a:moveTo>
                  <a:lnTo>
                    <a:pt x="406" y="4093"/>
                  </a:lnTo>
                  <a:lnTo>
                    <a:pt x="794" y="3473"/>
                  </a:lnTo>
                  <a:cubicBezTo>
                    <a:pt x="813" y="3443"/>
                    <a:pt x="804" y="3403"/>
                    <a:pt x="774" y="3385"/>
                  </a:cubicBezTo>
                  <a:cubicBezTo>
                    <a:pt x="744" y="3366"/>
                    <a:pt x="704" y="3375"/>
                    <a:pt x="686" y="3405"/>
                  </a:cubicBezTo>
                  <a:lnTo>
                    <a:pt x="352" y="3938"/>
                  </a:lnTo>
                  <a:lnTo>
                    <a:pt x="461" y="3938"/>
                  </a:lnTo>
                  <a:lnTo>
                    <a:pt x="127" y="3405"/>
                  </a:lnTo>
                  <a:cubicBezTo>
                    <a:pt x="109" y="3375"/>
                    <a:pt x="69" y="3366"/>
                    <a:pt x="39" y="3385"/>
                  </a:cubicBezTo>
                  <a:cubicBezTo>
                    <a:pt x="9" y="3403"/>
                    <a:pt x="0" y="3443"/>
                    <a:pt x="19" y="3473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51" name="Freeform 346"/>
            <p:cNvSpPr>
              <a:spLocks noEditPoints="1"/>
            </p:cNvSpPr>
            <p:nvPr/>
          </p:nvSpPr>
          <p:spPr bwMode="auto">
            <a:xfrm>
              <a:off x="3105" y="1148"/>
              <a:ext cx="52" cy="241"/>
            </a:xfrm>
            <a:custGeom>
              <a:avLst/>
              <a:gdLst>
                <a:gd name="T0" fmla="*/ 470 w 813"/>
                <a:gd name="T1" fmla="*/ 3972 h 4093"/>
                <a:gd name="T2" fmla="*/ 470 w 813"/>
                <a:gd name="T3" fmla="*/ 0 h 4093"/>
                <a:gd name="T4" fmla="*/ 342 w 813"/>
                <a:gd name="T5" fmla="*/ 0 h 4093"/>
                <a:gd name="T6" fmla="*/ 342 w 813"/>
                <a:gd name="T7" fmla="*/ 3972 h 4093"/>
                <a:gd name="T8" fmla="*/ 470 w 813"/>
                <a:gd name="T9" fmla="*/ 3972 h 4093"/>
                <a:gd name="T10" fmla="*/ 19 w 813"/>
                <a:gd name="T11" fmla="*/ 3473 h 4093"/>
                <a:gd name="T12" fmla="*/ 406 w 813"/>
                <a:gd name="T13" fmla="*/ 4093 h 4093"/>
                <a:gd name="T14" fmla="*/ 794 w 813"/>
                <a:gd name="T15" fmla="*/ 3473 h 4093"/>
                <a:gd name="T16" fmla="*/ 774 w 813"/>
                <a:gd name="T17" fmla="*/ 3385 h 4093"/>
                <a:gd name="T18" fmla="*/ 686 w 813"/>
                <a:gd name="T19" fmla="*/ 3405 h 4093"/>
                <a:gd name="T20" fmla="*/ 352 w 813"/>
                <a:gd name="T21" fmla="*/ 3938 h 4093"/>
                <a:gd name="T22" fmla="*/ 461 w 813"/>
                <a:gd name="T23" fmla="*/ 3938 h 4093"/>
                <a:gd name="T24" fmla="*/ 127 w 813"/>
                <a:gd name="T25" fmla="*/ 3405 h 4093"/>
                <a:gd name="T26" fmla="*/ 39 w 813"/>
                <a:gd name="T27" fmla="*/ 3385 h 4093"/>
                <a:gd name="T28" fmla="*/ 19 w 813"/>
                <a:gd name="T29" fmla="*/ 3473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3" h="4093">
                  <a:moveTo>
                    <a:pt x="470" y="3972"/>
                  </a:moveTo>
                  <a:lnTo>
                    <a:pt x="470" y="0"/>
                  </a:lnTo>
                  <a:lnTo>
                    <a:pt x="342" y="0"/>
                  </a:lnTo>
                  <a:lnTo>
                    <a:pt x="342" y="3972"/>
                  </a:lnTo>
                  <a:lnTo>
                    <a:pt x="470" y="3972"/>
                  </a:lnTo>
                  <a:close/>
                  <a:moveTo>
                    <a:pt x="19" y="3473"/>
                  </a:moveTo>
                  <a:lnTo>
                    <a:pt x="406" y="4093"/>
                  </a:lnTo>
                  <a:lnTo>
                    <a:pt x="794" y="3473"/>
                  </a:lnTo>
                  <a:cubicBezTo>
                    <a:pt x="813" y="3443"/>
                    <a:pt x="804" y="3403"/>
                    <a:pt x="774" y="3385"/>
                  </a:cubicBezTo>
                  <a:cubicBezTo>
                    <a:pt x="744" y="3366"/>
                    <a:pt x="704" y="3375"/>
                    <a:pt x="686" y="3405"/>
                  </a:cubicBezTo>
                  <a:lnTo>
                    <a:pt x="352" y="3938"/>
                  </a:lnTo>
                  <a:lnTo>
                    <a:pt x="461" y="3938"/>
                  </a:lnTo>
                  <a:lnTo>
                    <a:pt x="127" y="3405"/>
                  </a:lnTo>
                  <a:cubicBezTo>
                    <a:pt x="109" y="3375"/>
                    <a:pt x="69" y="3366"/>
                    <a:pt x="39" y="3385"/>
                  </a:cubicBezTo>
                  <a:cubicBezTo>
                    <a:pt x="9" y="3403"/>
                    <a:pt x="0" y="3443"/>
                    <a:pt x="19" y="3473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52" name="Freeform 347"/>
            <p:cNvSpPr>
              <a:spLocks noEditPoints="1"/>
            </p:cNvSpPr>
            <p:nvPr/>
          </p:nvSpPr>
          <p:spPr bwMode="auto">
            <a:xfrm>
              <a:off x="2684" y="1224"/>
              <a:ext cx="415" cy="24"/>
            </a:xfrm>
            <a:custGeom>
              <a:avLst/>
              <a:gdLst>
                <a:gd name="T0" fmla="*/ 0 w 415"/>
                <a:gd name="T1" fmla="*/ 0 h 24"/>
                <a:gd name="T2" fmla="*/ 25 w 415"/>
                <a:gd name="T3" fmla="*/ 0 h 24"/>
                <a:gd name="T4" fmla="*/ 25 w 415"/>
                <a:gd name="T5" fmla="*/ 24 h 24"/>
                <a:gd name="T6" fmla="*/ 0 w 415"/>
                <a:gd name="T7" fmla="*/ 24 h 24"/>
                <a:gd name="T8" fmla="*/ 0 w 415"/>
                <a:gd name="T9" fmla="*/ 0 h 24"/>
                <a:gd name="T10" fmla="*/ 51 w 415"/>
                <a:gd name="T11" fmla="*/ 0 h 24"/>
                <a:gd name="T12" fmla="*/ 76 w 415"/>
                <a:gd name="T13" fmla="*/ 0 h 24"/>
                <a:gd name="T14" fmla="*/ 76 w 415"/>
                <a:gd name="T15" fmla="*/ 24 h 24"/>
                <a:gd name="T16" fmla="*/ 51 w 415"/>
                <a:gd name="T17" fmla="*/ 24 h 24"/>
                <a:gd name="T18" fmla="*/ 51 w 415"/>
                <a:gd name="T19" fmla="*/ 0 h 24"/>
                <a:gd name="T20" fmla="*/ 102 w 415"/>
                <a:gd name="T21" fmla="*/ 0 h 24"/>
                <a:gd name="T22" fmla="*/ 128 w 415"/>
                <a:gd name="T23" fmla="*/ 0 h 24"/>
                <a:gd name="T24" fmla="*/ 128 w 415"/>
                <a:gd name="T25" fmla="*/ 24 h 24"/>
                <a:gd name="T26" fmla="*/ 102 w 415"/>
                <a:gd name="T27" fmla="*/ 24 h 24"/>
                <a:gd name="T28" fmla="*/ 102 w 415"/>
                <a:gd name="T29" fmla="*/ 0 h 24"/>
                <a:gd name="T30" fmla="*/ 153 w 415"/>
                <a:gd name="T31" fmla="*/ 0 h 24"/>
                <a:gd name="T32" fmla="*/ 179 w 415"/>
                <a:gd name="T33" fmla="*/ 0 h 24"/>
                <a:gd name="T34" fmla="*/ 179 w 415"/>
                <a:gd name="T35" fmla="*/ 24 h 24"/>
                <a:gd name="T36" fmla="*/ 153 w 415"/>
                <a:gd name="T37" fmla="*/ 24 h 24"/>
                <a:gd name="T38" fmla="*/ 153 w 415"/>
                <a:gd name="T39" fmla="*/ 0 h 24"/>
                <a:gd name="T40" fmla="*/ 204 w 415"/>
                <a:gd name="T41" fmla="*/ 0 h 24"/>
                <a:gd name="T42" fmla="*/ 230 w 415"/>
                <a:gd name="T43" fmla="*/ 0 h 24"/>
                <a:gd name="T44" fmla="*/ 230 w 415"/>
                <a:gd name="T45" fmla="*/ 24 h 24"/>
                <a:gd name="T46" fmla="*/ 204 w 415"/>
                <a:gd name="T47" fmla="*/ 24 h 24"/>
                <a:gd name="T48" fmla="*/ 204 w 415"/>
                <a:gd name="T49" fmla="*/ 0 h 24"/>
                <a:gd name="T50" fmla="*/ 255 w 415"/>
                <a:gd name="T51" fmla="*/ 0 h 24"/>
                <a:gd name="T52" fmla="*/ 281 w 415"/>
                <a:gd name="T53" fmla="*/ 0 h 24"/>
                <a:gd name="T54" fmla="*/ 281 w 415"/>
                <a:gd name="T55" fmla="*/ 24 h 24"/>
                <a:gd name="T56" fmla="*/ 255 w 415"/>
                <a:gd name="T57" fmla="*/ 24 h 24"/>
                <a:gd name="T58" fmla="*/ 255 w 415"/>
                <a:gd name="T59" fmla="*/ 0 h 24"/>
                <a:gd name="T60" fmla="*/ 307 w 415"/>
                <a:gd name="T61" fmla="*/ 0 h 24"/>
                <a:gd name="T62" fmla="*/ 332 w 415"/>
                <a:gd name="T63" fmla="*/ 0 h 24"/>
                <a:gd name="T64" fmla="*/ 332 w 415"/>
                <a:gd name="T65" fmla="*/ 24 h 24"/>
                <a:gd name="T66" fmla="*/ 307 w 415"/>
                <a:gd name="T67" fmla="*/ 24 h 24"/>
                <a:gd name="T68" fmla="*/ 307 w 415"/>
                <a:gd name="T69" fmla="*/ 0 h 24"/>
                <a:gd name="T70" fmla="*/ 358 w 415"/>
                <a:gd name="T71" fmla="*/ 0 h 24"/>
                <a:gd name="T72" fmla="*/ 383 w 415"/>
                <a:gd name="T73" fmla="*/ 0 h 24"/>
                <a:gd name="T74" fmla="*/ 383 w 415"/>
                <a:gd name="T75" fmla="*/ 24 h 24"/>
                <a:gd name="T76" fmla="*/ 358 w 415"/>
                <a:gd name="T77" fmla="*/ 24 h 24"/>
                <a:gd name="T78" fmla="*/ 358 w 415"/>
                <a:gd name="T79" fmla="*/ 0 h 24"/>
                <a:gd name="T80" fmla="*/ 409 w 415"/>
                <a:gd name="T81" fmla="*/ 0 h 24"/>
                <a:gd name="T82" fmla="*/ 415 w 415"/>
                <a:gd name="T83" fmla="*/ 0 h 24"/>
                <a:gd name="T84" fmla="*/ 415 w 415"/>
                <a:gd name="T85" fmla="*/ 24 h 24"/>
                <a:gd name="T86" fmla="*/ 409 w 415"/>
                <a:gd name="T87" fmla="*/ 24 h 24"/>
                <a:gd name="T88" fmla="*/ 409 w 415"/>
                <a:gd name="T8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5" h="24">
                  <a:moveTo>
                    <a:pt x="0" y="0"/>
                  </a:moveTo>
                  <a:lnTo>
                    <a:pt x="25" y="0"/>
                  </a:lnTo>
                  <a:lnTo>
                    <a:pt x="25" y="24"/>
                  </a:lnTo>
                  <a:lnTo>
                    <a:pt x="0" y="24"/>
                  </a:lnTo>
                  <a:lnTo>
                    <a:pt x="0" y="0"/>
                  </a:lnTo>
                  <a:close/>
                  <a:moveTo>
                    <a:pt x="51" y="0"/>
                  </a:moveTo>
                  <a:lnTo>
                    <a:pt x="76" y="0"/>
                  </a:lnTo>
                  <a:lnTo>
                    <a:pt x="76" y="24"/>
                  </a:lnTo>
                  <a:lnTo>
                    <a:pt x="51" y="24"/>
                  </a:lnTo>
                  <a:lnTo>
                    <a:pt x="51" y="0"/>
                  </a:lnTo>
                  <a:close/>
                  <a:moveTo>
                    <a:pt x="102" y="0"/>
                  </a:moveTo>
                  <a:lnTo>
                    <a:pt x="128" y="0"/>
                  </a:lnTo>
                  <a:lnTo>
                    <a:pt x="128" y="24"/>
                  </a:lnTo>
                  <a:lnTo>
                    <a:pt x="102" y="24"/>
                  </a:lnTo>
                  <a:lnTo>
                    <a:pt x="102" y="0"/>
                  </a:lnTo>
                  <a:close/>
                  <a:moveTo>
                    <a:pt x="153" y="0"/>
                  </a:moveTo>
                  <a:lnTo>
                    <a:pt x="179" y="0"/>
                  </a:lnTo>
                  <a:lnTo>
                    <a:pt x="179" y="24"/>
                  </a:lnTo>
                  <a:lnTo>
                    <a:pt x="153" y="24"/>
                  </a:lnTo>
                  <a:lnTo>
                    <a:pt x="153" y="0"/>
                  </a:lnTo>
                  <a:close/>
                  <a:moveTo>
                    <a:pt x="204" y="0"/>
                  </a:moveTo>
                  <a:lnTo>
                    <a:pt x="230" y="0"/>
                  </a:lnTo>
                  <a:lnTo>
                    <a:pt x="230" y="24"/>
                  </a:lnTo>
                  <a:lnTo>
                    <a:pt x="204" y="24"/>
                  </a:lnTo>
                  <a:lnTo>
                    <a:pt x="204" y="0"/>
                  </a:lnTo>
                  <a:close/>
                  <a:moveTo>
                    <a:pt x="255" y="0"/>
                  </a:moveTo>
                  <a:lnTo>
                    <a:pt x="281" y="0"/>
                  </a:lnTo>
                  <a:lnTo>
                    <a:pt x="281" y="24"/>
                  </a:lnTo>
                  <a:lnTo>
                    <a:pt x="255" y="24"/>
                  </a:lnTo>
                  <a:lnTo>
                    <a:pt x="255" y="0"/>
                  </a:lnTo>
                  <a:close/>
                  <a:moveTo>
                    <a:pt x="307" y="0"/>
                  </a:moveTo>
                  <a:lnTo>
                    <a:pt x="332" y="0"/>
                  </a:lnTo>
                  <a:lnTo>
                    <a:pt x="332" y="24"/>
                  </a:lnTo>
                  <a:lnTo>
                    <a:pt x="307" y="24"/>
                  </a:lnTo>
                  <a:lnTo>
                    <a:pt x="307" y="0"/>
                  </a:lnTo>
                  <a:close/>
                  <a:moveTo>
                    <a:pt x="358" y="0"/>
                  </a:moveTo>
                  <a:lnTo>
                    <a:pt x="383" y="0"/>
                  </a:lnTo>
                  <a:lnTo>
                    <a:pt x="383" y="24"/>
                  </a:lnTo>
                  <a:lnTo>
                    <a:pt x="358" y="24"/>
                  </a:lnTo>
                  <a:lnTo>
                    <a:pt x="358" y="0"/>
                  </a:lnTo>
                  <a:close/>
                  <a:moveTo>
                    <a:pt x="409" y="0"/>
                  </a:moveTo>
                  <a:lnTo>
                    <a:pt x="415" y="0"/>
                  </a:lnTo>
                  <a:lnTo>
                    <a:pt x="415" y="24"/>
                  </a:lnTo>
                  <a:lnTo>
                    <a:pt x="409" y="24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53" name="Rectangle 348"/>
            <p:cNvSpPr>
              <a:spLocks noChangeArrowheads="1"/>
            </p:cNvSpPr>
            <p:nvPr/>
          </p:nvSpPr>
          <p:spPr bwMode="auto">
            <a:xfrm>
              <a:off x="2752" y="91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4" name="Rectangle 349"/>
            <p:cNvSpPr>
              <a:spLocks noChangeArrowheads="1"/>
            </p:cNvSpPr>
            <p:nvPr/>
          </p:nvSpPr>
          <p:spPr bwMode="auto">
            <a:xfrm>
              <a:off x="2858" y="91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5" name="Rectangle 350"/>
            <p:cNvSpPr>
              <a:spLocks noChangeArrowheads="1"/>
            </p:cNvSpPr>
            <p:nvPr/>
          </p:nvSpPr>
          <p:spPr bwMode="auto">
            <a:xfrm>
              <a:off x="2883" y="91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6" name="Rectangle 351"/>
            <p:cNvSpPr>
              <a:spLocks noChangeArrowheads="1"/>
            </p:cNvSpPr>
            <p:nvPr/>
          </p:nvSpPr>
          <p:spPr bwMode="auto">
            <a:xfrm>
              <a:off x="2752" y="101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Rectangle 352"/>
            <p:cNvSpPr>
              <a:spLocks noChangeArrowheads="1"/>
            </p:cNvSpPr>
            <p:nvPr/>
          </p:nvSpPr>
          <p:spPr bwMode="auto">
            <a:xfrm>
              <a:off x="2963" y="101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8" name="Rectangle 353"/>
            <p:cNvSpPr>
              <a:spLocks noChangeArrowheads="1"/>
            </p:cNvSpPr>
            <p:nvPr/>
          </p:nvSpPr>
          <p:spPr bwMode="auto">
            <a:xfrm>
              <a:off x="2989" y="101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9" name="Freeform 354"/>
            <p:cNvSpPr>
              <a:spLocks noEditPoints="1"/>
            </p:cNvSpPr>
            <p:nvPr/>
          </p:nvSpPr>
          <p:spPr bwMode="auto">
            <a:xfrm>
              <a:off x="3739" y="1139"/>
              <a:ext cx="52" cy="242"/>
            </a:xfrm>
            <a:custGeom>
              <a:avLst/>
              <a:gdLst>
                <a:gd name="T0" fmla="*/ 235 w 407"/>
                <a:gd name="T1" fmla="*/ 1986 h 2047"/>
                <a:gd name="T2" fmla="*/ 235 w 407"/>
                <a:gd name="T3" fmla="*/ 0 h 2047"/>
                <a:gd name="T4" fmla="*/ 171 w 407"/>
                <a:gd name="T5" fmla="*/ 0 h 2047"/>
                <a:gd name="T6" fmla="*/ 171 w 407"/>
                <a:gd name="T7" fmla="*/ 1986 h 2047"/>
                <a:gd name="T8" fmla="*/ 235 w 407"/>
                <a:gd name="T9" fmla="*/ 1986 h 2047"/>
                <a:gd name="T10" fmla="*/ 10 w 407"/>
                <a:gd name="T11" fmla="*/ 1737 h 2047"/>
                <a:gd name="T12" fmla="*/ 203 w 407"/>
                <a:gd name="T13" fmla="*/ 2047 h 2047"/>
                <a:gd name="T14" fmla="*/ 397 w 407"/>
                <a:gd name="T15" fmla="*/ 1737 h 2047"/>
                <a:gd name="T16" fmla="*/ 387 w 407"/>
                <a:gd name="T17" fmla="*/ 1693 h 2047"/>
                <a:gd name="T18" fmla="*/ 343 w 407"/>
                <a:gd name="T19" fmla="*/ 1703 h 2047"/>
                <a:gd name="T20" fmla="*/ 176 w 407"/>
                <a:gd name="T21" fmla="*/ 1969 h 2047"/>
                <a:gd name="T22" fmla="*/ 231 w 407"/>
                <a:gd name="T23" fmla="*/ 1969 h 2047"/>
                <a:gd name="T24" fmla="*/ 64 w 407"/>
                <a:gd name="T25" fmla="*/ 1703 h 2047"/>
                <a:gd name="T26" fmla="*/ 20 w 407"/>
                <a:gd name="T27" fmla="*/ 1693 h 2047"/>
                <a:gd name="T28" fmla="*/ 10 w 407"/>
                <a:gd name="T29" fmla="*/ 1737 h 2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7" h="2047">
                  <a:moveTo>
                    <a:pt x="235" y="1986"/>
                  </a:moveTo>
                  <a:lnTo>
                    <a:pt x="235" y="0"/>
                  </a:lnTo>
                  <a:lnTo>
                    <a:pt x="171" y="0"/>
                  </a:lnTo>
                  <a:lnTo>
                    <a:pt x="171" y="1986"/>
                  </a:lnTo>
                  <a:lnTo>
                    <a:pt x="235" y="1986"/>
                  </a:lnTo>
                  <a:close/>
                  <a:moveTo>
                    <a:pt x="10" y="1737"/>
                  </a:moveTo>
                  <a:lnTo>
                    <a:pt x="203" y="2047"/>
                  </a:lnTo>
                  <a:lnTo>
                    <a:pt x="397" y="1737"/>
                  </a:lnTo>
                  <a:cubicBezTo>
                    <a:pt x="407" y="1722"/>
                    <a:pt x="402" y="1702"/>
                    <a:pt x="387" y="1693"/>
                  </a:cubicBezTo>
                  <a:cubicBezTo>
                    <a:pt x="372" y="1683"/>
                    <a:pt x="352" y="1688"/>
                    <a:pt x="343" y="1703"/>
                  </a:cubicBezTo>
                  <a:lnTo>
                    <a:pt x="176" y="1969"/>
                  </a:lnTo>
                  <a:lnTo>
                    <a:pt x="231" y="1969"/>
                  </a:lnTo>
                  <a:lnTo>
                    <a:pt x="64" y="1703"/>
                  </a:lnTo>
                  <a:cubicBezTo>
                    <a:pt x="55" y="1688"/>
                    <a:pt x="35" y="1683"/>
                    <a:pt x="20" y="1693"/>
                  </a:cubicBezTo>
                  <a:cubicBezTo>
                    <a:pt x="5" y="1702"/>
                    <a:pt x="0" y="1722"/>
                    <a:pt x="10" y="1737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60" name="Freeform 355"/>
            <p:cNvSpPr>
              <a:spLocks noEditPoints="1"/>
            </p:cNvSpPr>
            <p:nvPr/>
          </p:nvSpPr>
          <p:spPr bwMode="auto">
            <a:xfrm>
              <a:off x="4235" y="1139"/>
              <a:ext cx="52" cy="242"/>
            </a:xfrm>
            <a:custGeom>
              <a:avLst/>
              <a:gdLst>
                <a:gd name="T0" fmla="*/ 235 w 407"/>
                <a:gd name="T1" fmla="*/ 1986 h 2047"/>
                <a:gd name="T2" fmla="*/ 235 w 407"/>
                <a:gd name="T3" fmla="*/ 0 h 2047"/>
                <a:gd name="T4" fmla="*/ 171 w 407"/>
                <a:gd name="T5" fmla="*/ 0 h 2047"/>
                <a:gd name="T6" fmla="*/ 171 w 407"/>
                <a:gd name="T7" fmla="*/ 1986 h 2047"/>
                <a:gd name="T8" fmla="*/ 235 w 407"/>
                <a:gd name="T9" fmla="*/ 1986 h 2047"/>
                <a:gd name="T10" fmla="*/ 10 w 407"/>
                <a:gd name="T11" fmla="*/ 1737 h 2047"/>
                <a:gd name="T12" fmla="*/ 203 w 407"/>
                <a:gd name="T13" fmla="*/ 2047 h 2047"/>
                <a:gd name="T14" fmla="*/ 397 w 407"/>
                <a:gd name="T15" fmla="*/ 1737 h 2047"/>
                <a:gd name="T16" fmla="*/ 387 w 407"/>
                <a:gd name="T17" fmla="*/ 1693 h 2047"/>
                <a:gd name="T18" fmla="*/ 343 w 407"/>
                <a:gd name="T19" fmla="*/ 1703 h 2047"/>
                <a:gd name="T20" fmla="*/ 176 w 407"/>
                <a:gd name="T21" fmla="*/ 1969 h 2047"/>
                <a:gd name="T22" fmla="*/ 231 w 407"/>
                <a:gd name="T23" fmla="*/ 1969 h 2047"/>
                <a:gd name="T24" fmla="*/ 64 w 407"/>
                <a:gd name="T25" fmla="*/ 1703 h 2047"/>
                <a:gd name="T26" fmla="*/ 20 w 407"/>
                <a:gd name="T27" fmla="*/ 1693 h 2047"/>
                <a:gd name="T28" fmla="*/ 10 w 407"/>
                <a:gd name="T29" fmla="*/ 1737 h 2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7" h="2047">
                  <a:moveTo>
                    <a:pt x="235" y="1986"/>
                  </a:moveTo>
                  <a:lnTo>
                    <a:pt x="235" y="0"/>
                  </a:lnTo>
                  <a:lnTo>
                    <a:pt x="171" y="0"/>
                  </a:lnTo>
                  <a:lnTo>
                    <a:pt x="171" y="1986"/>
                  </a:lnTo>
                  <a:lnTo>
                    <a:pt x="235" y="1986"/>
                  </a:lnTo>
                  <a:close/>
                  <a:moveTo>
                    <a:pt x="10" y="1737"/>
                  </a:moveTo>
                  <a:lnTo>
                    <a:pt x="203" y="2047"/>
                  </a:lnTo>
                  <a:lnTo>
                    <a:pt x="397" y="1737"/>
                  </a:lnTo>
                  <a:cubicBezTo>
                    <a:pt x="407" y="1722"/>
                    <a:pt x="402" y="1702"/>
                    <a:pt x="387" y="1693"/>
                  </a:cubicBezTo>
                  <a:cubicBezTo>
                    <a:pt x="372" y="1683"/>
                    <a:pt x="352" y="1688"/>
                    <a:pt x="343" y="1703"/>
                  </a:cubicBezTo>
                  <a:lnTo>
                    <a:pt x="176" y="1969"/>
                  </a:lnTo>
                  <a:lnTo>
                    <a:pt x="231" y="1969"/>
                  </a:lnTo>
                  <a:lnTo>
                    <a:pt x="64" y="1703"/>
                  </a:lnTo>
                  <a:cubicBezTo>
                    <a:pt x="55" y="1688"/>
                    <a:pt x="35" y="1683"/>
                    <a:pt x="20" y="1693"/>
                  </a:cubicBezTo>
                  <a:cubicBezTo>
                    <a:pt x="5" y="1702"/>
                    <a:pt x="0" y="1722"/>
                    <a:pt x="10" y="1737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61" name="Freeform 356"/>
            <p:cNvSpPr>
              <a:spLocks noEditPoints="1"/>
            </p:cNvSpPr>
            <p:nvPr/>
          </p:nvSpPr>
          <p:spPr bwMode="auto">
            <a:xfrm>
              <a:off x="3814" y="1216"/>
              <a:ext cx="415" cy="23"/>
            </a:xfrm>
            <a:custGeom>
              <a:avLst/>
              <a:gdLst>
                <a:gd name="T0" fmla="*/ 0 w 415"/>
                <a:gd name="T1" fmla="*/ 0 h 23"/>
                <a:gd name="T2" fmla="*/ 25 w 415"/>
                <a:gd name="T3" fmla="*/ 0 h 23"/>
                <a:gd name="T4" fmla="*/ 25 w 415"/>
                <a:gd name="T5" fmla="*/ 23 h 23"/>
                <a:gd name="T6" fmla="*/ 0 w 415"/>
                <a:gd name="T7" fmla="*/ 23 h 23"/>
                <a:gd name="T8" fmla="*/ 0 w 415"/>
                <a:gd name="T9" fmla="*/ 0 h 23"/>
                <a:gd name="T10" fmla="*/ 51 w 415"/>
                <a:gd name="T11" fmla="*/ 0 h 23"/>
                <a:gd name="T12" fmla="*/ 76 w 415"/>
                <a:gd name="T13" fmla="*/ 0 h 23"/>
                <a:gd name="T14" fmla="*/ 76 w 415"/>
                <a:gd name="T15" fmla="*/ 23 h 23"/>
                <a:gd name="T16" fmla="*/ 51 w 415"/>
                <a:gd name="T17" fmla="*/ 23 h 23"/>
                <a:gd name="T18" fmla="*/ 51 w 415"/>
                <a:gd name="T19" fmla="*/ 0 h 23"/>
                <a:gd name="T20" fmla="*/ 102 w 415"/>
                <a:gd name="T21" fmla="*/ 0 h 23"/>
                <a:gd name="T22" fmla="*/ 128 w 415"/>
                <a:gd name="T23" fmla="*/ 0 h 23"/>
                <a:gd name="T24" fmla="*/ 128 w 415"/>
                <a:gd name="T25" fmla="*/ 23 h 23"/>
                <a:gd name="T26" fmla="*/ 102 w 415"/>
                <a:gd name="T27" fmla="*/ 23 h 23"/>
                <a:gd name="T28" fmla="*/ 102 w 415"/>
                <a:gd name="T29" fmla="*/ 0 h 23"/>
                <a:gd name="T30" fmla="*/ 153 w 415"/>
                <a:gd name="T31" fmla="*/ 0 h 23"/>
                <a:gd name="T32" fmla="*/ 179 w 415"/>
                <a:gd name="T33" fmla="*/ 0 h 23"/>
                <a:gd name="T34" fmla="*/ 179 w 415"/>
                <a:gd name="T35" fmla="*/ 23 h 23"/>
                <a:gd name="T36" fmla="*/ 153 w 415"/>
                <a:gd name="T37" fmla="*/ 23 h 23"/>
                <a:gd name="T38" fmla="*/ 153 w 415"/>
                <a:gd name="T39" fmla="*/ 0 h 23"/>
                <a:gd name="T40" fmla="*/ 204 w 415"/>
                <a:gd name="T41" fmla="*/ 0 h 23"/>
                <a:gd name="T42" fmla="*/ 230 w 415"/>
                <a:gd name="T43" fmla="*/ 0 h 23"/>
                <a:gd name="T44" fmla="*/ 230 w 415"/>
                <a:gd name="T45" fmla="*/ 23 h 23"/>
                <a:gd name="T46" fmla="*/ 204 w 415"/>
                <a:gd name="T47" fmla="*/ 23 h 23"/>
                <a:gd name="T48" fmla="*/ 204 w 415"/>
                <a:gd name="T49" fmla="*/ 0 h 23"/>
                <a:gd name="T50" fmla="*/ 255 w 415"/>
                <a:gd name="T51" fmla="*/ 0 h 23"/>
                <a:gd name="T52" fmla="*/ 281 w 415"/>
                <a:gd name="T53" fmla="*/ 0 h 23"/>
                <a:gd name="T54" fmla="*/ 281 w 415"/>
                <a:gd name="T55" fmla="*/ 23 h 23"/>
                <a:gd name="T56" fmla="*/ 255 w 415"/>
                <a:gd name="T57" fmla="*/ 23 h 23"/>
                <a:gd name="T58" fmla="*/ 255 w 415"/>
                <a:gd name="T59" fmla="*/ 0 h 23"/>
                <a:gd name="T60" fmla="*/ 306 w 415"/>
                <a:gd name="T61" fmla="*/ 0 h 23"/>
                <a:gd name="T62" fmla="*/ 332 w 415"/>
                <a:gd name="T63" fmla="*/ 0 h 23"/>
                <a:gd name="T64" fmla="*/ 332 w 415"/>
                <a:gd name="T65" fmla="*/ 23 h 23"/>
                <a:gd name="T66" fmla="*/ 306 w 415"/>
                <a:gd name="T67" fmla="*/ 23 h 23"/>
                <a:gd name="T68" fmla="*/ 306 w 415"/>
                <a:gd name="T69" fmla="*/ 0 h 23"/>
                <a:gd name="T70" fmla="*/ 358 w 415"/>
                <a:gd name="T71" fmla="*/ 0 h 23"/>
                <a:gd name="T72" fmla="*/ 383 w 415"/>
                <a:gd name="T73" fmla="*/ 0 h 23"/>
                <a:gd name="T74" fmla="*/ 383 w 415"/>
                <a:gd name="T75" fmla="*/ 23 h 23"/>
                <a:gd name="T76" fmla="*/ 358 w 415"/>
                <a:gd name="T77" fmla="*/ 23 h 23"/>
                <a:gd name="T78" fmla="*/ 358 w 415"/>
                <a:gd name="T79" fmla="*/ 0 h 23"/>
                <a:gd name="T80" fmla="*/ 409 w 415"/>
                <a:gd name="T81" fmla="*/ 0 h 23"/>
                <a:gd name="T82" fmla="*/ 415 w 415"/>
                <a:gd name="T83" fmla="*/ 0 h 23"/>
                <a:gd name="T84" fmla="*/ 415 w 415"/>
                <a:gd name="T85" fmla="*/ 23 h 23"/>
                <a:gd name="T86" fmla="*/ 409 w 415"/>
                <a:gd name="T87" fmla="*/ 23 h 23"/>
                <a:gd name="T88" fmla="*/ 409 w 415"/>
                <a:gd name="T8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5" h="23">
                  <a:moveTo>
                    <a:pt x="0" y="0"/>
                  </a:moveTo>
                  <a:lnTo>
                    <a:pt x="25" y="0"/>
                  </a:lnTo>
                  <a:lnTo>
                    <a:pt x="25" y="23"/>
                  </a:lnTo>
                  <a:lnTo>
                    <a:pt x="0" y="23"/>
                  </a:lnTo>
                  <a:lnTo>
                    <a:pt x="0" y="0"/>
                  </a:lnTo>
                  <a:close/>
                  <a:moveTo>
                    <a:pt x="51" y="0"/>
                  </a:moveTo>
                  <a:lnTo>
                    <a:pt x="76" y="0"/>
                  </a:lnTo>
                  <a:lnTo>
                    <a:pt x="76" y="23"/>
                  </a:lnTo>
                  <a:lnTo>
                    <a:pt x="51" y="23"/>
                  </a:lnTo>
                  <a:lnTo>
                    <a:pt x="51" y="0"/>
                  </a:lnTo>
                  <a:close/>
                  <a:moveTo>
                    <a:pt x="102" y="0"/>
                  </a:moveTo>
                  <a:lnTo>
                    <a:pt x="128" y="0"/>
                  </a:lnTo>
                  <a:lnTo>
                    <a:pt x="128" y="23"/>
                  </a:lnTo>
                  <a:lnTo>
                    <a:pt x="102" y="23"/>
                  </a:lnTo>
                  <a:lnTo>
                    <a:pt x="102" y="0"/>
                  </a:lnTo>
                  <a:close/>
                  <a:moveTo>
                    <a:pt x="153" y="0"/>
                  </a:moveTo>
                  <a:lnTo>
                    <a:pt x="179" y="0"/>
                  </a:lnTo>
                  <a:lnTo>
                    <a:pt x="179" y="23"/>
                  </a:lnTo>
                  <a:lnTo>
                    <a:pt x="153" y="23"/>
                  </a:lnTo>
                  <a:lnTo>
                    <a:pt x="153" y="0"/>
                  </a:lnTo>
                  <a:close/>
                  <a:moveTo>
                    <a:pt x="204" y="0"/>
                  </a:moveTo>
                  <a:lnTo>
                    <a:pt x="230" y="0"/>
                  </a:lnTo>
                  <a:lnTo>
                    <a:pt x="230" y="23"/>
                  </a:lnTo>
                  <a:lnTo>
                    <a:pt x="204" y="23"/>
                  </a:lnTo>
                  <a:lnTo>
                    <a:pt x="204" y="0"/>
                  </a:lnTo>
                  <a:close/>
                  <a:moveTo>
                    <a:pt x="255" y="0"/>
                  </a:moveTo>
                  <a:lnTo>
                    <a:pt x="281" y="0"/>
                  </a:lnTo>
                  <a:lnTo>
                    <a:pt x="281" y="23"/>
                  </a:lnTo>
                  <a:lnTo>
                    <a:pt x="255" y="23"/>
                  </a:lnTo>
                  <a:lnTo>
                    <a:pt x="255" y="0"/>
                  </a:lnTo>
                  <a:close/>
                  <a:moveTo>
                    <a:pt x="306" y="0"/>
                  </a:moveTo>
                  <a:lnTo>
                    <a:pt x="332" y="0"/>
                  </a:lnTo>
                  <a:lnTo>
                    <a:pt x="332" y="23"/>
                  </a:lnTo>
                  <a:lnTo>
                    <a:pt x="306" y="23"/>
                  </a:lnTo>
                  <a:lnTo>
                    <a:pt x="306" y="0"/>
                  </a:lnTo>
                  <a:close/>
                  <a:moveTo>
                    <a:pt x="358" y="0"/>
                  </a:moveTo>
                  <a:lnTo>
                    <a:pt x="383" y="0"/>
                  </a:lnTo>
                  <a:lnTo>
                    <a:pt x="383" y="23"/>
                  </a:lnTo>
                  <a:lnTo>
                    <a:pt x="358" y="23"/>
                  </a:lnTo>
                  <a:lnTo>
                    <a:pt x="358" y="0"/>
                  </a:lnTo>
                  <a:close/>
                  <a:moveTo>
                    <a:pt x="409" y="0"/>
                  </a:moveTo>
                  <a:lnTo>
                    <a:pt x="415" y="0"/>
                  </a:lnTo>
                  <a:lnTo>
                    <a:pt x="415" y="23"/>
                  </a:lnTo>
                  <a:lnTo>
                    <a:pt x="409" y="23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/>
            </a:p>
          </p:txBody>
        </p:sp>
        <p:sp>
          <p:nvSpPr>
            <p:cNvPr id="162" name="Rectangle 357"/>
            <p:cNvSpPr>
              <a:spLocks noChangeArrowheads="1"/>
            </p:cNvSpPr>
            <p:nvPr/>
          </p:nvSpPr>
          <p:spPr bwMode="auto">
            <a:xfrm>
              <a:off x="3849" y="91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3" name="Rectangle 358"/>
            <p:cNvSpPr>
              <a:spLocks noChangeArrowheads="1"/>
            </p:cNvSpPr>
            <p:nvPr/>
          </p:nvSpPr>
          <p:spPr bwMode="auto">
            <a:xfrm>
              <a:off x="3954" y="91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" name="Rectangle 359"/>
            <p:cNvSpPr>
              <a:spLocks noChangeArrowheads="1"/>
            </p:cNvSpPr>
            <p:nvPr/>
          </p:nvSpPr>
          <p:spPr bwMode="auto">
            <a:xfrm>
              <a:off x="3980" y="91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" name="Rectangle 360"/>
            <p:cNvSpPr>
              <a:spLocks noChangeArrowheads="1"/>
            </p:cNvSpPr>
            <p:nvPr/>
          </p:nvSpPr>
          <p:spPr bwMode="auto">
            <a:xfrm>
              <a:off x="3849" y="101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6" name="Rectangle 361"/>
            <p:cNvSpPr>
              <a:spLocks noChangeArrowheads="1"/>
            </p:cNvSpPr>
            <p:nvPr/>
          </p:nvSpPr>
          <p:spPr bwMode="auto">
            <a:xfrm>
              <a:off x="4060" y="101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7" name="Rectangle 362"/>
            <p:cNvSpPr>
              <a:spLocks noChangeArrowheads="1"/>
            </p:cNvSpPr>
            <p:nvPr/>
          </p:nvSpPr>
          <p:spPr bwMode="auto">
            <a:xfrm>
              <a:off x="4085" y="101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68" name="TextBox 367"/>
          <p:cNvSpPr txBox="1"/>
          <p:nvPr/>
        </p:nvSpPr>
        <p:spPr>
          <a:xfrm>
            <a:off x="9382125" y="1697393"/>
            <a:ext cx="139858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en-US" dirty="0">
                <a:solidFill>
                  <a:schemeClr val="accent1"/>
                </a:solidFill>
              </a:rPr>
              <a:t>天线元件</a:t>
            </a:r>
          </a:p>
        </p:txBody>
      </p:sp>
      <p:cxnSp>
        <p:nvCxnSpPr>
          <p:cNvPr id="370" name="Straight Arrow Connector 369"/>
          <p:cNvCxnSpPr>
            <a:cxnSpLocks/>
            <a:stCxn id="368" idx="1"/>
          </p:cNvCxnSpPr>
          <p:nvPr/>
        </p:nvCxnSpPr>
        <p:spPr bwMode="auto">
          <a:xfrm flipH="1">
            <a:off x="8856342" y="2051336"/>
            <a:ext cx="525783" cy="12062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4" name="Straight Arrow Connector 373"/>
          <p:cNvCxnSpPr>
            <a:cxnSpLocks/>
            <a:stCxn id="368" idx="1"/>
            <a:endCxn id="204" idx="0"/>
          </p:cNvCxnSpPr>
          <p:nvPr/>
        </p:nvCxnSpPr>
        <p:spPr bwMode="auto">
          <a:xfrm flipH="1">
            <a:off x="9129713" y="2051336"/>
            <a:ext cx="252412" cy="109032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7" name="TextBox 376"/>
          <p:cNvSpPr txBox="1"/>
          <p:nvPr/>
        </p:nvSpPr>
        <p:spPr>
          <a:xfrm>
            <a:off x="2294076" y="1485761"/>
            <a:ext cx="139858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en-US" dirty="0">
                <a:solidFill>
                  <a:schemeClr val="accent1"/>
                </a:solidFill>
              </a:rPr>
              <a:t>天线端口</a:t>
            </a:r>
          </a:p>
        </p:txBody>
      </p:sp>
      <p:cxnSp>
        <p:nvCxnSpPr>
          <p:cNvPr id="378" name="Straight Arrow Connector 377"/>
          <p:cNvCxnSpPr>
            <a:cxnSpLocks/>
            <a:stCxn id="377" idx="2"/>
          </p:cNvCxnSpPr>
          <p:nvPr/>
        </p:nvCxnSpPr>
        <p:spPr bwMode="auto">
          <a:xfrm>
            <a:off x="2993370" y="2193647"/>
            <a:ext cx="187980" cy="108930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0" name="TextBox 379"/>
          <p:cNvSpPr txBox="1"/>
          <p:nvPr/>
        </p:nvSpPr>
        <p:spPr>
          <a:xfrm>
            <a:off x="452721" y="1783936"/>
            <a:ext cx="13985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en-US" dirty="0">
                <a:solidFill>
                  <a:schemeClr val="accent1"/>
                </a:solidFill>
              </a:rPr>
              <a:t>层数</a:t>
            </a:r>
          </a:p>
        </p:txBody>
      </p:sp>
      <p:cxnSp>
        <p:nvCxnSpPr>
          <p:cNvPr id="381" name="Straight Arrow Connector 380"/>
          <p:cNvCxnSpPr>
            <a:cxnSpLocks/>
            <a:stCxn id="380" idx="2"/>
          </p:cNvCxnSpPr>
          <p:nvPr/>
        </p:nvCxnSpPr>
        <p:spPr bwMode="auto">
          <a:xfrm>
            <a:off x="1152015" y="2184046"/>
            <a:ext cx="562837" cy="12306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5" name="TextBox 384"/>
          <p:cNvSpPr txBox="1"/>
          <p:nvPr/>
        </p:nvSpPr>
        <p:spPr>
          <a:xfrm>
            <a:off x="4726118" y="1327022"/>
            <a:ext cx="28734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en-US" dirty="0">
                <a:solidFill>
                  <a:schemeClr val="accent1"/>
                </a:solidFill>
              </a:rPr>
              <a:t>CSI-RS 端口</a:t>
            </a:r>
          </a:p>
        </p:txBody>
      </p:sp>
      <p:cxnSp>
        <p:nvCxnSpPr>
          <p:cNvPr id="387" name="Straight Connector 386"/>
          <p:cNvCxnSpPr/>
          <p:nvPr/>
        </p:nvCxnSpPr>
        <p:spPr bwMode="auto">
          <a:xfrm>
            <a:off x="524196" y="3505201"/>
            <a:ext cx="139191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8" name="Straight Connector 387"/>
          <p:cNvCxnSpPr/>
          <p:nvPr/>
        </p:nvCxnSpPr>
        <p:spPr bwMode="auto">
          <a:xfrm>
            <a:off x="501232" y="3657601"/>
            <a:ext cx="139191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9" name="Straight Connector 388"/>
          <p:cNvCxnSpPr/>
          <p:nvPr/>
        </p:nvCxnSpPr>
        <p:spPr bwMode="auto">
          <a:xfrm>
            <a:off x="526284" y="3795387"/>
            <a:ext cx="139191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0" name="Straight Connector 389"/>
          <p:cNvCxnSpPr/>
          <p:nvPr/>
        </p:nvCxnSpPr>
        <p:spPr bwMode="auto">
          <a:xfrm>
            <a:off x="513758" y="3933173"/>
            <a:ext cx="139191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1" name="TextBox 390"/>
          <p:cNvSpPr txBox="1"/>
          <p:nvPr/>
        </p:nvSpPr>
        <p:spPr>
          <a:xfrm>
            <a:off x="2033588" y="3482975"/>
            <a:ext cx="871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预</a:t>
            </a:r>
            <a:br>
              <a:rPr lang="en-US" dirty="0"/>
            </a:br>
            <a:r>
              <a:rPr lang="en-US" dirty="0"/>
              <a:t>编码器/L2A</a:t>
            </a:r>
          </a:p>
        </p:txBody>
      </p:sp>
      <p:sp>
        <p:nvSpPr>
          <p:cNvPr id="394" name="TextBox 393"/>
          <p:cNvSpPr txBox="1"/>
          <p:nvPr/>
        </p:nvSpPr>
        <p:spPr>
          <a:xfrm>
            <a:off x="1498338" y="5316539"/>
            <a:ext cx="241935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en-US" dirty="0">
                <a:solidFill>
                  <a:schemeClr val="accent2"/>
                </a:solidFill>
              </a:rPr>
              <a:t>DMRS 和数据波束成形</a:t>
            </a:r>
          </a:p>
        </p:txBody>
      </p:sp>
      <p:cxnSp>
        <p:nvCxnSpPr>
          <p:cNvPr id="396" name="Straight Arrow Connector 395"/>
          <p:cNvCxnSpPr>
            <a:cxnSpLocks/>
          </p:cNvCxnSpPr>
          <p:nvPr/>
        </p:nvCxnSpPr>
        <p:spPr bwMode="auto">
          <a:xfrm flipH="1" flipV="1">
            <a:off x="2363787" y="4418878"/>
            <a:ext cx="122237" cy="91386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503077" y="3872304"/>
            <a:ext cx="406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:</a:t>
            </a:r>
          </a:p>
        </p:txBody>
      </p:sp>
      <p:sp>
        <p:nvSpPr>
          <p:cNvPr id="369" name="TextBox 368"/>
          <p:cNvSpPr txBox="1"/>
          <p:nvPr/>
        </p:nvSpPr>
        <p:spPr>
          <a:xfrm>
            <a:off x="3706018" y="2174617"/>
            <a:ext cx="358219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en-US" dirty="0">
                <a:solidFill>
                  <a:schemeClr val="accent2"/>
                </a:solidFill>
              </a:rPr>
              <a:t>CSI-RS波束成形</a:t>
            </a:r>
          </a:p>
        </p:txBody>
      </p:sp>
      <p:sp>
        <p:nvSpPr>
          <p:cNvPr id="371" name="TextBox 370"/>
          <p:cNvSpPr txBox="1"/>
          <p:nvPr/>
        </p:nvSpPr>
        <p:spPr>
          <a:xfrm>
            <a:off x="7562851" y="2399117"/>
            <a:ext cx="241935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en-US" sz="1600" dirty="0">
                <a:solidFill>
                  <a:schemeClr val="accent2"/>
                </a:solidFill>
              </a:rPr>
              <a:t>小区特定波束形成</a:t>
            </a:r>
          </a:p>
        </p:txBody>
      </p:sp>
      <p:sp>
        <p:nvSpPr>
          <p:cNvPr id="372" name="TextBox 371"/>
          <p:cNvSpPr txBox="1"/>
          <p:nvPr/>
        </p:nvSpPr>
        <p:spPr>
          <a:xfrm>
            <a:off x="136556" y="4327526"/>
            <a:ext cx="183035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en-US" dirty="0">
                <a:solidFill>
                  <a:schemeClr val="accent1"/>
                </a:solidFill>
              </a:rPr>
              <a:t>DMRS 和 PDSCH 端口</a:t>
            </a:r>
          </a:p>
        </p:txBody>
      </p:sp>
      <p:sp>
        <p:nvSpPr>
          <p:cNvPr id="373" name="TextBox 372"/>
          <p:cNvSpPr txBox="1"/>
          <p:nvPr/>
        </p:nvSpPr>
        <p:spPr>
          <a:xfrm>
            <a:off x="10464802" y="4564063"/>
            <a:ext cx="139858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en-US" dirty="0">
                <a:solidFill>
                  <a:schemeClr val="accent1"/>
                </a:solidFill>
              </a:rPr>
              <a:t>点梁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648135" y="3598206"/>
            <a:ext cx="2055827" cy="810143"/>
            <a:chOff x="2102360" y="2585538"/>
            <a:chExt cx="2834780" cy="1272606"/>
          </a:xfrm>
        </p:grpSpPr>
        <p:sp>
          <p:nvSpPr>
            <p:cNvPr id="375" name="Oval 374"/>
            <p:cNvSpPr/>
            <p:nvPr/>
          </p:nvSpPr>
          <p:spPr bwMode="auto">
            <a:xfrm rot="20909516">
              <a:off x="2221843" y="2585538"/>
              <a:ext cx="2567543" cy="452055"/>
            </a:xfrm>
            <a:prstGeom prst="ellipse">
              <a:avLst/>
            </a:prstGeom>
            <a:solidFill>
              <a:schemeClr val="accent1">
                <a:alpha val="29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6" name="Oval 375"/>
            <p:cNvSpPr/>
            <p:nvPr/>
          </p:nvSpPr>
          <p:spPr bwMode="auto">
            <a:xfrm rot="1322947">
              <a:off x="2102360" y="3431264"/>
              <a:ext cx="2567543" cy="426880"/>
            </a:xfrm>
            <a:prstGeom prst="ellipse">
              <a:avLst/>
            </a:prstGeom>
            <a:solidFill>
              <a:srgbClr val="C00000">
                <a:alpha val="23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9" name="Oval 378"/>
            <p:cNvSpPr/>
            <p:nvPr/>
          </p:nvSpPr>
          <p:spPr bwMode="auto">
            <a:xfrm rot="332448">
              <a:off x="2369597" y="2902150"/>
              <a:ext cx="2567543" cy="408269"/>
            </a:xfrm>
            <a:prstGeom prst="ellipse">
              <a:avLst/>
            </a:prstGeom>
            <a:solidFill>
              <a:schemeClr val="tx1">
                <a:alpha val="14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2" name="Oval 381"/>
            <p:cNvSpPr/>
            <p:nvPr/>
          </p:nvSpPr>
          <p:spPr bwMode="auto">
            <a:xfrm rot="523503">
              <a:off x="2200922" y="3067640"/>
              <a:ext cx="2419463" cy="460205"/>
            </a:xfrm>
            <a:prstGeom prst="ellipse">
              <a:avLst/>
            </a:prstGeom>
            <a:solidFill>
              <a:srgbClr val="FFFF00">
                <a:alpha val="46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800098" y="5316539"/>
            <a:ext cx="20331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chemeClr val="accent1"/>
                </a:solidFill>
              </a:rPr>
              <a:t>虚拟天线</a:t>
            </a:r>
            <a:endParaRPr lang="en-US" dirty="0"/>
          </a:p>
        </p:txBody>
      </p:sp>
      <p:cxnSp>
        <p:nvCxnSpPr>
          <p:cNvPr id="383" name="Straight Arrow Connector 382"/>
          <p:cNvCxnSpPr>
            <a:cxnSpLocks/>
            <a:stCxn id="8" idx="0"/>
          </p:cNvCxnSpPr>
          <p:nvPr/>
        </p:nvCxnSpPr>
        <p:spPr bwMode="auto">
          <a:xfrm flipH="1" flipV="1">
            <a:off x="7809845" y="5016501"/>
            <a:ext cx="6814" cy="30003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4" name="TextBox 383"/>
          <p:cNvSpPr txBox="1"/>
          <p:nvPr/>
        </p:nvSpPr>
        <p:spPr>
          <a:xfrm>
            <a:off x="10188575" y="2462179"/>
            <a:ext cx="139858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en-US" dirty="0">
                <a:solidFill>
                  <a:schemeClr val="accent1"/>
                </a:solidFill>
              </a:rPr>
              <a:t>AOSA，子阵列</a:t>
            </a:r>
          </a:p>
        </p:txBody>
      </p:sp>
      <p:cxnSp>
        <p:nvCxnSpPr>
          <p:cNvPr id="392" name="Straight Arrow Connector 391"/>
          <p:cNvCxnSpPr>
            <a:cxnSpLocks/>
            <a:stCxn id="384" idx="1"/>
          </p:cNvCxnSpPr>
          <p:nvPr/>
        </p:nvCxnSpPr>
        <p:spPr bwMode="auto">
          <a:xfrm flipH="1">
            <a:off x="9815513" y="2816122"/>
            <a:ext cx="373062" cy="3223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6" name="TextBox 385"/>
          <p:cNvSpPr txBox="1"/>
          <p:nvPr/>
        </p:nvSpPr>
        <p:spPr>
          <a:xfrm>
            <a:off x="4806229" y="5713345"/>
            <a:ext cx="13985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en-US" sz="3200" dirty="0" err="1">
                <a:solidFill>
                  <a:schemeClr val="accent1"/>
                </a:solidFill>
              </a:rPr>
              <a:t>TRxP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97267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B6196A-5E5E-4CE4-986D-A3C2B0D98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67" y="1800000"/>
            <a:ext cx="6286841" cy="4509032"/>
          </a:xfrm>
        </p:spPr>
        <p:txBody>
          <a:bodyPr/>
          <a:lstStyle/>
          <a:p>
            <a:pPr algn="l" rtl="0"/>
            <a:r>
              <a:rPr lang="en-US" sz="1800" dirty="0"/>
              <a:t>SSB由PSS、SSS和PBCH组成</a:t>
            </a:r>
          </a:p>
          <a:p>
            <a:pPr lvl="1" algn="l" rtl="0"/>
            <a:r>
              <a:rPr lang="en-US" sz="1600" dirty="0"/>
              <a:t>SSB 的参数取决于频段</a:t>
            </a:r>
          </a:p>
          <a:p>
            <a:pPr algn="l" rtl="0"/>
            <a:endParaRPr lang="en-US" sz="1800" dirty="0"/>
          </a:p>
          <a:p>
            <a:pPr algn="l" rtl="0"/>
            <a:r>
              <a:rPr lang="en-US" sz="1800" dirty="0"/>
              <a:t>UE执行匹配过滤以找到PSS</a:t>
            </a:r>
          </a:p>
          <a:p>
            <a:pPr lvl="1" algn="l" rtl="0"/>
            <a:r>
              <a:rPr lang="en-US" sz="1600" dirty="0"/>
              <a:t>3 PSS（如 LTE）</a:t>
            </a:r>
          </a:p>
          <a:p>
            <a:pPr lvl="2" algn="l" rtl="0"/>
            <a:endParaRPr lang="en-US" sz="1600" dirty="0"/>
          </a:p>
          <a:p>
            <a:pPr algn="l" rtl="0"/>
            <a:r>
              <a:rPr lang="en-US" sz="1800" dirty="0"/>
              <a:t>UE在频域中检测SSS</a:t>
            </a:r>
          </a:p>
          <a:p>
            <a:pPr lvl="1" algn="l" rtl="0"/>
            <a:r>
              <a:rPr lang="en-US" sz="1600" dirty="0"/>
              <a:t>PSS 和 SSS 一起表示物理 Cell ID（总共</a:t>
            </a:r>
            <a:br>
              <a:rPr lang="en-US" sz="1600" dirty="0"/>
            </a:br>
            <a:r>
              <a:rPr lang="en-US" sz="1600" dirty="0">
                <a:sym typeface="Wingdings 3" panose="05040102010807070707" pitchFamily="18" charset="2"/>
              </a:rPr>
              <a:t>3∙336 = 1008 个物理小区 ID）</a:t>
            </a:r>
            <a:r>
              <a:rPr lang="en-US" sz="1600" dirty="0"/>
              <a:t> </a:t>
            </a:r>
          </a:p>
          <a:p>
            <a:pPr lvl="2" algn="l" rtl="0"/>
            <a:endParaRPr lang="en-US" sz="1600" dirty="0"/>
          </a:p>
          <a:p>
            <a:pPr algn="l" rtl="0"/>
            <a:r>
              <a:rPr lang="en-US" sz="1800" dirty="0"/>
              <a:t>UE解码PBCH中包含的MIB</a:t>
            </a:r>
          </a:p>
          <a:p>
            <a:pPr lvl="1" algn="l" rtl="0"/>
            <a:r>
              <a:rPr lang="en-US" sz="1600" dirty="0"/>
              <a:t>时隙计时</a:t>
            </a:r>
          </a:p>
          <a:p>
            <a:pPr lvl="1" algn="l" rtl="0"/>
            <a:r>
              <a:rPr lang="en-US" sz="1600" dirty="0"/>
              <a:t>用于 RMSI 调度的 CORESET</a:t>
            </a:r>
          </a:p>
          <a:p>
            <a:pPr lvl="1" algn="l" rtl="0"/>
            <a:endParaRPr lang="en-US" sz="1600" dirty="0"/>
          </a:p>
          <a:p>
            <a:pPr algn="l" rtl="0"/>
            <a:r>
              <a:rPr lang="en-US" sz="1800" dirty="0"/>
              <a:t>UE读取RMSI后就可以进行随机接入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3DC2B4-FD6B-4797-B2CF-9C5BB2480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5" y="239714"/>
            <a:ext cx="6805041" cy="1085371"/>
          </a:xfrm>
        </p:spPr>
        <p:txBody>
          <a:bodyPr/>
          <a:lstStyle/>
          <a:p>
            <a:pPr algn="l" rtl="0"/>
            <a:r>
              <a:rPr lang="en-US" dirty="0"/>
              <a:t>NR 大规模 MIMO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40FB484-706D-4603-B3F6-507253159944}"/>
              </a:ext>
            </a:extLst>
          </p:cNvPr>
          <p:cNvGrpSpPr/>
          <p:nvPr/>
        </p:nvGrpSpPr>
        <p:grpSpPr>
          <a:xfrm>
            <a:off x="7086011" y="908972"/>
            <a:ext cx="2403255" cy="2958938"/>
            <a:chOff x="6932051" y="1474622"/>
            <a:chExt cx="2403255" cy="2958938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CABEA9D-A3F9-4290-8C47-A7ED878DD21D}"/>
                </a:ext>
              </a:extLst>
            </p:cNvPr>
            <p:cNvSpPr txBox="1"/>
            <p:nvPr/>
          </p:nvSpPr>
          <p:spPr>
            <a:xfrm>
              <a:off x="6932051" y="2690423"/>
              <a:ext cx="400110" cy="690254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 rtl="0"/>
              <a:r>
                <a:rPr lang="en-US" sz="1400" dirty="0"/>
                <a:t>127 SC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76D1898-1AF8-494B-9547-9B72CDD4BDFF}"/>
                </a:ext>
              </a:extLst>
            </p:cNvPr>
            <p:cNvSpPr/>
            <p:nvPr/>
          </p:nvSpPr>
          <p:spPr bwMode="auto">
            <a:xfrm>
              <a:off x="7573340" y="1955538"/>
              <a:ext cx="270000" cy="2160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AAE9BCE-F48B-4306-A9E0-CA9D0B8E97AF}"/>
                </a:ext>
              </a:extLst>
            </p:cNvPr>
            <p:cNvSpPr/>
            <p:nvPr/>
          </p:nvSpPr>
          <p:spPr bwMode="auto">
            <a:xfrm>
              <a:off x="7844067" y="1955538"/>
              <a:ext cx="270000" cy="2160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CDD9C22-3E07-4EB4-8696-239450999BFE}"/>
                </a:ext>
              </a:extLst>
            </p:cNvPr>
            <p:cNvSpPr/>
            <p:nvPr/>
          </p:nvSpPr>
          <p:spPr bwMode="auto">
            <a:xfrm>
              <a:off x="8114794" y="1955538"/>
              <a:ext cx="270000" cy="2160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4D17177-8C45-4425-A3A9-1BBC9DB446F5}"/>
                </a:ext>
              </a:extLst>
            </p:cNvPr>
            <p:cNvSpPr/>
            <p:nvPr/>
          </p:nvSpPr>
          <p:spPr bwMode="auto">
            <a:xfrm>
              <a:off x="8385521" y="1955538"/>
              <a:ext cx="270000" cy="2160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F780D43-9364-4DDC-86F8-66E40EAB67A9}"/>
                </a:ext>
              </a:extLst>
            </p:cNvPr>
            <p:cNvCxnSpPr/>
            <p:nvPr/>
          </p:nvCxnSpPr>
          <p:spPr bwMode="auto">
            <a:xfrm flipV="1">
              <a:off x="7576975" y="1775536"/>
              <a:ext cx="0" cy="234002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1E1E038-8E3E-4221-B571-2381BC9D97EF}"/>
                </a:ext>
              </a:extLst>
            </p:cNvPr>
            <p:cNvSpPr txBox="1"/>
            <p:nvPr/>
          </p:nvSpPr>
          <p:spPr>
            <a:xfrm>
              <a:off x="7095166" y="1474622"/>
              <a:ext cx="9701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/>
              <a:r>
                <a:rPr lang="en-US" sz="1400" dirty="0"/>
                <a:t>频率</a:t>
              </a: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6CF621CF-1E32-448D-81B9-ECB7DB3F055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76975" y="4115562"/>
              <a:ext cx="1309056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3851A59-C4AA-4F37-8159-47410E6A6D7B}"/>
                </a:ext>
              </a:extLst>
            </p:cNvPr>
            <p:cNvSpPr txBox="1"/>
            <p:nvPr/>
          </p:nvSpPr>
          <p:spPr>
            <a:xfrm>
              <a:off x="8448580" y="4125783"/>
              <a:ext cx="841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/>
              <a:r>
                <a:rPr lang="en-US" sz="1400" dirty="0"/>
                <a:t>符号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407477B-C979-4866-880A-726BD876FDEF}"/>
                </a:ext>
              </a:extLst>
            </p:cNvPr>
            <p:cNvSpPr/>
            <p:nvPr/>
          </p:nvSpPr>
          <p:spPr bwMode="auto">
            <a:xfrm>
              <a:off x="7843340" y="2135550"/>
              <a:ext cx="271454" cy="1800000"/>
            </a:xfrm>
            <a:prstGeom prst="rect">
              <a:avLst/>
            </a:prstGeom>
            <a:solidFill>
              <a:srgbClr val="89BA17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vert270" wrap="none" lIns="72000" tIns="45720" rIns="72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r>
                <a:rPr lang="en-US" sz="1400" dirty="0">
                  <a:solidFill>
                    <a:schemeClr val="bg1"/>
                  </a:solidFill>
                </a:rPr>
                <a:t>PBCH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BD6BEC5-5643-4579-AFC3-D68A4EFA7976}"/>
                </a:ext>
              </a:extLst>
            </p:cNvPr>
            <p:cNvSpPr/>
            <p:nvPr/>
          </p:nvSpPr>
          <p:spPr bwMode="auto">
            <a:xfrm>
              <a:off x="8384067" y="2135550"/>
              <a:ext cx="271454" cy="1800000"/>
            </a:xfrm>
            <a:prstGeom prst="rect">
              <a:avLst/>
            </a:prstGeom>
            <a:solidFill>
              <a:srgbClr val="89BA17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vert270" wrap="none" lIns="72000" tIns="45720" rIns="72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r>
                <a:rPr lang="en-US" sz="1400" dirty="0">
                  <a:solidFill>
                    <a:schemeClr val="bg1"/>
                  </a:solidFill>
                </a:rPr>
                <a:t>PBCH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1C7EC80-BE11-44F2-8A18-C1015BEE469D}"/>
                </a:ext>
              </a:extLst>
            </p:cNvPr>
            <p:cNvSpPr/>
            <p:nvPr/>
          </p:nvSpPr>
          <p:spPr bwMode="auto">
            <a:xfrm>
              <a:off x="8114794" y="2495550"/>
              <a:ext cx="271454" cy="1080000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vert270" wrap="none" lIns="72000" tIns="45720" rIns="72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r>
                <a:rPr lang="en-US" sz="1400" dirty="0">
                  <a:solidFill>
                    <a:schemeClr val="bg1"/>
                  </a:solidFill>
                </a:rPr>
                <a:t>SSS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A6CA91F-7EB3-474C-80FD-FF486C3F8716}"/>
                </a:ext>
              </a:extLst>
            </p:cNvPr>
            <p:cNvSpPr/>
            <p:nvPr/>
          </p:nvSpPr>
          <p:spPr bwMode="auto">
            <a:xfrm>
              <a:off x="7573340" y="2567550"/>
              <a:ext cx="271454" cy="936000"/>
            </a:xfrm>
            <a:prstGeom prst="rect">
              <a:avLst/>
            </a:prstGeom>
            <a:solidFill>
              <a:srgbClr val="00A9D4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none" lIns="72000" tIns="45720" rIns="7200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PSS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446DC85D-0C54-4353-8444-69006D6C16F5}"/>
                </a:ext>
              </a:extLst>
            </p:cNvPr>
            <p:cNvSpPr/>
            <p:nvPr/>
          </p:nvSpPr>
          <p:spPr bwMode="auto">
            <a:xfrm>
              <a:off x="8114794" y="2135550"/>
              <a:ext cx="271454" cy="360000"/>
            </a:xfrm>
            <a:prstGeom prst="rect">
              <a:avLst/>
            </a:prstGeom>
            <a:solidFill>
              <a:srgbClr val="89BA17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vert270" wrap="none" lIns="72000" tIns="45720" rIns="72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r>
                <a:rPr lang="en-US" sz="900" dirty="0">
                  <a:solidFill>
                    <a:schemeClr val="bg1"/>
                  </a:solidFill>
                </a:rPr>
                <a:t>PBCH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48405DE-6F0D-49D9-A62B-CFE786CDD0CD}"/>
                </a:ext>
              </a:extLst>
            </p:cNvPr>
            <p:cNvSpPr/>
            <p:nvPr/>
          </p:nvSpPr>
          <p:spPr bwMode="auto">
            <a:xfrm>
              <a:off x="8114794" y="3575550"/>
              <a:ext cx="271454" cy="360000"/>
            </a:xfrm>
            <a:prstGeom prst="rect">
              <a:avLst/>
            </a:prstGeom>
            <a:solidFill>
              <a:srgbClr val="89BA17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vert270" wrap="none" lIns="72000" tIns="45720" rIns="72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r>
                <a:rPr lang="en-US" sz="900" dirty="0">
                  <a:solidFill>
                    <a:schemeClr val="bg1"/>
                  </a:solidFill>
                </a:rPr>
                <a:t>PBCH</a:t>
              </a: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BD9D583-1560-4074-979F-66B5FA44EB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86248" y="3575550"/>
              <a:ext cx="679785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EEB51BC0-D693-4E16-A208-DF80810FBE8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939481" y="2495550"/>
              <a:ext cx="0" cy="10800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FF7716E-9F02-460E-ADCF-38890A376E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55521" y="2135550"/>
              <a:ext cx="679785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49470F7-1B29-49CC-B304-ACFDAF652C9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222182" y="2135550"/>
              <a:ext cx="0" cy="18000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EAC133A-D668-4A88-84CD-4156D809753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55521" y="3935550"/>
              <a:ext cx="679785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8EFD11D-856F-4AEA-8ACA-40A0CF7E87E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86248" y="2495550"/>
              <a:ext cx="679785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2EAD273-753F-4B28-83FB-3E2EC63D37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76016" y="2567550"/>
              <a:ext cx="360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62F6BFA-2F2C-4AD7-BEE6-C20C41829E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76016" y="3503550"/>
              <a:ext cx="360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A41024EC-7E03-4CBA-ADEE-A53A0E5CF8D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89866" y="2547278"/>
              <a:ext cx="0" cy="95627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63DDD338-1D67-46FE-BC77-F9EA24C3CEEF}"/>
                </a:ext>
              </a:extLst>
            </p:cNvPr>
            <p:cNvSpPr txBox="1"/>
            <p:nvPr/>
          </p:nvSpPr>
          <p:spPr>
            <a:xfrm>
              <a:off x="8589635" y="2680004"/>
              <a:ext cx="400110" cy="711092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 rtl="0"/>
              <a:r>
                <a:rPr lang="en-US" sz="1400" dirty="0"/>
                <a:t>12 公共资源委员会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0D76666-BD06-40DA-86B1-AA791339E1DD}"/>
                </a:ext>
              </a:extLst>
            </p:cNvPr>
            <p:cNvSpPr txBox="1"/>
            <p:nvPr/>
          </p:nvSpPr>
          <p:spPr>
            <a:xfrm>
              <a:off x="8877729" y="2680004"/>
              <a:ext cx="400110" cy="711093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 rtl="0"/>
              <a:r>
                <a:rPr lang="en-US" sz="1400" dirty="0"/>
                <a:t>20 公共资源委员会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E5D994F-41D9-43EE-AFC6-4A7A589970AA}"/>
              </a:ext>
            </a:extLst>
          </p:cNvPr>
          <p:cNvGrpSpPr/>
          <p:nvPr/>
        </p:nvGrpSpPr>
        <p:grpSpPr>
          <a:xfrm>
            <a:off x="7428323" y="4513125"/>
            <a:ext cx="351056" cy="450005"/>
            <a:chOff x="7512280" y="4884224"/>
            <a:chExt cx="351056" cy="450005"/>
          </a:xfrm>
          <a:solidFill>
            <a:schemeClr val="accent1">
              <a:alpha val="92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856365-79B6-4A5F-AC9C-C7566BD03B3E}"/>
                </a:ext>
              </a:extLst>
            </p:cNvPr>
            <p:cNvSpPr/>
            <p:nvPr/>
          </p:nvSpPr>
          <p:spPr bwMode="auto">
            <a:xfrm>
              <a:off x="7512280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1EEF7-F1ED-4A34-9D87-E1DA7EAC3B89}"/>
                </a:ext>
              </a:extLst>
            </p:cNvPr>
            <p:cNvSpPr/>
            <p:nvPr/>
          </p:nvSpPr>
          <p:spPr bwMode="auto">
            <a:xfrm>
              <a:off x="7582044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668357B-43AD-4862-9659-4D7C073439BF}"/>
                </a:ext>
              </a:extLst>
            </p:cNvPr>
            <p:cNvSpPr/>
            <p:nvPr/>
          </p:nvSpPr>
          <p:spPr bwMode="auto">
            <a:xfrm>
              <a:off x="7651808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CFA8502-0B27-4416-8C80-2CD054FD6B51}"/>
                </a:ext>
              </a:extLst>
            </p:cNvPr>
            <p:cNvSpPr/>
            <p:nvPr/>
          </p:nvSpPr>
          <p:spPr bwMode="auto">
            <a:xfrm>
              <a:off x="7721572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8C86A27-7029-4422-8DDF-97C6660E97F1}"/>
                </a:ext>
              </a:extLst>
            </p:cNvPr>
            <p:cNvSpPr/>
            <p:nvPr/>
          </p:nvSpPr>
          <p:spPr bwMode="auto">
            <a:xfrm>
              <a:off x="7791336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E8401CE-868B-407C-B0ED-7EB2A701C8AD}"/>
              </a:ext>
            </a:extLst>
          </p:cNvPr>
          <p:cNvGrpSpPr/>
          <p:nvPr/>
        </p:nvGrpSpPr>
        <p:grpSpPr>
          <a:xfrm>
            <a:off x="7779379" y="4513125"/>
            <a:ext cx="351056" cy="450005"/>
            <a:chOff x="7512280" y="4884224"/>
            <a:chExt cx="351056" cy="450005"/>
          </a:xfrm>
          <a:solidFill>
            <a:schemeClr val="accent1">
              <a:alpha val="92000"/>
            </a:schemeClr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676CA9E-1F20-484A-8B41-67531F4006FB}"/>
                </a:ext>
              </a:extLst>
            </p:cNvPr>
            <p:cNvSpPr/>
            <p:nvPr/>
          </p:nvSpPr>
          <p:spPr bwMode="auto">
            <a:xfrm>
              <a:off x="7512280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AB12947-5340-45B0-9BBE-F33838F34A1F}"/>
                </a:ext>
              </a:extLst>
            </p:cNvPr>
            <p:cNvSpPr/>
            <p:nvPr/>
          </p:nvSpPr>
          <p:spPr bwMode="auto">
            <a:xfrm>
              <a:off x="7582044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1CE8117-0E45-44B4-B966-2C96BC1B4B0D}"/>
                </a:ext>
              </a:extLst>
            </p:cNvPr>
            <p:cNvSpPr/>
            <p:nvPr/>
          </p:nvSpPr>
          <p:spPr bwMode="auto">
            <a:xfrm>
              <a:off x="7651808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55375E4-26B1-4943-801C-AB8E79F224B0}"/>
                </a:ext>
              </a:extLst>
            </p:cNvPr>
            <p:cNvSpPr/>
            <p:nvPr/>
          </p:nvSpPr>
          <p:spPr bwMode="auto">
            <a:xfrm>
              <a:off x="7721572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44781CE-8B75-4EFC-9371-BA8D232BEE45}"/>
                </a:ext>
              </a:extLst>
            </p:cNvPr>
            <p:cNvSpPr/>
            <p:nvPr/>
          </p:nvSpPr>
          <p:spPr bwMode="auto">
            <a:xfrm>
              <a:off x="7791336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FD50B41-CC7A-48B5-8A48-469BDAF5CE27}"/>
              </a:ext>
            </a:extLst>
          </p:cNvPr>
          <p:cNvGrpSpPr/>
          <p:nvPr/>
        </p:nvGrpSpPr>
        <p:grpSpPr>
          <a:xfrm>
            <a:off x="8130435" y="4513125"/>
            <a:ext cx="351056" cy="450005"/>
            <a:chOff x="7512280" y="4884224"/>
            <a:chExt cx="351056" cy="450005"/>
          </a:xfrm>
          <a:solidFill>
            <a:schemeClr val="accent1">
              <a:alpha val="92000"/>
            </a:schemeClr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5307B56-EC61-4A7E-834F-652BDA399F05}"/>
                </a:ext>
              </a:extLst>
            </p:cNvPr>
            <p:cNvSpPr/>
            <p:nvPr/>
          </p:nvSpPr>
          <p:spPr bwMode="auto">
            <a:xfrm>
              <a:off x="7512280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CC7C434-6E7E-429D-A06F-D84E60CD5E80}"/>
                </a:ext>
              </a:extLst>
            </p:cNvPr>
            <p:cNvSpPr/>
            <p:nvPr/>
          </p:nvSpPr>
          <p:spPr bwMode="auto">
            <a:xfrm>
              <a:off x="7582044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38857EA-2FB6-4B9F-860E-1AE5BD85A0A9}"/>
                </a:ext>
              </a:extLst>
            </p:cNvPr>
            <p:cNvSpPr/>
            <p:nvPr/>
          </p:nvSpPr>
          <p:spPr bwMode="auto">
            <a:xfrm>
              <a:off x="7651808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20B58C6-E210-4327-940A-9C2255C2B4DB}"/>
                </a:ext>
              </a:extLst>
            </p:cNvPr>
            <p:cNvSpPr/>
            <p:nvPr/>
          </p:nvSpPr>
          <p:spPr bwMode="auto">
            <a:xfrm>
              <a:off x="7721572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492C180-4AEC-43B2-B2E8-B80513C42C27}"/>
                </a:ext>
              </a:extLst>
            </p:cNvPr>
            <p:cNvSpPr/>
            <p:nvPr/>
          </p:nvSpPr>
          <p:spPr bwMode="auto">
            <a:xfrm>
              <a:off x="7791336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1CFA66C-8AA3-4CC8-9A0F-6409BFAE89DB}"/>
              </a:ext>
            </a:extLst>
          </p:cNvPr>
          <p:cNvGrpSpPr/>
          <p:nvPr/>
        </p:nvGrpSpPr>
        <p:grpSpPr>
          <a:xfrm>
            <a:off x="8481491" y="4513125"/>
            <a:ext cx="351056" cy="450005"/>
            <a:chOff x="7512280" y="4884224"/>
            <a:chExt cx="351056" cy="450005"/>
          </a:xfrm>
          <a:solidFill>
            <a:schemeClr val="accent1">
              <a:alpha val="92000"/>
            </a:schemeClr>
          </a:solidFill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C02F236-004E-467B-B07D-EA1206C59D53}"/>
                </a:ext>
              </a:extLst>
            </p:cNvPr>
            <p:cNvSpPr/>
            <p:nvPr/>
          </p:nvSpPr>
          <p:spPr bwMode="auto">
            <a:xfrm>
              <a:off x="7512280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47D56D1-3385-4C7E-A5C7-26EEA0161D58}"/>
                </a:ext>
              </a:extLst>
            </p:cNvPr>
            <p:cNvSpPr/>
            <p:nvPr/>
          </p:nvSpPr>
          <p:spPr bwMode="auto">
            <a:xfrm>
              <a:off x="7582044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F549F02-B35D-4CB0-8DBF-C38A235043FE}"/>
                </a:ext>
              </a:extLst>
            </p:cNvPr>
            <p:cNvSpPr/>
            <p:nvPr/>
          </p:nvSpPr>
          <p:spPr bwMode="auto">
            <a:xfrm>
              <a:off x="7651808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C3F34DD-BD1B-4676-B1F6-559735B48B82}"/>
                </a:ext>
              </a:extLst>
            </p:cNvPr>
            <p:cNvSpPr/>
            <p:nvPr/>
          </p:nvSpPr>
          <p:spPr bwMode="auto">
            <a:xfrm>
              <a:off x="7721572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E24045B-B93B-42D8-BC5F-08EF110DC4D1}"/>
                </a:ext>
              </a:extLst>
            </p:cNvPr>
            <p:cNvSpPr/>
            <p:nvPr/>
          </p:nvSpPr>
          <p:spPr bwMode="auto">
            <a:xfrm>
              <a:off x="7791336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3580C28-096A-4D0D-8916-1F6C635A50CB}"/>
              </a:ext>
            </a:extLst>
          </p:cNvPr>
          <p:cNvGrpSpPr/>
          <p:nvPr/>
        </p:nvGrpSpPr>
        <p:grpSpPr>
          <a:xfrm>
            <a:off x="8832547" y="4513125"/>
            <a:ext cx="351056" cy="450005"/>
            <a:chOff x="7512280" y="4884224"/>
            <a:chExt cx="351056" cy="450005"/>
          </a:xfrm>
          <a:solidFill>
            <a:schemeClr val="accent1">
              <a:alpha val="92000"/>
            </a:schemeClr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19D9DCA-90C0-49B8-9946-2FE6284F9E5A}"/>
                </a:ext>
              </a:extLst>
            </p:cNvPr>
            <p:cNvSpPr/>
            <p:nvPr/>
          </p:nvSpPr>
          <p:spPr bwMode="auto">
            <a:xfrm>
              <a:off x="7512280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CC19D5-796E-4D44-8FEA-C9E0FF30221F}"/>
                </a:ext>
              </a:extLst>
            </p:cNvPr>
            <p:cNvSpPr/>
            <p:nvPr/>
          </p:nvSpPr>
          <p:spPr bwMode="auto">
            <a:xfrm>
              <a:off x="7582044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A76A3E2-E1E0-4B3E-BBE1-87BEAEBBEAE9}"/>
                </a:ext>
              </a:extLst>
            </p:cNvPr>
            <p:cNvSpPr/>
            <p:nvPr/>
          </p:nvSpPr>
          <p:spPr bwMode="auto">
            <a:xfrm>
              <a:off x="7651808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C096584-0389-4834-AF3C-F61827325C62}"/>
                </a:ext>
              </a:extLst>
            </p:cNvPr>
            <p:cNvSpPr/>
            <p:nvPr/>
          </p:nvSpPr>
          <p:spPr bwMode="auto">
            <a:xfrm>
              <a:off x="7721572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E25F0F1-5FF8-45CE-85EB-137683A810B3}"/>
                </a:ext>
              </a:extLst>
            </p:cNvPr>
            <p:cNvSpPr/>
            <p:nvPr/>
          </p:nvSpPr>
          <p:spPr bwMode="auto">
            <a:xfrm>
              <a:off x="7791336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C54EB9D-BB0D-4532-AE3C-067462593EEA}"/>
              </a:ext>
            </a:extLst>
          </p:cNvPr>
          <p:cNvGrpSpPr/>
          <p:nvPr/>
        </p:nvGrpSpPr>
        <p:grpSpPr>
          <a:xfrm>
            <a:off x="9183603" y="4513125"/>
            <a:ext cx="351056" cy="450005"/>
            <a:chOff x="7512280" y="4884224"/>
            <a:chExt cx="351056" cy="450005"/>
          </a:xfrm>
          <a:solidFill>
            <a:schemeClr val="accent1"/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0060231-7008-4E5A-ADF4-C0E9AEA64491}"/>
                </a:ext>
              </a:extLst>
            </p:cNvPr>
            <p:cNvSpPr/>
            <p:nvPr/>
          </p:nvSpPr>
          <p:spPr bwMode="auto">
            <a:xfrm>
              <a:off x="7512280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A8A8CAC-6016-40C7-BC36-5452BE99A643}"/>
                </a:ext>
              </a:extLst>
            </p:cNvPr>
            <p:cNvSpPr/>
            <p:nvPr/>
          </p:nvSpPr>
          <p:spPr bwMode="auto">
            <a:xfrm>
              <a:off x="7582044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56A93FB-B12A-4468-9FF6-38E93D9F108E}"/>
                </a:ext>
              </a:extLst>
            </p:cNvPr>
            <p:cNvSpPr/>
            <p:nvPr/>
          </p:nvSpPr>
          <p:spPr bwMode="auto">
            <a:xfrm>
              <a:off x="7651808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068FEA8-6C8D-4CDD-A004-028032E28BA5}"/>
                </a:ext>
              </a:extLst>
            </p:cNvPr>
            <p:cNvSpPr/>
            <p:nvPr/>
          </p:nvSpPr>
          <p:spPr bwMode="auto">
            <a:xfrm>
              <a:off x="7721572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8C2452A-72FD-4F7E-BB10-2B29E78FCE13}"/>
                </a:ext>
              </a:extLst>
            </p:cNvPr>
            <p:cNvSpPr/>
            <p:nvPr/>
          </p:nvSpPr>
          <p:spPr bwMode="auto">
            <a:xfrm>
              <a:off x="7791336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EC40A5B-6792-40CB-90DE-92FFA1F834DE}"/>
              </a:ext>
            </a:extLst>
          </p:cNvPr>
          <p:cNvGrpSpPr/>
          <p:nvPr/>
        </p:nvGrpSpPr>
        <p:grpSpPr>
          <a:xfrm>
            <a:off x="9534659" y="4513125"/>
            <a:ext cx="351056" cy="450005"/>
            <a:chOff x="7512280" y="4884224"/>
            <a:chExt cx="351056" cy="450005"/>
          </a:xfrm>
          <a:solidFill>
            <a:schemeClr val="accent1">
              <a:alpha val="92000"/>
            </a:schemeClr>
          </a:solidFill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413262A-11EC-43E8-A934-D6B8C4BEECD5}"/>
                </a:ext>
              </a:extLst>
            </p:cNvPr>
            <p:cNvSpPr/>
            <p:nvPr/>
          </p:nvSpPr>
          <p:spPr bwMode="auto">
            <a:xfrm>
              <a:off x="7512280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6E3EF86-5342-4D05-BAE8-6648AB935078}"/>
                </a:ext>
              </a:extLst>
            </p:cNvPr>
            <p:cNvSpPr/>
            <p:nvPr/>
          </p:nvSpPr>
          <p:spPr bwMode="auto">
            <a:xfrm>
              <a:off x="7582044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26C72BC-6661-4BCE-BB91-C1D48B932003}"/>
                </a:ext>
              </a:extLst>
            </p:cNvPr>
            <p:cNvSpPr/>
            <p:nvPr/>
          </p:nvSpPr>
          <p:spPr bwMode="auto">
            <a:xfrm>
              <a:off x="7651808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49873BF-FB8B-43DF-9695-17D4D3AFF0A0}"/>
                </a:ext>
              </a:extLst>
            </p:cNvPr>
            <p:cNvSpPr/>
            <p:nvPr/>
          </p:nvSpPr>
          <p:spPr bwMode="auto">
            <a:xfrm>
              <a:off x="7721572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63428DEF-8666-45D6-B6C3-BAD4592D79DA}"/>
                </a:ext>
              </a:extLst>
            </p:cNvPr>
            <p:cNvSpPr/>
            <p:nvPr/>
          </p:nvSpPr>
          <p:spPr bwMode="auto">
            <a:xfrm>
              <a:off x="7791336" y="4884224"/>
              <a:ext cx="72000" cy="450005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D643B2D-363F-491B-9498-86CEB1A22395}"/>
              </a:ext>
            </a:extLst>
          </p:cNvPr>
          <p:cNvGrpSpPr/>
          <p:nvPr/>
        </p:nvGrpSpPr>
        <p:grpSpPr>
          <a:xfrm>
            <a:off x="10668227" y="4513125"/>
            <a:ext cx="351056" cy="450005"/>
            <a:chOff x="7512280" y="4884224"/>
            <a:chExt cx="351056" cy="45000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E8CD1B8-E6A3-4086-86E2-8746BA4A834F}"/>
                </a:ext>
              </a:extLst>
            </p:cNvPr>
            <p:cNvSpPr/>
            <p:nvPr/>
          </p:nvSpPr>
          <p:spPr bwMode="auto">
            <a:xfrm>
              <a:off x="7512280" y="4884224"/>
              <a:ext cx="72000" cy="450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F37D429-1108-4287-98E3-8237E0585638}"/>
                </a:ext>
              </a:extLst>
            </p:cNvPr>
            <p:cNvSpPr/>
            <p:nvPr/>
          </p:nvSpPr>
          <p:spPr bwMode="auto">
            <a:xfrm>
              <a:off x="7582044" y="4884224"/>
              <a:ext cx="72000" cy="450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3339AE1-E19C-43C7-9D10-4542CC655A80}"/>
                </a:ext>
              </a:extLst>
            </p:cNvPr>
            <p:cNvSpPr/>
            <p:nvPr/>
          </p:nvSpPr>
          <p:spPr bwMode="auto">
            <a:xfrm>
              <a:off x="7651808" y="4884224"/>
              <a:ext cx="72000" cy="450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952D783-7995-480B-99D7-65124781B07C}"/>
                </a:ext>
              </a:extLst>
            </p:cNvPr>
            <p:cNvSpPr/>
            <p:nvPr/>
          </p:nvSpPr>
          <p:spPr bwMode="auto">
            <a:xfrm>
              <a:off x="7721572" y="4884224"/>
              <a:ext cx="72000" cy="450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824CA82-4F7A-42B4-942E-A3BF5DAD346B}"/>
                </a:ext>
              </a:extLst>
            </p:cNvPr>
            <p:cNvSpPr/>
            <p:nvPr/>
          </p:nvSpPr>
          <p:spPr bwMode="auto">
            <a:xfrm>
              <a:off x="7791336" y="4884224"/>
              <a:ext cx="72000" cy="450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7C901E-FD41-4E9A-BF87-F5C8602A6577}"/>
              </a:ext>
            </a:extLst>
          </p:cNvPr>
          <p:cNvCxnSpPr>
            <a:cxnSpLocks/>
          </p:cNvCxnSpPr>
          <p:nvPr/>
        </p:nvCxnSpPr>
        <p:spPr bwMode="auto">
          <a:xfrm>
            <a:off x="7425869" y="4497917"/>
            <a:ext cx="0" cy="4500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189F2E-DE5E-459D-9FA2-178A7A5940C9}"/>
              </a:ext>
            </a:extLst>
          </p:cNvPr>
          <p:cNvCxnSpPr>
            <a:cxnSpLocks/>
            <a:stCxn id="4" idx="0"/>
          </p:cNvCxnSpPr>
          <p:nvPr/>
        </p:nvCxnSpPr>
        <p:spPr bwMode="auto">
          <a:xfrm flipV="1">
            <a:off x="7464323" y="3549912"/>
            <a:ext cx="1368224" cy="96321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A1BF7E-FDDF-43E0-85BC-CE00B693AAF6}"/>
              </a:ext>
            </a:extLst>
          </p:cNvPr>
          <p:cNvCxnSpPr>
            <a:cxnSpLocks/>
          </p:cNvCxnSpPr>
          <p:nvPr/>
        </p:nvCxnSpPr>
        <p:spPr bwMode="auto">
          <a:xfrm flipV="1">
            <a:off x="7437152" y="3549912"/>
            <a:ext cx="290148" cy="96321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125584A8-9AD6-43BE-9B71-78686C9BA7A5}"/>
              </a:ext>
            </a:extLst>
          </p:cNvPr>
          <p:cNvCxnSpPr/>
          <p:nvPr/>
        </p:nvCxnSpPr>
        <p:spPr bwMode="auto">
          <a:xfrm>
            <a:off x="9885715" y="4947922"/>
            <a:ext cx="0" cy="36000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27F40F39-216F-473A-B9F8-C194326F4147}"/>
              </a:ext>
            </a:extLst>
          </p:cNvPr>
          <p:cNvCxnSpPr/>
          <p:nvPr/>
        </p:nvCxnSpPr>
        <p:spPr bwMode="auto">
          <a:xfrm>
            <a:off x="7425869" y="5246510"/>
            <a:ext cx="245984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ED64B85A-5DDE-4E17-BEEA-6B845B1E1E15}"/>
              </a:ext>
            </a:extLst>
          </p:cNvPr>
          <p:cNvSpPr txBox="1"/>
          <p:nvPr/>
        </p:nvSpPr>
        <p:spPr>
          <a:xfrm>
            <a:off x="7759681" y="4968394"/>
            <a:ext cx="1792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1400" dirty="0"/>
              <a:t>5 毫秒内高达 L SSB</a:t>
            </a: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D336610F-E0DF-4E61-827F-D72006FADED0}"/>
              </a:ext>
            </a:extLst>
          </p:cNvPr>
          <p:cNvCxnSpPr>
            <a:stCxn id="90" idx="3"/>
            <a:endCxn id="95" idx="1"/>
          </p:cNvCxnSpPr>
          <p:nvPr/>
        </p:nvCxnSpPr>
        <p:spPr bwMode="auto">
          <a:xfrm>
            <a:off x="9885715" y="4738128"/>
            <a:ext cx="78251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C2EEF39E-EE13-4AD0-A2C6-528F35DDF18F}"/>
              </a:ext>
            </a:extLst>
          </p:cNvPr>
          <p:cNvCxnSpPr/>
          <p:nvPr/>
        </p:nvCxnSpPr>
        <p:spPr bwMode="auto">
          <a:xfrm>
            <a:off x="10668227" y="4947922"/>
            <a:ext cx="0" cy="648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1E761CF3-C606-4EDF-B177-7D9937661E30}"/>
              </a:ext>
            </a:extLst>
          </p:cNvPr>
          <p:cNvCxnSpPr/>
          <p:nvPr/>
        </p:nvCxnSpPr>
        <p:spPr bwMode="auto">
          <a:xfrm>
            <a:off x="7425869" y="4968394"/>
            <a:ext cx="0" cy="648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FFABCFEB-4C4E-4C6F-A40D-3DCFEFC20BA6}"/>
              </a:ext>
            </a:extLst>
          </p:cNvPr>
          <p:cNvCxnSpPr/>
          <p:nvPr/>
        </p:nvCxnSpPr>
        <p:spPr bwMode="auto">
          <a:xfrm>
            <a:off x="7425869" y="5516513"/>
            <a:ext cx="324235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ADE8BA0D-7357-4F5E-9982-766E619B8685}"/>
              </a:ext>
            </a:extLst>
          </p:cNvPr>
          <p:cNvSpPr txBox="1"/>
          <p:nvPr/>
        </p:nvSpPr>
        <p:spPr>
          <a:xfrm>
            <a:off x="7839032" y="5242856"/>
            <a:ext cx="2416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1400" dirty="0"/>
              <a:t>IA 的 20 ms SSB 周期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A563E2E8-D46D-4E7E-A805-85A8ABA4A94E}"/>
              </a:ext>
            </a:extLst>
          </p:cNvPr>
          <p:cNvCxnSpPr>
            <a:stCxn id="4" idx="2"/>
          </p:cNvCxnSpPr>
          <p:nvPr/>
        </p:nvCxnSpPr>
        <p:spPr bwMode="auto">
          <a:xfrm>
            <a:off x="7464323" y="4963130"/>
            <a:ext cx="3761734" cy="52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06A5E2A4-8E3E-43DA-ADAE-668B8872BFCF}"/>
              </a:ext>
            </a:extLst>
          </p:cNvPr>
          <p:cNvSpPr txBox="1"/>
          <p:nvPr/>
        </p:nvSpPr>
        <p:spPr>
          <a:xfrm>
            <a:off x="10915407" y="4969683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1400" dirty="0"/>
              <a:t>插槽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90E93DE3-DC7C-4C4A-B571-2C5E3786BC24}"/>
              </a:ext>
            </a:extLst>
          </p:cNvPr>
          <p:cNvSpPr/>
          <p:nvPr/>
        </p:nvSpPr>
        <p:spPr bwMode="auto">
          <a:xfrm rot="2353828">
            <a:off x="6338759" y="4348391"/>
            <a:ext cx="1213227" cy="387737"/>
          </a:xfrm>
          <a:prstGeom prst="ellipse">
            <a:avLst/>
          </a:prstGeom>
          <a:solidFill>
            <a:srgbClr val="FFFF00">
              <a:alpha val="44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4770BB02-5327-4FBC-ADF3-C667A9D24E2B}"/>
              </a:ext>
            </a:extLst>
          </p:cNvPr>
          <p:cNvSpPr/>
          <p:nvPr/>
        </p:nvSpPr>
        <p:spPr bwMode="auto">
          <a:xfrm rot="19246172" flipH="1">
            <a:off x="7357377" y="4348391"/>
            <a:ext cx="1213227" cy="387737"/>
          </a:xfrm>
          <a:prstGeom prst="ellipse">
            <a:avLst/>
          </a:prstGeom>
          <a:solidFill>
            <a:srgbClr val="FFFF00">
              <a:alpha val="44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5AF5D79D-256F-496C-9EAE-48C834CBFB0B}"/>
              </a:ext>
            </a:extLst>
          </p:cNvPr>
          <p:cNvSpPr/>
          <p:nvPr/>
        </p:nvSpPr>
        <p:spPr bwMode="auto">
          <a:xfrm rot="5400000">
            <a:off x="6839369" y="4160788"/>
            <a:ext cx="1213227" cy="387737"/>
          </a:xfrm>
          <a:prstGeom prst="ellipse">
            <a:avLst/>
          </a:prstGeom>
          <a:solidFill>
            <a:srgbClr val="FFFF00">
              <a:alpha val="44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4" name="Content Placeholder 1">
            <a:extLst>
              <a:ext uri="{FF2B5EF4-FFF2-40B4-BE49-F238E27FC236}">
                <a16:creationId xmlns:a16="http://schemas.microsoft.com/office/drawing/2014/main" id="{2A204438-654A-41FC-AF23-68E708C90EFC}"/>
              </a:ext>
            </a:extLst>
          </p:cNvPr>
          <p:cNvSpPr txBox="1">
            <a:spLocks/>
          </p:cNvSpPr>
          <p:nvPr/>
        </p:nvSpPr>
        <p:spPr bwMode="auto">
          <a:xfrm>
            <a:off x="7356014" y="5769026"/>
            <a:ext cx="5881346" cy="66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9D4"/>
              </a:buClr>
              <a:buFont typeface="Arial" charset="0"/>
              <a:buChar char="›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892175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3pPr>
            <a:lvl4pPr marL="125253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16144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l" rtl="0">
              <a:buNone/>
            </a:pPr>
            <a:r>
              <a:rPr lang="en-US" sz="1600" dirty="0"/>
              <a:t>120 kHz 时隙示例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1600" dirty="0"/>
              <a:t>L SSB 可在不同方向进行波束形成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1600" dirty="0"/>
              <a:t>L 取决于频率范围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29208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2914" y="1103810"/>
            <a:ext cx="11829086" cy="3852000"/>
          </a:xfrm>
        </p:spPr>
        <p:txBody>
          <a:bodyPr/>
          <a:lstStyle/>
          <a:p>
            <a:pPr algn="l" rtl="0"/>
            <a:r>
              <a:rPr lang="en-US" sz="2000" dirty="0"/>
              <a:t>TRP 在（宽）SS 块波束中传输 SS 块</a:t>
            </a:r>
          </a:p>
          <a:p>
            <a:pPr lvl="1" algn="l" rtl="0"/>
            <a:r>
              <a:rPr lang="en-US" sz="1800" dirty="0"/>
              <a:t>使用光束扫描</a:t>
            </a:r>
          </a:p>
          <a:p>
            <a:pPr algn="l" rtl="0"/>
            <a:r>
              <a:rPr lang="en-US" sz="2000" dirty="0">
                <a:solidFill>
                  <a:srgbClr val="00B050"/>
                </a:solidFill>
              </a:rPr>
              <a:t>UE找到合适的TRP SS块波束</a:t>
            </a:r>
          </a:p>
          <a:p>
            <a:pPr lvl="1" algn="l" rtl="0"/>
            <a:r>
              <a:rPr lang="en-US" sz="1800" dirty="0">
                <a:solidFill>
                  <a:srgbClr val="00B050"/>
                </a:solidFill>
              </a:rPr>
              <a:t>任何高于阈值的 SS</a:t>
            </a:r>
          </a:p>
          <a:p>
            <a:pPr lvl="1" algn="l" rtl="0"/>
            <a:r>
              <a:rPr lang="en-US" sz="1800" dirty="0"/>
              <a:t>也适合 RX 光束</a:t>
            </a:r>
          </a:p>
          <a:p>
            <a:pPr algn="l" rtl="0"/>
            <a:r>
              <a:rPr lang="en-US" sz="2000" dirty="0">
                <a:solidFill>
                  <a:srgbClr val="00B050"/>
                </a:solidFill>
              </a:rPr>
              <a:t>UE在a中发送前导码</a:t>
            </a:r>
            <a:r>
              <a:rPr lang="en-US" sz="2000" dirty="0" err="1">
                <a:solidFill>
                  <a:srgbClr val="00B050"/>
                </a:solidFill>
              </a:rPr>
              <a:t>普拉奇</a:t>
            </a:r>
            <a:r>
              <a:rPr lang="en-US" sz="2000" dirty="0">
                <a:solidFill>
                  <a:srgbClr val="00B050"/>
                </a:solidFill>
              </a:rPr>
              <a:t>与 SS 波束关联的资源</a:t>
            </a:r>
          </a:p>
          <a:p>
            <a:pPr lvl="1" algn="l" rtl="0"/>
            <a:r>
              <a:rPr lang="en-US" sz="1800" dirty="0">
                <a:solidFill>
                  <a:srgbClr val="00B050"/>
                </a:solidFill>
              </a:rPr>
              <a:t>系统信息中指示的PRACH传输时间</a:t>
            </a:r>
          </a:p>
          <a:p>
            <a:pPr algn="l" rtl="0"/>
            <a:r>
              <a:rPr lang="en-US" sz="2000" dirty="0"/>
              <a:t>TRP 扫描其 RX 波束以接收 PRACH 传输</a:t>
            </a:r>
          </a:p>
          <a:p>
            <a:pPr lvl="1" algn="l" rtl="0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初始波束建立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09E18-27EB-474E-8B4A-5549683E2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18" y="3203845"/>
            <a:ext cx="6045241" cy="35039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821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2943" y="1557358"/>
            <a:ext cx="5042738" cy="3852000"/>
          </a:xfrm>
        </p:spPr>
        <p:txBody>
          <a:bodyPr/>
          <a:lstStyle/>
          <a:p>
            <a:pPr algn="l" rtl="0"/>
            <a:r>
              <a:rPr lang="en-US" sz="1600" b="1" dirty="0"/>
              <a:t>波束成形用于</a:t>
            </a:r>
            <a:endParaRPr lang="en-US" sz="1600" dirty="0"/>
          </a:p>
          <a:p>
            <a:pPr lvl="1" algn="l" rtl="0"/>
            <a:r>
              <a:rPr lang="en-US" sz="1600" dirty="0"/>
              <a:t>SI（SS 块）</a:t>
            </a:r>
          </a:p>
          <a:p>
            <a:pPr lvl="1" algn="l" rtl="0"/>
            <a:r>
              <a:rPr lang="en-US" sz="1600" dirty="0"/>
              <a:t>RA：波束扫描（SS -&gt; PRACH）、RAR</a:t>
            </a:r>
          </a:p>
          <a:p>
            <a:pPr lvl="2" algn="l" rtl="0"/>
            <a:r>
              <a:rPr lang="en-US" sz="1600" dirty="0"/>
              <a:t>光束细化</a:t>
            </a:r>
          </a:p>
          <a:p>
            <a:pPr algn="l" rtl="0"/>
            <a:r>
              <a:rPr lang="en-US" sz="1600" b="1" dirty="0"/>
              <a:t>光束管理、光束对应</a:t>
            </a:r>
          </a:p>
          <a:p>
            <a:pPr lvl="1" algn="l" rtl="0"/>
            <a:r>
              <a:rPr lang="en-US" sz="1600" dirty="0"/>
              <a:t>链接建立时</a:t>
            </a:r>
          </a:p>
          <a:p>
            <a:pPr algn="l" rtl="0"/>
            <a:endParaRPr lang="en-US" sz="1600" b="1" dirty="0"/>
          </a:p>
          <a:p>
            <a:pPr algn="l" rtl="0"/>
            <a:endParaRPr lang="en-US" sz="1600" b="1" dirty="0"/>
          </a:p>
          <a:p>
            <a:pPr algn="l" rtl="0"/>
            <a:r>
              <a:rPr lang="en-US" sz="1600" b="1" dirty="0"/>
              <a:t>中证收购</a:t>
            </a:r>
            <a:endParaRPr lang="en-US" sz="1600" dirty="0"/>
          </a:p>
          <a:p>
            <a:pPr lvl="1" algn="l" rtl="0"/>
            <a:r>
              <a:rPr lang="en-US" sz="1600" dirty="0"/>
              <a:t>基于元素</a:t>
            </a:r>
          </a:p>
          <a:p>
            <a:pPr lvl="1" algn="l" rtl="0"/>
            <a:r>
              <a:rPr lang="en-US" sz="1600" dirty="0"/>
              <a:t>基于波束（固定波束、自适应波束）</a:t>
            </a:r>
          </a:p>
          <a:p>
            <a:pPr algn="l" rtl="0"/>
            <a:r>
              <a:rPr lang="en-US" sz="1600" b="1" dirty="0"/>
              <a:t>数据传输</a:t>
            </a:r>
            <a:endParaRPr lang="en-US" sz="1600" dirty="0"/>
          </a:p>
          <a:p>
            <a:pPr lvl="1" algn="l" rtl="0"/>
            <a:r>
              <a:rPr lang="en-US" sz="1600" dirty="0"/>
              <a:t>基于元素</a:t>
            </a:r>
          </a:p>
          <a:p>
            <a:pPr lvl="1" algn="l" rtl="0"/>
            <a:r>
              <a:rPr lang="en-US" sz="1600" dirty="0"/>
              <a:t>基于梁</a:t>
            </a:r>
          </a:p>
          <a:p>
            <a:pPr lvl="2" algn="l" rtl="0"/>
            <a:r>
              <a:rPr lang="en-US" sz="1600" dirty="0"/>
              <a:t>波束选择（CSI-RS，互易）</a:t>
            </a:r>
          </a:p>
          <a:p>
            <a:pPr lvl="2" algn="l" rtl="0"/>
            <a:r>
              <a:rPr lang="en-US" sz="1600" dirty="0"/>
              <a:t>光束开关（CSI-RS，互易）</a:t>
            </a:r>
          </a:p>
          <a:p>
            <a:pPr lvl="2" algn="l" rtl="0"/>
            <a:r>
              <a:rPr lang="en-US" sz="1600" dirty="0"/>
              <a:t>光束缩小</a:t>
            </a:r>
            <a:br>
              <a:rPr lang="en-US" sz="1600" dirty="0"/>
            </a:br>
            <a:endParaRPr lang="en-US" sz="1600" dirty="0"/>
          </a:p>
          <a:p>
            <a:pPr lvl="2" algn="l" rtl="0"/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波束成形中</a:t>
            </a:r>
            <a:r>
              <a:rPr lang="en-US" dirty="0" err="1"/>
              <a:t>gNB</a:t>
            </a:r>
            <a:r>
              <a:rPr lang="en-US" dirty="0"/>
              <a:t>-例子</a:t>
            </a:r>
            <a:br>
              <a:rPr lang="en-US" dirty="0"/>
            </a:br>
            <a:r>
              <a:rPr lang="en-US" sz="2133" dirty="0"/>
              <a:t>Massive MIMO 波束赋形和波束管理的一些概念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66" y="1796351"/>
            <a:ext cx="3983500" cy="451902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BDE9F-C725-410C-BA93-C39292F03CFE}"/>
              </a:ext>
            </a:extLst>
          </p:cNvPr>
          <p:cNvSpPr txBox="1"/>
          <p:nvPr/>
        </p:nvSpPr>
        <p:spPr>
          <a:xfrm>
            <a:off x="1574418" y="1327315"/>
            <a:ext cx="2000056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 rtl="0"/>
            <a:r>
              <a:rPr lang="en-US" sz="1600" b="1" dirty="0"/>
              <a:t>初始波束建立</a:t>
            </a:r>
            <a:r>
              <a:rPr lang="en-US" sz="1600" dirty="0"/>
              <a:t>基于SS块光束扫描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2F46B9-598F-4227-B42A-D21E678172D4}"/>
              </a:ext>
            </a:extLst>
          </p:cNvPr>
          <p:cNvCxnSpPr>
            <a:cxnSpLocks/>
          </p:cNvCxnSpPr>
          <p:nvPr/>
        </p:nvCxnSpPr>
        <p:spPr bwMode="auto">
          <a:xfrm>
            <a:off x="3574474" y="1587082"/>
            <a:ext cx="2538469" cy="63118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90C16B-3681-428D-A90B-41DB6E47D1FD}"/>
              </a:ext>
            </a:extLst>
          </p:cNvPr>
          <p:cNvCxnSpPr>
            <a:cxnSpLocks/>
          </p:cNvCxnSpPr>
          <p:nvPr/>
        </p:nvCxnSpPr>
        <p:spPr bwMode="auto">
          <a:xfrm>
            <a:off x="7213600" y="3301999"/>
            <a:ext cx="0" cy="5757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0C1EC5-5756-4E3D-8789-B0C270ECE35B}"/>
              </a:ext>
            </a:extLst>
          </p:cNvPr>
          <p:cNvCxnSpPr/>
          <p:nvPr/>
        </p:nvCxnSpPr>
        <p:spPr bwMode="auto">
          <a:xfrm>
            <a:off x="2554014" y="2404533"/>
            <a:ext cx="0" cy="30713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6277818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F605106B-89A9-45F4-8D07-35A9AB71F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pPr algn="l" rtl="0"/>
            <a:r>
              <a:rPr lang="en-US" dirty="0"/>
              <a:t>波束成形中</a:t>
            </a:r>
            <a:r>
              <a:rPr lang="en-US" dirty="0" err="1"/>
              <a:t>gNB</a:t>
            </a:r>
            <a:r>
              <a:rPr lang="en-US" dirty="0"/>
              <a:t>-例子</a:t>
            </a:r>
            <a:br>
              <a:rPr lang="en-US" dirty="0"/>
            </a:br>
            <a:r>
              <a:rPr lang="en-US" sz="2133" dirty="0"/>
              <a:t>Massive MIMO 波束赋形和波束管理的一些概念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D8BFD1-2471-4380-B971-DAC738925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54" y="1658087"/>
            <a:ext cx="10333154" cy="43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9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  Description automatically generated">
            <a:extLst>
              <a:ext uri="{FF2B5EF4-FFF2-40B4-BE49-F238E27FC236}">
                <a16:creationId xmlns:a16="http://schemas.microsoft.com/office/drawing/2014/main" id="{D82E1979-D019-4EBB-B4A1-9F2E36F91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737" y="1800000"/>
            <a:ext cx="9940646" cy="385200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880EA5-C338-440D-8779-A43422D8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 wrap="square" anchor="ctr">
            <a:normAutofit/>
          </a:bodyPr>
          <a:lstStyle/>
          <a:p>
            <a:pPr algn="l" rtl="0"/>
            <a:r>
              <a:rPr lang="en-US" altLang="zh-CN" dirty="0"/>
              <a:t>接收多样性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8207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Picture 7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580" y="2429601"/>
            <a:ext cx="5315451" cy="398658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4404" y="872499"/>
            <a:ext cx="10070113" cy="1690788"/>
          </a:xfrm>
        </p:spPr>
        <p:txBody>
          <a:bodyPr/>
          <a:lstStyle/>
          <a:p>
            <a:pPr algn="l" rtl="0"/>
            <a:r>
              <a:rPr lang="en-US" sz="1600" dirty="0"/>
              <a:t>一组预定义的固定 x 偏振光束（</a:t>
            </a:r>
            <a:r>
              <a:rPr lang="en-US" sz="1600" dirty="0" err="1"/>
              <a:t>戈布</a:t>
            </a:r>
            <a:r>
              <a:rPr lang="en-US" sz="1600" dirty="0"/>
              <a:t>) 在 2D 中 -&gt; “</a:t>
            </a:r>
            <a:r>
              <a:rPr lang="en-US" sz="1600" dirty="0">
                <a:solidFill>
                  <a:schemeClr val="accent2"/>
                </a:solidFill>
              </a:rPr>
              <a:t>方向空间</a:t>
            </a:r>
            <a:r>
              <a:rPr lang="en-US" sz="1600" dirty="0"/>
              <a:t>“ 或者 ”</a:t>
            </a:r>
            <a:r>
              <a:rPr lang="en-US" sz="1600" dirty="0">
                <a:solidFill>
                  <a:schemeClr val="accent2"/>
                </a:solidFill>
              </a:rPr>
              <a:t>梁空间</a:t>
            </a:r>
            <a:r>
              <a:rPr lang="en-US" sz="1600" dirty="0"/>
              <a:t>”</a:t>
            </a:r>
          </a:p>
          <a:p>
            <a:pPr algn="l" rtl="0"/>
            <a:r>
              <a:rPr lang="en-US" sz="1600" dirty="0"/>
              <a:t>波束成形的 CSI-RS 资源在不同的波束（例如#0-31）和极化中传输</a:t>
            </a:r>
          </a:p>
          <a:p>
            <a:pPr algn="l" rtl="0"/>
            <a:r>
              <a:rPr lang="en-US" sz="1600" b="1" dirty="0"/>
              <a:t>CSI 反馈：</a:t>
            </a:r>
            <a:r>
              <a:rPr lang="en-US" sz="1600" dirty="0"/>
              <a:t>绿色UE通过CRI反馈测量并报告最佳资源（例如#3、9和18）</a:t>
            </a:r>
          </a:p>
          <a:p>
            <a:pPr marL="0" indent="0" algn="l" rtl="0">
              <a:buNone/>
            </a:pPr>
            <a:r>
              <a:rPr lang="en-US" sz="1600" dirty="0"/>
              <a:t>或者</a:t>
            </a:r>
          </a:p>
          <a:p>
            <a:pPr algn="l" rtl="0"/>
            <a:r>
              <a:rPr lang="en-US" sz="1600" b="1" dirty="0"/>
              <a:t>互惠：</a:t>
            </a:r>
            <a:r>
              <a:rPr lang="en-US" sz="1600" dirty="0"/>
              <a:t>UL中的SRS传输可以给出类似或更详细的CSI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9871" y="82861"/>
            <a:ext cx="9992784" cy="1085371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基于波束的 CSI 采集 - 示例</a:t>
            </a:r>
            <a:endParaRPr lang="en-US" sz="3733" dirty="0"/>
          </a:p>
        </p:txBody>
      </p:sp>
      <p:grpSp>
        <p:nvGrpSpPr>
          <p:cNvPr id="208" name="Group 207"/>
          <p:cNvGrpSpPr/>
          <p:nvPr/>
        </p:nvGrpSpPr>
        <p:grpSpPr>
          <a:xfrm>
            <a:off x="1021739" y="3319625"/>
            <a:ext cx="2421972" cy="2762069"/>
            <a:chOff x="6020032" y="1050405"/>
            <a:chExt cx="2328532" cy="3810724"/>
          </a:xfrm>
          <a:scene3d>
            <a:camera prst="perspectiveContrastingRightFacing" fov="2700000">
              <a:rot lat="950299" lon="18308775" rev="21594000"/>
            </a:camera>
            <a:lightRig rig="threePt" dir="t"/>
          </a:scene3d>
        </p:grpSpPr>
        <p:grpSp>
          <p:nvGrpSpPr>
            <p:cNvPr id="209" name="Group 208"/>
            <p:cNvGrpSpPr/>
            <p:nvPr/>
          </p:nvGrpSpPr>
          <p:grpSpPr>
            <a:xfrm>
              <a:off x="6020032" y="1067534"/>
              <a:ext cx="266468" cy="440271"/>
              <a:chOff x="5817761" y="1325084"/>
              <a:chExt cx="370717" cy="639638"/>
            </a:xfrm>
          </p:grpSpPr>
          <p:sp>
            <p:nvSpPr>
              <p:cNvPr id="714" name="Rectangle 713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715" name="Group 714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719" name="Straight Connector 71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20" name="Straight Connector 71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716" name="Group 715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717" name="Straight Connector 71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18" name="Straight Connector 71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10" name="Group 209"/>
            <p:cNvGrpSpPr/>
            <p:nvPr/>
          </p:nvGrpSpPr>
          <p:grpSpPr>
            <a:xfrm>
              <a:off x="6020032" y="1545664"/>
              <a:ext cx="266468" cy="440271"/>
              <a:chOff x="5817761" y="1325084"/>
              <a:chExt cx="370717" cy="639638"/>
            </a:xfrm>
          </p:grpSpPr>
          <p:sp>
            <p:nvSpPr>
              <p:cNvPr id="707" name="Rectangle 706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708" name="Group 707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712" name="Straight Connector 71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13" name="Straight Connector 71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709" name="Group 708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710" name="Straight Connector 70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11" name="Straight Connector 71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11" name="Group 210"/>
            <p:cNvGrpSpPr/>
            <p:nvPr/>
          </p:nvGrpSpPr>
          <p:grpSpPr>
            <a:xfrm>
              <a:off x="6023398" y="2027915"/>
              <a:ext cx="266468" cy="440271"/>
              <a:chOff x="5817761" y="1325084"/>
              <a:chExt cx="370717" cy="639638"/>
            </a:xfrm>
          </p:grpSpPr>
          <p:sp>
            <p:nvSpPr>
              <p:cNvPr id="700" name="Rectangle 699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701" name="Group 700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705" name="Straight Connector 70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06" name="Straight Connector 70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702" name="Group 701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703" name="Straight Connector 70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04" name="Straight Connector 70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12" name="Group 211"/>
            <p:cNvGrpSpPr/>
            <p:nvPr/>
          </p:nvGrpSpPr>
          <p:grpSpPr>
            <a:xfrm>
              <a:off x="6023398" y="2506045"/>
              <a:ext cx="266468" cy="440271"/>
              <a:chOff x="5817761" y="1325084"/>
              <a:chExt cx="370717" cy="639638"/>
            </a:xfrm>
          </p:grpSpPr>
          <p:sp>
            <p:nvSpPr>
              <p:cNvPr id="693" name="Rectangle 692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694" name="Group 693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98" name="Straight Connector 69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99" name="Straight Connector 69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695" name="Group 694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96" name="Straight Connector 69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97" name="Straight Connector 69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13" name="Group 212"/>
            <p:cNvGrpSpPr/>
            <p:nvPr/>
          </p:nvGrpSpPr>
          <p:grpSpPr>
            <a:xfrm>
              <a:off x="6024064" y="2982347"/>
              <a:ext cx="266468" cy="440271"/>
              <a:chOff x="5817761" y="1325084"/>
              <a:chExt cx="370717" cy="639638"/>
            </a:xfrm>
          </p:grpSpPr>
          <p:sp>
            <p:nvSpPr>
              <p:cNvPr id="686" name="Rectangle 685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687" name="Group 686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91" name="Straight Connector 69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92" name="Straight Connector 69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688" name="Group 687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89" name="Straight Connector 68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90" name="Straight Connector 68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14" name="Group 213"/>
            <p:cNvGrpSpPr/>
            <p:nvPr/>
          </p:nvGrpSpPr>
          <p:grpSpPr>
            <a:xfrm>
              <a:off x="6024064" y="3460477"/>
              <a:ext cx="266468" cy="440271"/>
              <a:chOff x="5817761" y="1325084"/>
              <a:chExt cx="370717" cy="639638"/>
            </a:xfrm>
          </p:grpSpPr>
          <p:sp>
            <p:nvSpPr>
              <p:cNvPr id="679" name="Rectangle 678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680" name="Group 679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84" name="Straight Connector 68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85" name="Straight Connector 68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681" name="Group 680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82" name="Straight Connector 68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83" name="Straight Connector 68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15" name="Group 214"/>
            <p:cNvGrpSpPr/>
            <p:nvPr/>
          </p:nvGrpSpPr>
          <p:grpSpPr>
            <a:xfrm>
              <a:off x="6027430" y="3942728"/>
              <a:ext cx="266468" cy="440271"/>
              <a:chOff x="5817761" y="1325084"/>
              <a:chExt cx="370717" cy="639638"/>
            </a:xfrm>
          </p:grpSpPr>
          <p:sp>
            <p:nvSpPr>
              <p:cNvPr id="672" name="Rectangle 671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673" name="Group 672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77" name="Straight Connector 67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78" name="Straight Connector 67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674" name="Group 673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75" name="Straight Connector 67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76" name="Straight Connector 67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16" name="Group 215"/>
            <p:cNvGrpSpPr/>
            <p:nvPr/>
          </p:nvGrpSpPr>
          <p:grpSpPr>
            <a:xfrm>
              <a:off x="6027430" y="4420858"/>
              <a:ext cx="266468" cy="440271"/>
              <a:chOff x="5817761" y="1325084"/>
              <a:chExt cx="370717" cy="639638"/>
            </a:xfrm>
          </p:grpSpPr>
          <p:sp>
            <p:nvSpPr>
              <p:cNvPr id="665" name="Rectangle 664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666" name="Group 665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70" name="Straight Connector 66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71" name="Straight Connector 67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667" name="Group 666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68" name="Straight Connector 66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69" name="Straight Connector 66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17" name="Group 216"/>
            <p:cNvGrpSpPr/>
            <p:nvPr/>
          </p:nvGrpSpPr>
          <p:grpSpPr>
            <a:xfrm>
              <a:off x="6313275" y="1062625"/>
              <a:ext cx="266468" cy="440271"/>
              <a:chOff x="5817761" y="1325084"/>
              <a:chExt cx="370717" cy="639638"/>
            </a:xfrm>
          </p:grpSpPr>
          <p:sp>
            <p:nvSpPr>
              <p:cNvPr id="658" name="Rectangle 657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659" name="Group 658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63" name="Straight Connector 66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64" name="Straight Connector 66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660" name="Group 659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61" name="Straight Connector 66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62" name="Straight Connector 66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18" name="Group 217"/>
            <p:cNvGrpSpPr/>
            <p:nvPr/>
          </p:nvGrpSpPr>
          <p:grpSpPr>
            <a:xfrm>
              <a:off x="6313275" y="1540755"/>
              <a:ext cx="266468" cy="440271"/>
              <a:chOff x="5817761" y="1325084"/>
              <a:chExt cx="370717" cy="639638"/>
            </a:xfrm>
          </p:grpSpPr>
          <p:sp>
            <p:nvSpPr>
              <p:cNvPr id="651" name="Rectangle 650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652" name="Group 651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56" name="Straight Connector 65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57" name="Straight Connector 65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653" name="Group 652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54" name="Straight Connector 65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55" name="Straight Connector 65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19" name="Group 218"/>
            <p:cNvGrpSpPr/>
            <p:nvPr/>
          </p:nvGrpSpPr>
          <p:grpSpPr>
            <a:xfrm>
              <a:off x="6316641" y="2023006"/>
              <a:ext cx="266468" cy="440271"/>
              <a:chOff x="5817761" y="1325084"/>
              <a:chExt cx="370717" cy="639638"/>
            </a:xfrm>
          </p:grpSpPr>
          <p:sp>
            <p:nvSpPr>
              <p:cNvPr id="644" name="Rectangle 643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645" name="Group 644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49" name="Straight Connector 64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50" name="Straight Connector 64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646" name="Group 645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47" name="Straight Connector 64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48" name="Straight Connector 64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20" name="Group 219"/>
            <p:cNvGrpSpPr/>
            <p:nvPr/>
          </p:nvGrpSpPr>
          <p:grpSpPr>
            <a:xfrm>
              <a:off x="6316641" y="2501136"/>
              <a:ext cx="266468" cy="440271"/>
              <a:chOff x="5817761" y="1325084"/>
              <a:chExt cx="370717" cy="639638"/>
            </a:xfrm>
          </p:grpSpPr>
          <p:sp>
            <p:nvSpPr>
              <p:cNvPr id="637" name="Rectangle 636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638" name="Group 637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42" name="Straight Connector 64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43" name="Straight Connector 64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639" name="Group 638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40" name="Straight Connector 63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41" name="Straight Connector 64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21" name="Group 220"/>
            <p:cNvGrpSpPr/>
            <p:nvPr/>
          </p:nvGrpSpPr>
          <p:grpSpPr>
            <a:xfrm>
              <a:off x="6317307" y="2977438"/>
              <a:ext cx="266468" cy="440271"/>
              <a:chOff x="5817761" y="1325084"/>
              <a:chExt cx="370717" cy="639638"/>
            </a:xfrm>
          </p:grpSpPr>
          <p:sp>
            <p:nvSpPr>
              <p:cNvPr id="630" name="Rectangle 629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631" name="Group 630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35" name="Straight Connector 63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36" name="Straight Connector 63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632" name="Group 631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33" name="Straight Connector 63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34" name="Straight Connector 63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22" name="Group 221"/>
            <p:cNvGrpSpPr/>
            <p:nvPr/>
          </p:nvGrpSpPr>
          <p:grpSpPr>
            <a:xfrm>
              <a:off x="6317307" y="3455568"/>
              <a:ext cx="266468" cy="440271"/>
              <a:chOff x="5817761" y="1325084"/>
              <a:chExt cx="370717" cy="639638"/>
            </a:xfrm>
          </p:grpSpPr>
          <p:sp>
            <p:nvSpPr>
              <p:cNvPr id="623" name="Rectangle 622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624" name="Group 623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28" name="Straight Connector 62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29" name="Straight Connector 62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625" name="Group 624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26" name="Straight Connector 62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27" name="Straight Connector 62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23" name="Group 222"/>
            <p:cNvGrpSpPr/>
            <p:nvPr/>
          </p:nvGrpSpPr>
          <p:grpSpPr>
            <a:xfrm>
              <a:off x="6320673" y="3937819"/>
              <a:ext cx="266468" cy="440271"/>
              <a:chOff x="5817761" y="1325084"/>
              <a:chExt cx="370717" cy="639638"/>
            </a:xfrm>
          </p:grpSpPr>
          <p:sp>
            <p:nvSpPr>
              <p:cNvPr id="616" name="Rectangle 615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617" name="Group 616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21" name="Straight Connector 62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22" name="Straight Connector 62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618" name="Group 617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19" name="Straight Connector 61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20" name="Straight Connector 61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24" name="Group 223"/>
            <p:cNvGrpSpPr/>
            <p:nvPr/>
          </p:nvGrpSpPr>
          <p:grpSpPr>
            <a:xfrm>
              <a:off x="6320673" y="4415949"/>
              <a:ext cx="266468" cy="440271"/>
              <a:chOff x="5817761" y="1325084"/>
              <a:chExt cx="370717" cy="639638"/>
            </a:xfrm>
          </p:grpSpPr>
          <p:sp>
            <p:nvSpPr>
              <p:cNvPr id="609" name="Rectangle 608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610" name="Group 609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14" name="Straight Connector 61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15" name="Straight Connector 61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611" name="Group 610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12" name="Straight Connector 61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13" name="Straight Connector 61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25" name="Group 224"/>
            <p:cNvGrpSpPr/>
            <p:nvPr/>
          </p:nvGrpSpPr>
          <p:grpSpPr>
            <a:xfrm>
              <a:off x="6608054" y="1060797"/>
              <a:ext cx="266468" cy="440271"/>
              <a:chOff x="5817761" y="1325084"/>
              <a:chExt cx="370717" cy="639638"/>
            </a:xfrm>
          </p:grpSpPr>
          <p:sp>
            <p:nvSpPr>
              <p:cNvPr id="602" name="Rectangle 601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603" name="Group 602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07" name="Straight Connector 60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08" name="Straight Connector 60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604" name="Group 603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05" name="Straight Connector 60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06" name="Straight Connector 60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26" name="Group 225"/>
            <p:cNvGrpSpPr/>
            <p:nvPr/>
          </p:nvGrpSpPr>
          <p:grpSpPr>
            <a:xfrm>
              <a:off x="6608054" y="1538927"/>
              <a:ext cx="266468" cy="440271"/>
              <a:chOff x="5817761" y="1325084"/>
              <a:chExt cx="370717" cy="639638"/>
            </a:xfrm>
          </p:grpSpPr>
          <p:sp>
            <p:nvSpPr>
              <p:cNvPr id="595" name="Rectangle 594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96" name="Group 595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600" name="Straight Connector 59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01" name="Straight Connector 60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97" name="Group 596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98" name="Straight Connector 59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99" name="Straight Connector 59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27" name="Group 226"/>
            <p:cNvGrpSpPr/>
            <p:nvPr/>
          </p:nvGrpSpPr>
          <p:grpSpPr>
            <a:xfrm>
              <a:off x="6611420" y="2021178"/>
              <a:ext cx="266468" cy="440271"/>
              <a:chOff x="5817761" y="1325084"/>
              <a:chExt cx="370717" cy="639638"/>
            </a:xfrm>
          </p:grpSpPr>
          <p:sp>
            <p:nvSpPr>
              <p:cNvPr id="588" name="Rectangle 587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89" name="Group 588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93" name="Straight Connector 59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94" name="Straight Connector 59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90" name="Group 589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91" name="Straight Connector 59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92" name="Straight Connector 59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28" name="Group 227"/>
            <p:cNvGrpSpPr/>
            <p:nvPr/>
          </p:nvGrpSpPr>
          <p:grpSpPr>
            <a:xfrm>
              <a:off x="6611420" y="2499308"/>
              <a:ext cx="266468" cy="440271"/>
              <a:chOff x="5817761" y="1325084"/>
              <a:chExt cx="370717" cy="639638"/>
            </a:xfrm>
          </p:grpSpPr>
          <p:sp>
            <p:nvSpPr>
              <p:cNvPr id="581" name="Rectangle 580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82" name="Group 581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86" name="Straight Connector 58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87" name="Straight Connector 58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83" name="Group 582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84" name="Straight Connector 58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85" name="Straight Connector 58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29" name="Group 228"/>
            <p:cNvGrpSpPr/>
            <p:nvPr/>
          </p:nvGrpSpPr>
          <p:grpSpPr>
            <a:xfrm>
              <a:off x="6612086" y="2975610"/>
              <a:ext cx="266468" cy="440271"/>
              <a:chOff x="5817761" y="1325084"/>
              <a:chExt cx="370717" cy="639638"/>
            </a:xfrm>
          </p:grpSpPr>
          <p:sp>
            <p:nvSpPr>
              <p:cNvPr id="574" name="Rectangle 573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75" name="Group 574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79" name="Straight Connector 57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80" name="Straight Connector 57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76" name="Group 575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77" name="Straight Connector 57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78" name="Straight Connector 57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30" name="Group 229"/>
            <p:cNvGrpSpPr/>
            <p:nvPr/>
          </p:nvGrpSpPr>
          <p:grpSpPr>
            <a:xfrm>
              <a:off x="6612086" y="3453740"/>
              <a:ext cx="266468" cy="440271"/>
              <a:chOff x="5817761" y="1325084"/>
              <a:chExt cx="370717" cy="639638"/>
            </a:xfrm>
          </p:grpSpPr>
          <p:sp>
            <p:nvSpPr>
              <p:cNvPr id="567" name="Rectangle 566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68" name="Group 567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72" name="Straight Connector 57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73" name="Straight Connector 57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69" name="Group 568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70" name="Straight Connector 56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71" name="Straight Connector 57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31" name="Group 230"/>
            <p:cNvGrpSpPr/>
            <p:nvPr/>
          </p:nvGrpSpPr>
          <p:grpSpPr>
            <a:xfrm>
              <a:off x="6615452" y="3935991"/>
              <a:ext cx="266468" cy="440271"/>
              <a:chOff x="5817761" y="1325084"/>
              <a:chExt cx="370717" cy="639638"/>
            </a:xfrm>
          </p:grpSpPr>
          <p:sp>
            <p:nvSpPr>
              <p:cNvPr id="560" name="Rectangle 559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61" name="Group 560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65" name="Straight Connector 56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66" name="Straight Connector 56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62" name="Group 561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63" name="Straight Connector 56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64" name="Straight Connector 56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32" name="Group 231"/>
            <p:cNvGrpSpPr/>
            <p:nvPr/>
          </p:nvGrpSpPr>
          <p:grpSpPr>
            <a:xfrm>
              <a:off x="6615452" y="4414121"/>
              <a:ext cx="266468" cy="440271"/>
              <a:chOff x="5817761" y="1325084"/>
              <a:chExt cx="370717" cy="639638"/>
            </a:xfrm>
          </p:grpSpPr>
          <p:sp>
            <p:nvSpPr>
              <p:cNvPr id="553" name="Rectangle 552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54" name="Group 553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58" name="Straight Connector 55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59" name="Straight Connector 55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55" name="Group 554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56" name="Straight Connector 55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57" name="Straight Connector 55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33" name="Group 232"/>
            <p:cNvGrpSpPr/>
            <p:nvPr/>
          </p:nvGrpSpPr>
          <p:grpSpPr>
            <a:xfrm>
              <a:off x="6901297" y="1055888"/>
              <a:ext cx="266468" cy="440271"/>
              <a:chOff x="5817761" y="1325084"/>
              <a:chExt cx="370717" cy="639638"/>
            </a:xfrm>
          </p:grpSpPr>
          <p:sp>
            <p:nvSpPr>
              <p:cNvPr id="546" name="Rectangle 545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47" name="Group 546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51" name="Straight Connector 55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52" name="Straight Connector 55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48" name="Group 547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49" name="Straight Connector 54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50" name="Straight Connector 54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34" name="Group 233"/>
            <p:cNvGrpSpPr/>
            <p:nvPr/>
          </p:nvGrpSpPr>
          <p:grpSpPr>
            <a:xfrm>
              <a:off x="6901297" y="1534018"/>
              <a:ext cx="266468" cy="440271"/>
              <a:chOff x="5817761" y="1325084"/>
              <a:chExt cx="370717" cy="639638"/>
            </a:xfrm>
          </p:grpSpPr>
          <p:sp>
            <p:nvSpPr>
              <p:cNvPr id="539" name="Rectangle 538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40" name="Group 539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44" name="Straight Connector 54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45" name="Straight Connector 54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41" name="Group 540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42" name="Straight Connector 54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43" name="Straight Connector 54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35" name="Group 234"/>
            <p:cNvGrpSpPr/>
            <p:nvPr/>
          </p:nvGrpSpPr>
          <p:grpSpPr>
            <a:xfrm>
              <a:off x="6904663" y="2016269"/>
              <a:ext cx="266468" cy="440271"/>
              <a:chOff x="5817761" y="1325084"/>
              <a:chExt cx="370717" cy="639638"/>
            </a:xfrm>
          </p:grpSpPr>
          <p:sp>
            <p:nvSpPr>
              <p:cNvPr id="532" name="Rectangle 531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33" name="Group 532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37" name="Straight Connector 53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38" name="Straight Connector 53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34" name="Group 533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35" name="Straight Connector 53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36" name="Straight Connector 53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36" name="Group 235"/>
            <p:cNvGrpSpPr/>
            <p:nvPr/>
          </p:nvGrpSpPr>
          <p:grpSpPr>
            <a:xfrm>
              <a:off x="6904663" y="2494399"/>
              <a:ext cx="266468" cy="440271"/>
              <a:chOff x="5817761" y="1325084"/>
              <a:chExt cx="370717" cy="639638"/>
            </a:xfrm>
          </p:grpSpPr>
          <p:sp>
            <p:nvSpPr>
              <p:cNvPr id="525" name="Rectangle 524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26" name="Group 525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30" name="Straight Connector 52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31" name="Straight Connector 53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27" name="Group 526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28" name="Straight Connector 52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29" name="Straight Connector 52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37" name="Group 236"/>
            <p:cNvGrpSpPr/>
            <p:nvPr/>
          </p:nvGrpSpPr>
          <p:grpSpPr>
            <a:xfrm>
              <a:off x="6905329" y="2970701"/>
              <a:ext cx="266468" cy="440271"/>
              <a:chOff x="5817761" y="1325084"/>
              <a:chExt cx="370717" cy="639638"/>
            </a:xfrm>
          </p:grpSpPr>
          <p:sp>
            <p:nvSpPr>
              <p:cNvPr id="518" name="Rectangle 517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19" name="Group 518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23" name="Straight Connector 52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24" name="Straight Connector 52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20" name="Group 519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21" name="Straight Connector 52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22" name="Straight Connector 52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38" name="Group 237"/>
            <p:cNvGrpSpPr/>
            <p:nvPr/>
          </p:nvGrpSpPr>
          <p:grpSpPr>
            <a:xfrm>
              <a:off x="6905329" y="3448831"/>
              <a:ext cx="266468" cy="440271"/>
              <a:chOff x="5817761" y="1325084"/>
              <a:chExt cx="370717" cy="639638"/>
            </a:xfrm>
          </p:grpSpPr>
          <p:sp>
            <p:nvSpPr>
              <p:cNvPr id="511" name="Rectangle 510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12" name="Group 511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16" name="Straight Connector 51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17" name="Straight Connector 51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13" name="Group 512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14" name="Straight Connector 51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15" name="Straight Connector 51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39" name="Group 238"/>
            <p:cNvGrpSpPr/>
            <p:nvPr/>
          </p:nvGrpSpPr>
          <p:grpSpPr>
            <a:xfrm>
              <a:off x="6908695" y="3931082"/>
              <a:ext cx="266468" cy="440271"/>
              <a:chOff x="5817761" y="1325084"/>
              <a:chExt cx="370717" cy="639638"/>
            </a:xfrm>
          </p:grpSpPr>
          <p:sp>
            <p:nvSpPr>
              <p:cNvPr id="504" name="Rectangle 503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505" name="Group 504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09" name="Straight Connector 50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10" name="Straight Connector 50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06" name="Group 505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07" name="Straight Connector 50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8" name="Straight Connector 50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40" name="Group 239"/>
            <p:cNvGrpSpPr/>
            <p:nvPr/>
          </p:nvGrpSpPr>
          <p:grpSpPr>
            <a:xfrm>
              <a:off x="6908695" y="4409212"/>
              <a:ext cx="266468" cy="440271"/>
              <a:chOff x="5817761" y="1325084"/>
              <a:chExt cx="370717" cy="639638"/>
            </a:xfrm>
          </p:grpSpPr>
          <p:sp>
            <p:nvSpPr>
              <p:cNvPr id="497" name="Rectangle 496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98" name="Group 497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02" name="Straight Connector 50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3" name="Straight Connector 50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99" name="Group 498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500" name="Straight Connector 49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1" name="Straight Connector 50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41" name="Group 240"/>
            <p:cNvGrpSpPr/>
            <p:nvPr/>
          </p:nvGrpSpPr>
          <p:grpSpPr>
            <a:xfrm>
              <a:off x="7193433" y="1062051"/>
              <a:ext cx="266468" cy="440271"/>
              <a:chOff x="5817761" y="1325084"/>
              <a:chExt cx="370717" cy="639638"/>
            </a:xfrm>
          </p:grpSpPr>
          <p:sp>
            <p:nvSpPr>
              <p:cNvPr id="490" name="Rectangle 489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91" name="Group 490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95" name="Straight Connector 49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6" name="Straight Connector 49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92" name="Group 491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93" name="Straight Connector 49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4" name="Straight Connector 49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42" name="Group 241"/>
            <p:cNvGrpSpPr/>
            <p:nvPr/>
          </p:nvGrpSpPr>
          <p:grpSpPr>
            <a:xfrm>
              <a:off x="7193433" y="1540181"/>
              <a:ext cx="266468" cy="440271"/>
              <a:chOff x="5817761" y="1325084"/>
              <a:chExt cx="370717" cy="639638"/>
            </a:xfrm>
          </p:grpSpPr>
          <p:sp>
            <p:nvSpPr>
              <p:cNvPr id="483" name="Rectangle 482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84" name="Group 483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88" name="Straight Connector 48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89" name="Straight Connector 48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85" name="Group 484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86" name="Straight Connector 48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87" name="Straight Connector 48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43" name="Group 242"/>
            <p:cNvGrpSpPr/>
            <p:nvPr/>
          </p:nvGrpSpPr>
          <p:grpSpPr>
            <a:xfrm>
              <a:off x="7196799" y="2022432"/>
              <a:ext cx="266468" cy="440271"/>
              <a:chOff x="5817761" y="1325084"/>
              <a:chExt cx="370717" cy="639638"/>
            </a:xfrm>
          </p:grpSpPr>
          <p:sp>
            <p:nvSpPr>
              <p:cNvPr id="476" name="Rectangle 475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77" name="Group 476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81" name="Straight Connector 48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82" name="Straight Connector 48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78" name="Group 477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79" name="Straight Connector 47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80" name="Straight Connector 47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44" name="Group 243"/>
            <p:cNvGrpSpPr/>
            <p:nvPr/>
          </p:nvGrpSpPr>
          <p:grpSpPr>
            <a:xfrm>
              <a:off x="7196799" y="2500562"/>
              <a:ext cx="266468" cy="440271"/>
              <a:chOff x="5817761" y="1325084"/>
              <a:chExt cx="370717" cy="639638"/>
            </a:xfrm>
          </p:grpSpPr>
          <p:sp>
            <p:nvSpPr>
              <p:cNvPr id="469" name="Rectangle 468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70" name="Group 469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74" name="Straight Connector 47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75" name="Straight Connector 47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71" name="Group 470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72" name="Straight Connector 47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73" name="Straight Connector 47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45" name="Group 244"/>
            <p:cNvGrpSpPr/>
            <p:nvPr/>
          </p:nvGrpSpPr>
          <p:grpSpPr>
            <a:xfrm>
              <a:off x="7197465" y="2976864"/>
              <a:ext cx="266468" cy="440271"/>
              <a:chOff x="5817761" y="1325084"/>
              <a:chExt cx="370717" cy="639638"/>
            </a:xfrm>
          </p:grpSpPr>
          <p:sp>
            <p:nvSpPr>
              <p:cNvPr id="462" name="Rectangle 461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63" name="Group 462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67" name="Straight Connector 46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68" name="Straight Connector 46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64" name="Group 463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65" name="Straight Connector 46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66" name="Straight Connector 46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46" name="Group 245"/>
            <p:cNvGrpSpPr/>
            <p:nvPr/>
          </p:nvGrpSpPr>
          <p:grpSpPr>
            <a:xfrm>
              <a:off x="7197465" y="3454994"/>
              <a:ext cx="266468" cy="440271"/>
              <a:chOff x="5817761" y="1325084"/>
              <a:chExt cx="370717" cy="639638"/>
            </a:xfrm>
          </p:grpSpPr>
          <p:sp>
            <p:nvSpPr>
              <p:cNvPr id="455" name="Rectangle 454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56" name="Group 455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60" name="Straight Connector 45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61" name="Straight Connector 46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57" name="Group 456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58" name="Straight Connector 45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59" name="Straight Connector 45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47" name="Group 246"/>
            <p:cNvGrpSpPr/>
            <p:nvPr/>
          </p:nvGrpSpPr>
          <p:grpSpPr>
            <a:xfrm>
              <a:off x="7200831" y="3937245"/>
              <a:ext cx="266468" cy="440271"/>
              <a:chOff x="5817761" y="1325084"/>
              <a:chExt cx="370717" cy="639638"/>
            </a:xfrm>
          </p:grpSpPr>
          <p:sp>
            <p:nvSpPr>
              <p:cNvPr id="448" name="Rectangle 447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49" name="Group 448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53" name="Straight Connector 45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54" name="Straight Connector 45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50" name="Group 449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51" name="Straight Connector 45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52" name="Straight Connector 45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48" name="Group 247"/>
            <p:cNvGrpSpPr/>
            <p:nvPr/>
          </p:nvGrpSpPr>
          <p:grpSpPr>
            <a:xfrm>
              <a:off x="7200831" y="4415375"/>
              <a:ext cx="266468" cy="440271"/>
              <a:chOff x="5817761" y="1325084"/>
              <a:chExt cx="370717" cy="639638"/>
            </a:xfrm>
          </p:grpSpPr>
          <p:sp>
            <p:nvSpPr>
              <p:cNvPr id="441" name="Rectangle 440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42" name="Group 441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46" name="Straight Connector 44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47" name="Straight Connector 44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43" name="Group 442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44" name="Straight Connector 44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45" name="Straight Connector 44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49" name="Group 248"/>
            <p:cNvGrpSpPr/>
            <p:nvPr/>
          </p:nvGrpSpPr>
          <p:grpSpPr>
            <a:xfrm>
              <a:off x="7486676" y="1057142"/>
              <a:ext cx="266468" cy="440271"/>
              <a:chOff x="5817761" y="1325084"/>
              <a:chExt cx="370717" cy="639638"/>
            </a:xfrm>
          </p:grpSpPr>
          <p:sp>
            <p:nvSpPr>
              <p:cNvPr id="434" name="Rectangle 433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35" name="Group 434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39" name="Straight Connector 43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40" name="Straight Connector 43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36" name="Group 435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37" name="Straight Connector 43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38" name="Straight Connector 43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50" name="Group 249"/>
            <p:cNvGrpSpPr/>
            <p:nvPr/>
          </p:nvGrpSpPr>
          <p:grpSpPr>
            <a:xfrm>
              <a:off x="7486676" y="1535272"/>
              <a:ext cx="266468" cy="440271"/>
              <a:chOff x="5817761" y="1325084"/>
              <a:chExt cx="370717" cy="639638"/>
            </a:xfrm>
          </p:grpSpPr>
          <p:sp>
            <p:nvSpPr>
              <p:cNvPr id="427" name="Rectangle 426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28" name="Group 427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32" name="Straight Connector 43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33" name="Straight Connector 43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29" name="Group 428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30" name="Straight Connector 42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31" name="Straight Connector 43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51" name="Group 250"/>
            <p:cNvGrpSpPr/>
            <p:nvPr/>
          </p:nvGrpSpPr>
          <p:grpSpPr>
            <a:xfrm>
              <a:off x="7490042" y="2017523"/>
              <a:ext cx="266468" cy="440271"/>
              <a:chOff x="5817761" y="1325084"/>
              <a:chExt cx="370717" cy="639638"/>
            </a:xfrm>
          </p:grpSpPr>
          <p:sp>
            <p:nvSpPr>
              <p:cNvPr id="420" name="Rectangle 419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21" name="Group 420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25" name="Straight Connector 42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6" name="Straight Connector 42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22" name="Group 421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23" name="Straight Connector 42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4" name="Straight Connector 42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52" name="Group 251"/>
            <p:cNvGrpSpPr/>
            <p:nvPr/>
          </p:nvGrpSpPr>
          <p:grpSpPr>
            <a:xfrm>
              <a:off x="7490042" y="2495653"/>
              <a:ext cx="266468" cy="440271"/>
              <a:chOff x="5817761" y="1325084"/>
              <a:chExt cx="370717" cy="639638"/>
            </a:xfrm>
          </p:grpSpPr>
          <p:sp>
            <p:nvSpPr>
              <p:cNvPr id="413" name="Rectangle 412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14" name="Group 413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18" name="Straight Connector 41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9" name="Straight Connector 41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15" name="Group 414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16" name="Straight Connector 41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7" name="Straight Connector 41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53" name="Group 252"/>
            <p:cNvGrpSpPr/>
            <p:nvPr/>
          </p:nvGrpSpPr>
          <p:grpSpPr>
            <a:xfrm>
              <a:off x="7490708" y="2971955"/>
              <a:ext cx="266468" cy="440271"/>
              <a:chOff x="5817761" y="1325084"/>
              <a:chExt cx="370717" cy="639638"/>
            </a:xfrm>
          </p:grpSpPr>
          <p:sp>
            <p:nvSpPr>
              <p:cNvPr id="406" name="Rectangle 405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07" name="Group 406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11" name="Straight Connector 41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2" name="Straight Connector 41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08" name="Group 407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09" name="Straight Connector 40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0" name="Straight Connector 40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54" name="Group 253"/>
            <p:cNvGrpSpPr/>
            <p:nvPr/>
          </p:nvGrpSpPr>
          <p:grpSpPr>
            <a:xfrm>
              <a:off x="7490708" y="3450085"/>
              <a:ext cx="266468" cy="440271"/>
              <a:chOff x="5817761" y="1325084"/>
              <a:chExt cx="370717" cy="639638"/>
            </a:xfrm>
          </p:grpSpPr>
          <p:sp>
            <p:nvSpPr>
              <p:cNvPr id="399" name="Rectangle 398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400" name="Group 399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04" name="Straight Connector 40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5" name="Straight Connector 40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01" name="Group 400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402" name="Straight Connector 40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3" name="Straight Connector 40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55" name="Group 254"/>
            <p:cNvGrpSpPr/>
            <p:nvPr/>
          </p:nvGrpSpPr>
          <p:grpSpPr>
            <a:xfrm>
              <a:off x="7494074" y="3932336"/>
              <a:ext cx="266468" cy="440271"/>
              <a:chOff x="5817761" y="1325084"/>
              <a:chExt cx="370717" cy="639638"/>
            </a:xfrm>
          </p:grpSpPr>
          <p:sp>
            <p:nvSpPr>
              <p:cNvPr id="392" name="Rectangle 391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93" name="Group 392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97" name="Straight Connector 39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8" name="Straight Connector 39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94" name="Group 393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95" name="Straight Connector 39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6" name="Straight Connector 39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56" name="Group 255"/>
            <p:cNvGrpSpPr/>
            <p:nvPr/>
          </p:nvGrpSpPr>
          <p:grpSpPr>
            <a:xfrm>
              <a:off x="7494074" y="4410466"/>
              <a:ext cx="266468" cy="440271"/>
              <a:chOff x="5817761" y="1325084"/>
              <a:chExt cx="370717" cy="639638"/>
            </a:xfrm>
          </p:grpSpPr>
          <p:sp>
            <p:nvSpPr>
              <p:cNvPr id="385" name="Rectangle 384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86" name="Group 385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90" name="Straight Connector 38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1" name="Straight Connector 39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87" name="Group 386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88" name="Straight Connector 38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9" name="Straight Connector 38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57" name="Group 256"/>
            <p:cNvGrpSpPr/>
            <p:nvPr/>
          </p:nvGrpSpPr>
          <p:grpSpPr>
            <a:xfrm>
              <a:off x="7781455" y="1055314"/>
              <a:ext cx="266468" cy="440271"/>
              <a:chOff x="5817761" y="1325084"/>
              <a:chExt cx="370717" cy="639638"/>
            </a:xfrm>
          </p:grpSpPr>
          <p:sp>
            <p:nvSpPr>
              <p:cNvPr id="378" name="Rectangle 377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79" name="Group 378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83" name="Straight Connector 38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4" name="Straight Connector 38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80" name="Group 379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81" name="Straight Connector 38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2" name="Straight Connector 38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58" name="Group 257"/>
            <p:cNvGrpSpPr/>
            <p:nvPr/>
          </p:nvGrpSpPr>
          <p:grpSpPr>
            <a:xfrm>
              <a:off x="7781455" y="1533444"/>
              <a:ext cx="266468" cy="440271"/>
              <a:chOff x="5817761" y="1325084"/>
              <a:chExt cx="370717" cy="639638"/>
            </a:xfrm>
          </p:grpSpPr>
          <p:sp>
            <p:nvSpPr>
              <p:cNvPr id="371" name="Rectangle 370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72" name="Group 371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76" name="Straight Connector 37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7" name="Straight Connector 37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73" name="Group 372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74" name="Straight Connector 37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5" name="Straight Connector 37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59" name="Group 258"/>
            <p:cNvGrpSpPr/>
            <p:nvPr/>
          </p:nvGrpSpPr>
          <p:grpSpPr>
            <a:xfrm>
              <a:off x="7784821" y="2015695"/>
              <a:ext cx="266468" cy="440271"/>
              <a:chOff x="5817761" y="1325084"/>
              <a:chExt cx="370717" cy="639638"/>
            </a:xfrm>
          </p:grpSpPr>
          <p:sp>
            <p:nvSpPr>
              <p:cNvPr id="364" name="Rectangle 363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65" name="Group 364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69" name="Straight Connector 36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0" name="Straight Connector 36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66" name="Group 365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67" name="Straight Connector 36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8" name="Straight Connector 36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60" name="Group 259"/>
            <p:cNvGrpSpPr/>
            <p:nvPr/>
          </p:nvGrpSpPr>
          <p:grpSpPr>
            <a:xfrm>
              <a:off x="7784821" y="2493825"/>
              <a:ext cx="266468" cy="440271"/>
              <a:chOff x="5817761" y="1325084"/>
              <a:chExt cx="370717" cy="639638"/>
            </a:xfrm>
          </p:grpSpPr>
          <p:sp>
            <p:nvSpPr>
              <p:cNvPr id="357" name="Rectangle 356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58" name="Group 357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62" name="Straight Connector 36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3" name="Straight Connector 36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59" name="Group 358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60" name="Straight Connector 35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1" name="Straight Connector 36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61" name="Group 260"/>
            <p:cNvGrpSpPr/>
            <p:nvPr/>
          </p:nvGrpSpPr>
          <p:grpSpPr>
            <a:xfrm>
              <a:off x="7785487" y="2970127"/>
              <a:ext cx="266468" cy="440271"/>
              <a:chOff x="5817761" y="1325084"/>
              <a:chExt cx="370717" cy="639638"/>
            </a:xfrm>
          </p:grpSpPr>
          <p:sp>
            <p:nvSpPr>
              <p:cNvPr id="350" name="Rectangle 349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51" name="Group 350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55" name="Straight Connector 35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6" name="Straight Connector 35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52" name="Group 351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53" name="Straight Connector 35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4" name="Straight Connector 35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62" name="Group 261"/>
            <p:cNvGrpSpPr/>
            <p:nvPr/>
          </p:nvGrpSpPr>
          <p:grpSpPr>
            <a:xfrm>
              <a:off x="7785487" y="3448257"/>
              <a:ext cx="266468" cy="440271"/>
              <a:chOff x="5817761" y="1325084"/>
              <a:chExt cx="370717" cy="639638"/>
            </a:xfrm>
          </p:grpSpPr>
          <p:sp>
            <p:nvSpPr>
              <p:cNvPr id="343" name="Rectangle 342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44" name="Group 343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48" name="Straight Connector 34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9" name="Straight Connector 34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45" name="Group 344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46" name="Straight Connector 34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7" name="Straight Connector 34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63" name="Group 262"/>
            <p:cNvGrpSpPr/>
            <p:nvPr/>
          </p:nvGrpSpPr>
          <p:grpSpPr>
            <a:xfrm>
              <a:off x="7788853" y="3930508"/>
              <a:ext cx="266468" cy="440271"/>
              <a:chOff x="5817761" y="1325084"/>
              <a:chExt cx="370717" cy="639638"/>
            </a:xfrm>
          </p:grpSpPr>
          <p:sp>
            <p:nvSpPr>
              <p:cNvPr id="336" name="Rectangle 335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37" name="Group 336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41" name="Straight Connector 34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2" name="Straight Connector 34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38" name="Group 337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39" name="Straight Connector 33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0" name="Straight Connector 33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64" name="Group 263"/>
            <p:cNvGrpSpPr/>
            <p:nvPr/>
          </p:nvGrpSpPr>
          <p:grpSpPr>
            <a:xfrm>
              <a:off x="7788853" y="4408638"/>
              <a:ext cx="266468" cy="440271"/>
              <a:chOff x="5817761" y="1325084"/>
              <a:chExt cx="370717" cy="639638"/>
            </a:xfrm>
          </p:grpSpPr>
          <p:sp>
            <p:nvSpPr>
              <p:cNvPr id="329" name="Rectangle 328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30" name="Group 329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34" name="Straight Connector 33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5" name="Straight Connector 33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31" name="Group 330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32" name="Straight Connector 33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3" name="Straight Connector 33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65" name="Group 264"/>
            <p:cNvGrpSpPr/>
            <p:nvPr/>
          </p:nvGrpSpPr>
          <p:grpSpPr>
            <a:xfrm>
              <a:off x="8074698" y="1050405"/>
              <a:ext cx="266468" cy="440271"/>
              <a:chOff x="5817761" y="1325084"/>
              <a:chExt cx="370717" cy="639638"/>
            </a:xfrm>
          </p:grpSpPr>
          <p:sp>
            <p:nvSpPr>
              <p:cNvPr id="322" name="Rectangle 321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23" name="Group 322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27" name="Straight Connector 32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8" name="Straight Connector 32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24" name="Group 323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25" name="Straight Connector 32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6" name="Straight Connector 32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66" name="Group 265"/>
            <p:cNvGrpSpPr/>
            <p:nvPr/>
          </p:nvGrpSpPr>
          <p:grpSpPr>
            <a:xfrm>
              <a:off x="8074698" y="1528535"/>
              <a:ext cx="266468" cy="440271"/>
              <a:chOff x="5817761" y="1325084"/>
              <a:chExt cx="370717" cy="639638"/>
            </a:xfrm>
          </p:grpSpPr>
          <p:sp>
            <p:nvSpPr>
              <p:cNvPr id="315" name="Rectangle 314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16" name="Group 315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20" name="Straight Connector 31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1" name="Straight Connector 32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17" name="Group 316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18" name="Straight Connector 31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9" name="Straight Connector 31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67" name="Group 266"/>
            <p:cNvGrpSpPr/>
            <p:nvPr/>
          </p:nvGrpSpPr>
          <p:grpSpPr>
            <a:xfrm>
              <a:off x="8078064" y="2010786"/>
              <a:ext cx="266468" cy="440271"/>
              <a:chOff x="5817761" y="1325084"/>
              <a:chExt cx="370717" cy="639638"/>
            </a:xfrm>
          </p:grpSpPr>
          <p:sp>
            <p:nvSpPr>
              <p:cNvPr id="308" name="Rectangle 307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09" name="Group 308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13" name="Straight Connector 31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4" name="Straight Connector 31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10" name="Group 309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11" name="Straight Connector 310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2" name="Straight Connector 311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68" name="Group 267"/>
            <p:cNvGrpSpPr/>
            <p:nvPr/>
          </p:nvGrpSpPr>
          <p:grpSpPr>
            <a:xfrm>
              <a:off x="8078064" y="2488916"/>
              <a:ext cx="266468" cy="440271"/>
              <a:chOff x="5817761" y="1325084"/>
              <a:chExt cx="370717" cy="639638"/>
            </a:xfrm>
          </p:grpSpPr>
          <p:sp>
            <p:nvSpPr>
              <p:cNvPr id="301" name="Rectangle 300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302" name="Group 301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06" name="Straight Connector 30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7" name="Straight Connector 30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03" name="Group 302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304" name="Straight Connector 303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5" name="Straight Connector 304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69" name="Group 268"/>
            <p:cNvGrpSpPr/>
            <p:nvPr/>
          </p:nvGrpSpPr>
          <p:grpSpPr>
            <a:xfrm>
              <a:off x="8078730" y="2965218"/>
              <a:ext cx="266468" cy="440271"/>
              <a:chOff x="5817761" y="1325084"/>
              <a:chExt cx="370717" cy="639638"/>
            </a:xfrm>
          </p:grpSpPr>
          <p:sp>
            <p:nvSpPr>
              <p:cNvPr id="294" name="Rectangle 293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295" name="Group 294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99" name="Straight Connector 298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0" name="Straight Connector 299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96" name="Group 295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97" name="Straight Connector 296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8" name="Straight Connector 297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70" name="Group 269"/>
            <p:cNvGrpSpPr/>
            <p:nvPr/>
          </p:nvGrpSpPr>
          <p:grpSpPr>
            <a:xfrm>
              <a:off x="8078730" y="3443348"/>
              <a:ext cx="266468" cy="440271"/>
              <a:chOff x="5817761" y="1325084"/>
              <a:chExt cx="370717" cy="639638"/>
            </a:xfrm>
          </p:grpSpPr>
          <p:sp>
            <p:nvSpPr>
              <p:cNvPr id="287" name="Rectangle 286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288" name="Group 287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92" name="Straight Connector 291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3" name="Straight Connector 292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89" name="Group 288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90" name="Straight Connector 289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1" name="Straight Connector 290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71" name="Group 270"/>
            <p:cNvGrpSpPr/>
            <p:nvPr/>
          </p:nvGrpSpPr>
          <p:grpSpPr>
            <a:xfrm>
              <a:off x="8082096" y="3925599"/>
              <a:ext cx="266468" cy="440271"/>
              <a:chOff x="5817761" y="1325084"/>
              <a:chExt cx="370717" cy="639638"/>
            </a:xfrm>
          </p:grpSpPr>
          <p:sp>
            <p:nvSpPr>
              <p:cNvPr id="280" name="Rectangle 279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281" name="Group 280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85" name="Straight Connector 284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86" name="Straight Connector 285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82" name="Group 281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83" name="Straight Connector 282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84" name="Straight Connector 283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72" name="Group 271"/>
            <p:cNvGrpSpPr/>
            <p:nvPr/>
          </p:nvGrpSpPr>
          <p:grpSpPr>
            <a:xfrm>
              <a:off x="8082096" y="4403729"/>
              <a:ext cx="266468" cy="440271"/>
              <a:chOff x="5817761" y="1325084"/>
              <a:chExt cx="370717" cy="639638"/>
            </a:xfrm>
          </p:grpSpPr>
          <p:sp>
            <p:nvSpPr>
              <p:cNvPr id="273" name="Rectangle 272"/>
              <p:cNvSpPr/>
              <p:nvPr/>
            </p:nvSpPr>
            <p:spPr bwMode="auto">
              <a:xfrm rot="10800000">
                <a:off x="5817761" y="1325084"/>
                <a:ext cx="370717" cy="639638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6000" tIns="60960" rIns="9600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1267775" rtl="0"/>
                <a:endParaRPr lang="en-US" sz="2800"/>
              </a:p>
            </p:txBody>
          </p:sp>
          <p:grpSp>
            <p:nvGrpSpPr>
              <p:cNvPr id="274" name="Group 273"/>
              <p:cNvGrpSpPr/>
              <p:nvPr/>
            </p:nvGrpSpPr>
            <p:grpSpPr>
              <a:xfrm rot="10800000">
                <a:off x="5920584" y="172308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78" name="Straight Connector 277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9" name="Straight Connector 278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75" name="Group 274"/>
              <p:cNvGrpSpPr/>
              <p:nvPr/>
            </p:nvGrpSpPr>
            <p:grpSpPr>
              <a:xfrm rot="10800000">
                <a:off x="5929376" y="1406812"/>
                <a:ext cx="198900" cy="163205"/>
                <a:chOff x="5395865" y="2151272"/>
                <a:chExt cx="686059" cy="763944"/>
              </a:xfrm>
            </p:grpSpPr>
            <p:cxnSp>
              <p:nvCxnSpPr>
                <p:cNvPr id="276" name="Straight Connector 275"/>
                <p:cNvCxnSpPr/>
                <p:nvPr/>
              </p:nvCxnSpPr>
              <p:spPr bwMode="auto">
                <a:xfrm flipV="1">
                  <a:off x="5395865" y="2151272"/>
                  <a:ext cx="686059" cy="763944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7" name="Straight Connector 276"/>
                <p:cNvCxnSpPr/>
                <p:nvPr/>
              </p:nvCxnSpPr>
              <p:spPr bwMode="auto">
                <a:xfrm>
                  <a:off x="5395865" y="2182957"/>
                  <a:ext cx="686059" cy="732259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cxnSp>
        <p:nvCxnSpPr>
          <p:cNvPr id="727" name="Straight Connector 3"/>
          <p:cNvCxnSpPr>
            <a:cxnSpLocks noChangeShapeType="1"/>
          </p:cNvCxnSpPr>
          <p:nvPr/>
        </p:nvCxnSpPr>
        <p:spPr bwMode="auto">
          <a:xfrm>
            <a:off x="6479587" y="7073298"/>
            <a:ext cx="118401" cy="114045"/>
          </a:xfrm>
          <a:prstGeom prst="lin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B8A733D-9631-4828-B6F9-FF82520C6DCD}"/>
              </a:ext>
            </a:extLst>
          </p:cNvPr>
          <p:cNvCxnSpPr>
            <a:cxnSpLocks/>
          </p:cNvCxnSpPr>
          <p:nvPr/>
        </p:nvCxnSpPr>
        <p:spPr bwMode="auto">
          <a:xfrm flipV="1">
            <a:off x="5523722" y="2968433"/>
            <a:ext cx="1883624" cy="3919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B34FCDC-4EDB-41BA-A6AE-5B8A698105ED}"/>
              </a:ext>
            </a:extLst>
          </p:cNvPr>
          <p:cNvSpPr txBox="1"/>
          <p:nvPr/>
        </p:nvSpPr>
        <p:spPr>
          <a:xfrm>
            <a:off x="7240578" y="2704185"/>
            <a:ext cx="2052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dirty="0"/>
              <a:t>CSI-RS 资源#3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12BE87-9884-43C2-9D39-614C0D5A68D6}"/>
              </a:ext>
            </a:extLst>
          </p:cNvPr>
          <p:cNvCxnSpPr>
            <a:cxnSpLocks/>
          </p:cNvCxnSpPr>
          <p:nvPr/>
        </p:nvCxnSpPr>
        <p:spPr bwMode="auto">
          <a:xfrm>
            <a:off x="5523722" y="3841899"/>
            <a:ext cx="1832106" cy="570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22" name="TextBox 721">
            <a:extLst>
              <a:ext uri="{FF2B5EF4-FFF2-40B4-BE49-F238E27FC236}">
                <a16:creationId xmlns:a16="http://schemas.microsoft.com/office/drawing/2014/main" id="{453059B0-6B72-4ED7-9BB0-D1AC3D718524}"/>
              </a:ext>
            </a:extLst>
          </p:cNvPr>
          <p:cNvSpPr txBox="1"/>
          <p:nvPr/>
        </p:nvSpPr>
        <p:spPr>
          <a:xfrm>
            <a:off x="7178587" y="3681078"/>
            <a:ext cx="2052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dirty="0"/>
              <a:t>CSI-RS 资源 #9</a:t>
            </a:r>
          </a:p>
        </p:txBody>
      </p:sp>
      <p:sp>
        <p:nvSpPr>
          <p:cNvPr id="724" name="TextBox 723">
            <a:extLst>
              <a:ext uri="{FF2B5EF4-FFF2-40B4-BE49-F238E27FC236}">
                <a16:creationId xmlns:a16="http://schemas.microsoft.com/office/drawing/2014/main" id="{CFD6F9ED-E676-4114-9645-36344E2684A1}"/>
              </a:ext>
            </a:extLst>
          </p:cNvPr>
          <p:cNvSpPr txBox="1"/>
          <p:nvPr/>
        </p:nvSpPr>
        <p:spPr>
          <a:xfrm>
            <a:off x="6585552" y="5176262"/>
            <a:ext cx="2052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dirty="0"/>
              <a:t>CSI-RS 资源#18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493FEE-60CC-4276-B315-75E446B82CEF}"/>
              </a:ext>
            </a:extLst>
          </p:cNvPr>
          <p:cNvCxnSpPr>
            <a:cxnSpLocks/>
          </p:cNvCxnSpPr>
          <p:nvPr/>
        </p:nvCxnSpPr>
        <p:spPr bwMode="auto">
          <a:xfrm>
            <a:off x="5421086" y="4638886"/>
            <a:ext cx="1390207" cy="54623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2D215D-B2F6-4A79-94E6-5A473812DD4A}"/>
              </a:ext>
            </a:extLst>
          </p:cNvPr>
          <p:cNvSpPr/>
          <p:nvPr/>
        </p:nvSpPr>
        <p:spPr bwMode="auto">
          <a:xfrm rot="653003">
            <a:off x="7624642" y="4113611"/>
            <a:ext cx="189217" cy="1138334"/>
          </a:xfrm>
          <a:custGeom>
            <a:avLst/>
            <a:gdLst>
              <a:gd name="connsiteX0" fmla="*/ 158620 w 181340"/>
              <a:gd name="connsiteY0" fmla="*/ 0 h 1138334"/>
              <a:gd name="connsiteX1" fmla="*/ 167951 w 181340"/>
              <a:gd name="connsiteY1" fmla="*/ 550506 h 1138334"/>
              <a:gd name="connsiteX2" fmla="*/ 0 w 181340"/>
              <a:gd name="connsiteY2" fmla="*/ 1138334 h 1138334"/>
              <a:gd name="connsiteX3" fmla="*/ 0 w 181340"/>
              <a:gd name="connsiteY3" fmla="*/ 1138334 h 113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340" h="1138334">
                <a:moveTo>
                  <a:pt x="158620" y="0"/>
                </a:moveTo>
                <a:cubicBezTo>
                  <a:pt x="176504" y="180392"/>
                  <a:pt x="194388" y="360784"/>
                  <a:pt x="167951" y="550506"/>
                </a:cubicBezTo>
                <a:cubicBezTo>
                  <a:pt x="141514" y="740228"/>
                  <a:pt x="0" y="1138334"/>
                  <a:pt x="0" y="1138334"/>
                </a:cubicBezTo>
                <a:lnTo>
                  <a:pt x="0" y="1138334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7CD0B3-EFBD-480F-94F1-22A8D75C28DB}"/>
              </a:ext>
            </a:extLst>
          </p:cNvPr>
          <p:cNvSpPr txBox="1"/>
          <p:nvPr/>
        </p:nvSpPr>
        <p:spPr>
          <a:xfrm rot="20770229">
            <a:off x="1670890" y="4111340"/>
            <a:ext cx="109226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sz="1600" dirty="0">
                <a:solidFill>
                  <a:schemeClr val="accent2"/>
                </a:solidFill>
              </a:rPr>
              <a:t>元素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空间</a:t>
            </a:r>
          </a:p>
        </p:txBody>
      </p:sp>
      <p:sp>
        <p:nvSpPr>
          <p:cNvPr id="725" name="TextBox 724">
            <a:extLst>
              <a:ext uri="{FF2B5EF4-FFF2-40B4-BE49-F238E27FC236}">
                <a16:creationId xmlns:a16="http://schemas.microsoft.com/office/drawing/2014/main" id="{B1FDB273-9B81-4373-B66B-66796FD497AA}"/>
              </a:ext>
            </a:extLst>
          </p:cNvPr>
          <p:cNvSpPr txBox="1"/>
          <p:nvPr/>
        </p:nvSpPr>
        <p:spPr>
          <a:xfrm rot="20271330">
            <a:off x="3486163" y="3834108"/>
            <a:ext cx="137044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sz="1600" dirty="0">
                <a:solidFill>
                  <a:schemeClr val="accent2"/>
                </a:solidFill>
              </a:rPr>
              <a:t>梁空间</a:t>
            </a:r>
          </a:p>
        </p:txBody>
      </p:sp>
      <p:sp>
        <p:nvSpPr>
          <p:cNvPr id="726" name="Freeform 10">
            <a:extLst>
              <a:ext uri="{FF2B5EF4-FFF2-40B4-BE49-F238E27FC236}">
                <a16:creationId xmlns:a16="http://schemas.microsoft.com/office/drawing/2014/main" id="{0AAB9F17-3C59-41C5-95D7-ADF157405488}"/>
              </a:ext>
            </a:extLst>
          </p:cNvPr>
          <p:cNvSpPr>
            <a:spLocks noEditPoints="1"/>
          </p:cNvSpPr>
          <p:nvPr/>
        </p:nvSpPr>
        <p:spPr bwMode="auto">
          <a:xfrm>
            <a:off x="8910247" y="5886817"/>
            <a:ext cx="228600" cy="410449"/>
          </a:xfrm>
          <a:custGeom>
            <a:avLst/>
            <a:gdLst>
              <a:gd name="T0" fmla="*/ 0 w 1066"/>
              <a:gd name="T1" fmla="*/ 0 h 1650"/>
              <a:gd name="T2" fmla="*/ 0 w 1066"/>
              <a:gd name="T3" fmla="*/ 0 h 1650"/>
              <a:gd name="T4" fmla="*/ 0 w 1066"/>
              <a:gd name="T5" fmla="*/ 0 h 1650"/>
              <a:gd name="T6" fmla="*/ 0 w 1066"/>
              <a:gd name="T7" fmla="*/ 0 h 1650"/>
              <a:gd name="T8" fmla="*/ 0 w 1066"/>
              <a:gd name="T9" fmla="*/ 0 h 1650"/>
              <a:gd name="T10" fmla="*/ 0 w 1066"/>
              <a:gd name="T11" fmla="*/ 0 h 1650"/>
              <a:gd name="T12" fmla="*/ 0 w 1066"/>
              <a:gd name="T13" fmla="*/ 0 h 1650"/>
              <a:gd name="T14" fmla="*/ 0 w 1066"/>
              <a:gd name="T15" fmla="*/ 0 h 1650"/>
              <a:gd name="T16" fmla="*/ 0 w 1066"/>
              <a:gd name="T17" fmla="*/ 0 h 1650"/>
              <a:gd name="T18" fmla="*/ 0 w 1066"/>
              <a:gd name="T19" fmla="*/ 0 h 1650"/>
              <a:gd name="T20" fmla="*/ 0 w 1066"/>
              <a:gd name="T21" fmla="*/ 0 h 1650"/>
              <a:gd name="T22" fmla="*/ 0 w 1066"/>
              <a:gd name="T23" fmla="*/ 0 h 1650"/>
              <a:gd name="T24" fmla="*/ 0 w 1066"/>
              <a:gd name="T25" fmla="*/ 0 h 1650"/>
              <a:gd name="T26" fmla="*/ 0 w 1066"/>
              <a:gd name="T27" fmla="*/ 0 h 1650"/>
              <a:gd name="T28" fmla="*/ 0 w 1066"/>
              <a:gd name="T29" fmla="*/ 0 h 1650"/>
              <a:gd name="T30" fmla="*/ 0 w 1066"/>
              <a:gd name="T31" fmla="*/ 0 h 1650"/>
              <a:gd name="T32" fmla="*/ 0 w 1066"/>
              <a:gd name="T33" fmla="*/ 0 h 1650"/>
              <a:gd name="T34" fmla="*/ 0 w 1066"/>
              <a:gd name="T35" fmla="*/ 0 h 1650"/>
              <a:gd name="T36" fmla="*/ 0 w 1066"/>
              <a:gd name="T37" fmla="*/ 0 h 1650"/>
              <a:gd name="T38" fmla="*/ 0 w 1066"/>
              <a:gd name="T39" fmla="*/ 0 h 1650"/>
              <a:gd name="T40" fmla="*/ 0 w 1066"/>
              <a:gd name="T41" fmla="*/ 0 h 1650"/>
              <a:gd name="T42" fmla="*/ 0 w 1066"/>
              <a:gd name="T43" fmla="*/ 0 h 1650"/>
              <a:gd name="T44" fmla="*/ 0 w 1066"/>
              <a:gd name="T45" fmla="*/ 0 h 1650"/>
              <a:gd name="T46" fmla="*/ 0 w 1066"/>
              <a:gd name="T47" fmla="*/ 0 h 1650"/>
              <a:gd name="T48" fmla="*/ 0 w 1066"/>
              <a:gd name="T49" fmla="*/ 0 h 1650"/>
              <a:gd name="T50" fmla="*/ 0 w 1066"/>
              <a:gd name="T51" fmla="*/ 0 h 1650"/>
              <a:gd name="T52" fmla="*/ 0 w 1066"/>
              <a:gd name="T53" fmla="*/ 0 h 1650"/>
              <a:gd name="T54" fmla="*/ 0 w 1066"/>
              <a:gd name="T55" fmla="*/ 0 h 1650"/>
              <a:gd name="T56" fmla="*/ 0 w 1066"/>
              <a:gd name="T57" fmla="*/ 0 h 1650"/>
              <a:gd name="T58" fmla="*/ 0 w 1066"/>
              <a:gd name="T59" fmla="*/ 0 h 1650"/>
              <a:gd name="T60" fmla="*/ 0 w 1066"/>
              <a:gd name="T61" fmla="*/ 0 h 1650"/>
              <a:gd name="T62" fmla="*/ 0 w 1066"/>
              <a:gd name="T63" fmla="*/ 0 h 1650"/>
              <a:gd name="T64" fmla="*/ 0 w 1066"/>
              <a:gd name="T65" fmla="*/ 0 h 1650"/>
              <a:gd name="T66" fmla="*/ 0 w 1066"/>
              <a:gd name="T67" fmla="*/ 0 h 1650"/>
              <a:gd name="T68" fmla="*/ 0 w 1066"/>
              <a:gd name="T69" fmla="*/ 0 h 1650"/>
              <a:gd name="T70" fmla="*/ 0 w 1066"/>
              <a:gd name="T71" fmla="*/ 0 h 1650"/>
              <a:gd name="T72" fmla="*/ 0 w 1066"/>
              <a:gd name="T73" fmla="*/ 0 h 1650"/>
              <a:gd name="T74" fmla="*/ 0 w 1066"/>
              <a:gd name="T75" fmla="*/ 0 h 1650"/>
              <a:gd name="T76" fmla="*/ 0 w 1066"/>
              <a:gd name="T77" fmla="*/ 0 h 1650"/>
              <a:gd name="T78" fmla="*/ 0 w 1066"/>
              <a:gd name="T79" fmla="*/ 0 h 1650"/>
              <a:gd name="T80" fmla="*/ 0 w 1066"/>
              <a:gd name="T81" fmla="*/ 0 h 1650"/>
              <a:gd name="T82" fmla="*/ 0 w 1066"/>
              <a:gd name="T83" fmla="*/ 0 h 1650"/>
              <a:gd name="T84" fmla="*/ 0 w 1066"/>
              <a:gd name="T85" fmla="*/ 0 h 1650"/>
              <a:gd name="T86" fmla="*/ 0 w 1066"/>
              <a:gd name="T87" fmla="*/ 0 h 1650"/>
              <a:gd name="T88" fmla="*/ 0 w 1066"/>
              <a:gd name="T89" fmla="*/ 0 h 1650"/>
              <a:gd name="T90" fmla="*/ 0 w 1066"/>
              <a:gd name="T91" fmla="*/ 0 h 1650"/>
              <a:gd name="T92" fmla="*/ 0 w 1066"/>
              <a:gd name="T93" fmla="*/ 0 h 1650"/>
              <a:gd name="T94" fmla="*/ 0 w 1066"/>
              <a:gd name="T95" fmla="*/ 0 h 1650"/>
              <a:gd name="T96" fmla="*/ 0 w 1066"/>
              <a:gd name="T97" fmla="*/ 0 h 1650"/>
              <a:gd name="T98" fmla="*/ 0 w 1066"/>
              <a:gd name="T99" fmla="*/ 0 h 1650"/>
              <a:gd name="T100" fmla="*/ 0 w 1066"/>
              <a:gd name="T101" fmla="*/ 0 h 1650"/>
              <a:gd name="T102" fmla="*/ 0 w 1066"/>
              <a:gd name="T103" fmla="*/ 0 h 1650"/>
              <a:gd name="T104" fmla="*/ 0 w 1066"/>
              <a:gd name="T105" fmla="*/ 0 h 1650"/>
              <a:gd name="T106" fmla="*/ 0 w 1066"/>
              <a:gd name="T107" fmla="*/ 0 h 165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066" h="1650">
                <a:moveTo>
                  <a:pt x="936" y="322"/>
                </a:moveTo>
                <a:cubicBezTo>
                  <a:pt x="936" y="297"/>
                  <a:pt x="919" y="276"/>
                  <a:pt x="907" y="268"/>
                </a:cubicBezTo>
                <a:cubicBezTo>
                  <a:pt x="894" y="259"/>
                  <a:pt x="882" y="255"/>
                  <a:pt x="882" y="255"/>
                </a:cubicBezTo>
                <a:cubicBezTo>
                  <a:pt x="873" y="255"/>
                  <a:pt x="873" y="255"/>
                  <a:pt x="873" y="255"/>
                </a:cubicBezTo>
                <a:cubicBezTo>
                  <a:pt x="873" y="255"/>
                  <a:pt x="684" y="239"/>
                  <a:pt x="533" y="239"/>
                </a:cubicBezTo>
                <a:cubicBezTo>
                  <a:pt x="382" y="239"/>
                  <a:pt x="193" y="255"/>
                  <a:pt x="193" y="255"/>
                </a:cubicBezTo>
                <a:cubicBezTo>
                  <a:pt x="189" y="255"/>
                  <a:pt x="189" y="255"/>
                  <a:pt x="189" y="255"/>
                </a:cubicBezTo>
                <a:cubicBezTo>
                  <a:pt x="185" y="255"/>
                  <a:pt x="172" y="259"/>
                  <a:pt x="159" y="268"/>
                </a:cubicBezTo>
                <a:cubicBezTo>
                  <a:pt x="147" y="276"/>
                  <a:pt x="130" y="297"/>
                  <a:pt x="130" y="322"/>
                </a:cubicBezTo>
                <a:cubicBezTo>
                  <a:pt x="130" y="351"/>
                  <a:pt x="130" y="1178"/>
                  <a:pt x="130" y="1224"/>
                </a:cubicBezTo>
                <a:cubicBezTo>
                  <a:pt x="130" y="1258"/>
                  <a:pt x="151" y="1283"/>
                  <a:pt x="168" y="1295"/>
                </a:cubicBezTo>
                <a:cubicBezTo>
                  <a:pt x="185" y="1304"/>
                  <a:pt x="201" y="1304"/>
                  <a:pt x="206" y="1308"/>
                </a:cubicBezTo>
                <a:cubicBezTo>
                  <a:pt x="206" y="1308"/>
                  <a:pt x="357" y="1312"/>
                  <a:pt x="533" y="1312"/>
                </a:cubicBezTo>
                <a:cubicBezTo>
                  <a:pt x="710" y="1312"/>
                  <a:pt x="861" y="1308"/>
                  <a:pt x="861" y="1308"/>
                </a:cubicBezTo>
                <a:cubicBezTo>
                  <a:pt x="865" y="1308"/>
                  <a:pt x="882" y="1304"/>
                  <a:pt x="898" y="1295"/>
                </a:cubicBezTo>
                <a:cubicBezTo>
                  <a:pt x="919" y="1283"/>
                  <a:pt x="940" y="1258"/>
                  <a:pt x="936" y="1224"/>
                </a:cubicBezTo>
                <a:cubicBezTo>
                  <a:pt x="936" y="1178"/>
                  <a:pt x="936" y="351"/>
                  <a:pt x="936" y="322"/>
                </a:cubicBezTo>
                <a:close/>
                <a:moveTo>
                  <a:pt x="865" y="1237"/>
                </a:moveTo>
                <a:cubicBezTo>
                  <a:pt x="865" y="1237"/>
                  <a:pt x="861" y="1237"/>
                  <a:pt x="861" y="1241"/>
                </a:cubicBezTo>
                <a:cubicBezTo>
                  <a:pt x="861" y="1241"/>
                  <a:pt x="861" y="1241"/>
                  <a:pt x="856" y="1241"/>
                </a:cubicBezTo>
                <a:cubicBezTo>
                  <a:pt x="852" y="1241"/>
                  <a:pt x="701" y="1245"/>
                  <a:pt x="533" y="1245"/>
                </a:cubicBezTo>
                <a:cubicBezTo>
                  <a:pt x="369" y="1245"/>
                  <a:pt x="222" y="1241"/>
                  <a:pt x="210" y="1241"/>
                </a:cubicBezTo>
                <a:cubicBezTo>
                  <a:pt x="210" y="1241"/>
                  <a:pt x="210" y="1241"/>
                  <a:pt x="210" y="1241"/>
                </a:cubicBezTo>
                <a:cubicBezTo>
                  <a:pt x="206" y="1241"/>
                  <a:pt x="201" y="1237"/>
                  <a:pt x="201" y="1237"/>
                </a:cubicBezTo>
                <a:cubicBezTo>
                  <a:pt x="197" y="1233"/>
                  <a:pt x="197" y="1237"/>
                  <a:pt x="197" y="1224"/>
                </a:cubicBezTo>
                <a:cubicBezTo>
                  <a:pt x="197" y="1178"/>
                  <a:pt x="197" y="356"/>
                  <a:pt x="197" y="326"/>
                </a:cubicBezTo>
                <a:cubicBezTo>
                  <a:pt x="197" y="322"/>
                  <a:pt x="197" y="322"/>
                  <a:pt x="201" y="322"/>
                </a:cubicBezTo>
                <a:cubicBezTo>
                  <a:pt x="201" y="322"/>
                  <a:pt x="201" y="322"/>
                  <a:pt x="201" y="322"/>
                </a:cubicBezTo>
                <a:cubicBezTo>
                  <a:pt x="231" y="318"/>
                  <a:pt x="399" y="305"/>
                  <a:pt x="533" y="305"/>
                </a:cubicBezTo>
                <a:cubicBezTo>
                  <a:pt x="609" y="305"/>
                  <a:pt x="693" y="310"/>
                  <a:pt x="756" y="314"/>
                </a:cubicBezTo>
                <a:cubicBezTo>
                  <a:pt x="810" y="318"/>
                  <a:pt x="852" y="318"/>
                  <a:pt x="865" y="322"/>
                </a:cubicBezTo>
                <a:cubicBezTo>
                  <a:pt x="865" y="322"/>
                  <a:pt x="869" y="322"/>
                  <a:pt x="869" y="322"/>
                </a:cubicBezTo>
                <a:cubicBezTo>
                  <a:pt x="869" y="322"/>
                  <a:pt x="869" y="326"/>
                  <a:pt x="869" y="326"/>
                </a:cubicBezTo>
                <a:cubicBezTo>
                  <a:pt x="869" y="360"/>
                  <a:pt x="869" y="1178"/>
                  <a:pt x="869" y="1224"/>
                </a:cubicBezTo>
                <a:cubicBezTo>
                  <a:pt x="869" y="1237"/>
                  <a:pt x="869" y="1233"/>
                  <a:pt x="865" y="1237"/>
                </a:cubicBezTo>
                <a:close/>
                <a:moveTo>
                  <a:pt x="437" y="1462"/>
                </a:moveTo>
                <a:cubicBezTo>
                  <a:pt x="416" y="1462"/>
                  <a:pt x="403" y="1479"/>
                  <a:pt x="403" y="1496"/>
                </a:cubicBezTo>
                <a:cubicBezTo>
                  <a:pt x="403" y="1513"/>
                  <a:pt x="416" y="1529"/>
                  <a:pt x="437" y="1529"/>
                </a:cubicBezTo>
                <a:cubicBezTo>
                  <a:pt x="634" y="1529"/>
                  <a:pt x="634" y="1529"/>
                  <a:pt x="634" y="1529"/>
                </a:cubicBezTo>
                <a:cubicBezTo>
                  <a:pt x="651" y="1529"/>
                  <a:pt x="668" y="1513"/>
                  <a:pt x="668" y="1496"/>
                </a:cubicBezTo>
                <a:cubicBezTo>
                  <a:pt x="668" y="1479"/>
                  <a:pt x="651" y="1462"/>
                  <a:pt x="634" y="1462"/>
                </a:cubicBezTo>
                <a:lnTo>
                  <a:pt x="437" y="1462"/>
                </a:lnTo>
                <a:close/>
                <a:moveTo>
                  <a:pt x="710" y="188"/>
                </a:moveTo>
                <a:cubicBezTo>
                  <a:pt x="726" y="188"/>
                  <a:pt x="743" y="176"/>
                  <a:pt x="743" y="155"/>
                </a:cubicBezTo>
                <a:cubicBezTo>
                  <a:pt x="743" y="138"/>
                  <a:pt x="726" y="122"/>
                  <a:pt x="710" y="122"/>
                </a:cubicBezTo>
                <a:cubicBezTo>
                  <a:pt x="361" y="122"/>
                  <a:pt x="361" y="122"/>
                  <a:pt x="361" y="122"/>
                </a:cubicBezTo>
                <a:cubicBezTo>
                  <a:pt x="340" y="122"/>
                  <a:pt x="327" y="138"/>
                  <a:pt x="327" y="155"/>
                </a:cubicBezTo>
                <a:cubicBezTo>
                  <a:pt x="327" y="176"/>
                  <a:pt x="340" y="188"/>
                  <a:pt x="361" y="188"/>
                </a:cubicBezTo>
                <a:lnTo>
                  <a:pt x="710" y="188"/>
                </a:lnTo>
                <a:close/>
                <a:moveTo>
                  <a:pt x="898" y="1425"/>
                </a:moveTo>
                <a:cubicBezTo>
                  <a:pt x="726" y="1454"/>
                  <a:pt x="726" y="1454"/>
                  <a:pt x="726" y="1454"/>
                </a:cubicBezTo>
                <a:cubicBezTo>
                  <a:pt x="705" y="1458"/>
                  <a:pt x="693" y="1475"/>
                  <a:pt x="697" y="1496"/>
                </a:cubicBezTo>
                <a:cubicBezTo>
                  <a:pt x="701" y="1508"/>
                  <a:pt x="714" y="1521"/>
                  <a:pt x="731" y="1521"/>
                </a:cubicBezTo>
                <a:cubicBezTo>
                  <a:pt x="731" y="1521"/>
                  <a:pt x="735" y="1521"/>
                  <a:pt x="735" y="1521"/>
                </a:cubicBezTo>
                <a:cubicBezTo>
                  <a:pt x="911" y="1488"/>
                  <a:pt x="911" y="1488"/>
                  <a:pt x="911" y="1488"/>
                </a:cubicBezTo>
                <a:cubicBezTo>
                  <a:pt x="928" y="1483"/>
                  <a:pt x="940" y="1467"/>
                  <a:pt x="936" y="1450"/>
                </a:cubicBezTo>
                <a:cubicBezTo>
                  <a:pt x="932" y="1433"/>
                  <a:pt x="915" y="1421"/>
                  <a:pt x="898" y="1425"/>
                </a:cubicBezTo>
                <a:close/>
                <a:moveTo>
                  <a:pt x="168" y="1425"/>
                </a:moveTo>
                <a:cubicBezTo>
                  <a:pt x="151" y="1421"/>
                  <a:pt x="134" y="1433"/>
                  <a:pt x="130" y="1450"/>
                </a:cubicBezTo>
                <a:cubicBezTo>
                  <a:pt x="126" y="1467"/>
                  <a:pt x="138" y="1483"/>
                  <a:pt x="155" y="1488"/>
                </a:cubicBezTo>
                <a:cubicBezTo>
                  <a:pt x="332" y="1521"/>
                  <a:pt x="332" y="1521"/>
                  <a:pt x="332" y="1521"/>
                </a:cubicBezTo>
                <a:cubicBezTo>
                  <a:pt x="332" y="1521"/>
                  <a:pt x="336" y="1521"/>
                  <a:pt x="336" y="1521"/>
                </a:cubicBezTo>
                <a:cubicBezTo>
                  <a:pt x="353" y="1521"/>
                  <a:pt x="365" y="1508"/>
                  <a:pt x="369" y="1496"/>
                </a:cubicBezTo>
                <a:cubicBezTo>
                  <a:pt x="374" y="1475"/>
                  <a:pt x="361" y="1458"/>
                  <a:pt x="344" y="1454"/>
                </a:cubicBezTo>
                <a:lnTo>
                  <a:pt x="168" y="1425"/>
                </a:lnTo>
                <a:close/>
                <a:moveTo>
                  <a:pt x="1033" y="414"/>
                </a:moveTo>
                <a:cubicBezTo>
                  <a:pt x="1012" y="414"/>
                  <a:pt x="999" y="427"/>
                  <a:pt x="999" y="447"/>
                </a:cubicBezTo>
                <a:cubicBezTo>
                  <a:pt x="999" y="978"/>
                  <a:pt x="999" y="1504"/>
                  <a:pt x="999" y="1546"/>
                </a:cubicBezTo>
                <a:cubicBezTo>
                  <a:pt x="999" y="1567"/>
                  <a:pt x="995" y="1567"/>
                  <a:pt x="987" y="1571"/>
                </a:cubicBezTo>
                <a:cubicBezTo>
                  <a:pt x="982" y="1575"/>
                  <a:pt x="978" y="1575"/>
                  <a:pt x="974" y="1575"/>
                </a:cubicBezTo>
                <a:cubicBezTo>
                  <a:pt x="974" y="1575"/>
                  <a:pt x="974" y="1575"/>
                  <a:pt x="974" y="1579"/>
                </a:cubicBezTo>
                <a:cubicBezTo>
                  <a:pt x="970" y="1579"/>
                  <a:pt x="970" y="1579"/>
                  <a:pt x="970" y="1579"/>
                </a:cubicBezTo>
                <a:cubicBezTo>
                  <a:pt x="974" y="1579"/>
                  <a:pt x="768" y="1584"/>
                  <a:pt x="533" y="1584"/>
                </a:cubicBezTo>
                <a:cubicBezTo>
                  <a:pt x="306" y="1584"/>
                  <a:pt x="105" y="1579"/>
                  <a:pt x="96" y="1579"/>
                </a:cubicBezTo>
                <a:cubicBezTo>
                  <a:pt x="96" y="1579"/>
                  <a:pt x="96" y="1579"/>
                  <a:pt x="96" y="1579"/>
                </a:cubicBezTo>
                <a:cubicBezTo>
                  <a:pt x="92" y="1575"/>
                  <a:pt x="84" y="1575"/>
                  <a:pt x="80" y="1571"/>
                </a:cubicBezTo>
                <a:cubicBezTo>
                  <a:pt x="71" y="1567"/>
                  <a:pt x="71" y="1563"/>
                  <a:pt x="67" y="1546"/>
                </a:cubicBezTo>
                <a:cubicBezTo>
                  <a:pt x="67" y="1488"/>
                  <a:pt x="67" y="142"/>
                  <a:pt x="67" y="105"/>
                </a:cubicBezTo>
                <a:cubicBezTo>
                  <a:pt x="67" y="101"/>
                  <a:pt x="71" y="101"/>
                  <a:pt x="75" y="97"/>
                </a:cubicBezTo>
                <a:cubicBezTo>
                  <a:pt x="80" y="92"/>
                  <a:pt x="80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101" y="88"/>
                  <a:pt x="155" y="84"/>
                  <a:pt x="231" y="80"/>
                </a:cubicBezTo>
                <a:cubicBezTo>
                  <a:pt x="319" y="76"/>
                  <a:pt x="432" y="67"/>
                  <a:pt x="533" y="67"/>
                </a:cubicBezTo>
                <a:cubicBezTo>
                  <a:pt x="634" y="67"/>
                  <a:pt x="747" y="76"/>
                  <a:pt x="835" y="80"/>
                </a:cubicBezTo>
                <a:cubicBezTo>
                  <a:pt x="911" y="84"/>
                  <a:pt x="970" y="88"/>
                  <a:pt x="982" y="92"/>
                </a:cubicBezTo>
                <a:cubicBezTo>
                  <a:pt x="987" y="92"/>
                  <a:pt x="991" y="97"/>
                  <a:pt x="995" y="97"/>
                </a:cubicBezTo>
                <a:cubicBezTo>
                  <a:pt x="999" y="101"/>
                  <a:pt x="999" y="101"/>
                  <a:pt x="999" y="105"/>
                </a:cubicBezTo>
                <a:cubicBezTo>
                  <a:pt x="999" y="113"/>
                  <a:pt x="999" y="180"/>
                  <a:pt x="999" y="289"/>
                </a:cubicBezTo>
                <a:cubicBezTo>
                  <a:pt x="999" y="305"/>
                  <a:pt x="1012" y="322"/>
                  <a:pt x="1033" y="322"/>
                </a:cubicBezTo>
                <a:cubicBezTo>
                  <a:pt x="1050" y="322"/>
                  <a:pt x="1066" y="305"/>
                  <a:pt x="1066" y="289"/>
                </a:cubicBezTo>
                <a:cubicBezTo>
                  <a:pt x="1066" y="289"/>
                  <a:pt x="1066" y="289"/>
                  <a:pt x="1066" y="289"/>
                </a:cubicBezTo>
                <a:cubicBezTo>
                  <a:pt x="1066" y="180"/>
                  <a:pt x="1066" y="113"/>
                  <a:pt x="1066" y="105"/>
                </a:cubicBezTo>
                <a:cubicBezTo>
                  <a:pt x="1066" y="71"/>
                  <a:pt x="1045" y="51"/>
                  <a:pt x="1029" y="42"/>
                </a:cubicBezTo>
                <a:cubicBezTo>
                  <a:pt x="1012" y="30"/>
                  <a:pt x="999" y="26"/>
                  <a:pt x="999" y="26"/>
                </a:cubicBezTo>
                <a:cubicBezTo>
                  <a:pt x="991" y="26"/>
                  <a:pt x="991" y="26"/>
                  <a:pt x="991" y="26"/>
                </a:cubicBezTo>
                <a:cubicBezTo>
                  <a:pt x="991" y="26"/>
                  <a:pt x="739" y="0"/>
                  <a:pt x="533" y="0"/>
                </a:cubicBezTo>
                <a:cubicBezTo>
                  <a:pt x="332" y="0"/>
                  <a:pt x="75" y="26"/>
                  <a:pt x="75" y="26"/>
                </a:cubicBezTo>
                <a:cubicBezTo>
                  <a:pt x="71" y="26"/>
                  <a:pt x="71" y="26"/>
                  <a:pt x="71" y="26"/>
                </a:cubicBezTo>
                <a:cubicBezTo>
                  <a:pt x="67" y="26"/>
                  <a:pt x="54" y="30"/>
                  <a:pt x="38" y="42"/>
                </a:cubicBezTo>
                <a:cubicBezTo>
                  <a:pt x="21" y="51"/>
                  <a:pt x="0" y="71"/>
                  <a:pt x="0" y="105"/>
                </a:cubicBezTo>
                <a:cubicBezTo>
                  <a:pt x="0" y="142"/>
                  <a:pt x="0" y="1488"/>
                  <a:pt x="0" y="1546"/>
                </a:cubicBezTo>
                <a:cubicBezTo>
                  <a:pt x="0" y="1588"/>
                  <a:pt x="25" y="1617"/>
                  <a:pt x="46" y="1630"/>
                </a:cubicBezTo>
                <a:cubicBezTo>
                  <a:pt x="71" y="1642"/>
                  <a:pt x="88" y="1642"/>
                  <a:pt x="92" y="1646"/>
                </a:cubicBezTo>
                <a:cubicBezTo>
                  <a:pt x="92" y="1646"/>
                  <a:pt x="298" y="1650"/>
                  <a:pt x="533" y="1650"/>
                </a:cubicBezTo>
                <a:cubicBezTo>
                  <a:pt x="768" y="1650"/>
                  <a:pt x="974" y="1646"/>
                  <a:pt x="974" y="1646"/>
                </a:cubicBezTo>
                <a:cubicBezTo>
                  <a:pt x="978" y="1642"/>
                  <a:pt x="999" y="1642"/>
                  <a:pt x="1020" y="1630"/>
                </a:cubicBezTo>
                <a:cubicBezTo>
                  <a:pt x="1041" y="1617"/>
                  <a:pt x="1066" y="1588"/>
                  <a:pt x="1066" y="1546"/>
                </a:cubicBezTo>
                <a:cubicBezTo>
                  <a:pt x="1066" y="1504"/>
                  <a:pt x="1066" y="978"/>
                  <a:pt x="1066" y="447"/>
                </a:cubicBezTo>
                <a:cubicBezTo>
                  <a:pt x="1066" y="427"/>
                  <a:pt x="1050" y="414"/>
                  <a:pt x="1033" y="414"/>
                </a:cubicBezTo>
                <a:close/>
              </a:path>
            </a:pathLst>
          </a:custGeom>
          <a:solidFill>
            <a:srgbClr val="58585A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l" rtl="0"/>
            <a:endParaRPr lang="en-US" sz="2667"/>
          </a:p>
        </p:txBody>
      </p:sp>
      <p:grpSp>
        <p:nvGrpSpPr>
          <p:cNvPr id="728" name="Group 29">
            <a:extLst>
              <a:ext uri="{FF2B5EF4-FFF2-40B4-BE49-F238E27FC236}">
                <a16:creationId xmlns:a16="http://schemas.microsoft.com/office/drawing/2014/main" id="{A19C503B-2C85-447D-A8E7-84F9EB11554A}"/>
              </a:ext>
            </a:extLst>
          </p:cNvPr>
          <p:cNvGrpSpPr>
            <a:grpSpLocks/>
          </p:cNvGrpSpPr>
          <p:nvPr/>
        </p:nvGrpSpPr>
        <p:grpSpPr bwMode="auto">
          <a:xfrm>
            <a:off x="10537486" y="2063686"/>
            <a:ext cx="835817" cy="1904708"/>
            <a:chOff x="5190" y="1278"/>
            <a:chExt cx="456" cy="1056"/>
          </a:xfrm>
        </p:grpSpPr>
        <p:sp>
          <p:nvSpPr>
            <p:cNvPr id="729" name="Rectangle 30">
              <a:extLst>
                <a:ext uri="{FF2B5EF4-FFF2-40B4-BE49-F238E27FC236}">
                  <a16:creationId xmlns:a16="http://schemas.microsoft.com/office/drawing/2014/main" id="{D1140B8E-01B2-47A2-A0CC-6BB01D422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0" y="1278"/>
              <a:ext cx="456" cy="1056"/>
            </a:xfrm>
            <a:prstGeom prst="rect">
              <a:avLst/>
            </a:prstGeom>
            <a:solidFill>
              <a:srgbClr val="C9C2BB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9C2B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26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35" name="Rectangle 31">
              <a:extLst>
                <a:ext uri="{FF2B5EF4-FFF2-40B4-BE49-F238E27FC236}">
                  <a16:creationId xmlns:a16="http://schemas.microsoft.com/office/drawing/2014/main" id="{6513D931-15D1-40F1-A16A-BD65BA6A6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" y="137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26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39" name="Rectangle 32">
              <a:extLst>
                <a:ext uri="{FF2B5EF4-FFF2-40B4-BE49-F238E27FC236}">
                  <a16:creationId xmlns:a16="http://schemas.microsoft.com/office/drawing/2014/main" id="{72F2C251-52A6-4BA3-A002-30DF65290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" y="1510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26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40" name="Rectangle 33">
              <a:extLst>
                <a:ext uri="{FF2B5EF4-FFF2-40B4-BE49-F238E27FC236}">
                  <a16:creationId xmlns:a16="http://schemas.microsoft.com/office/drawing/2014/main" id="{A02F7CF6-929D-4E11-9198-BC2F43A5D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" y="164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26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43" name="Rectangle 34">
              <a:extLst>
                <a:ext uri="{FF2B5EF4-FFF2-40B4-BE49-F238E27FC236}">
                  <a16:creationId xmlns:a16="http://schemas.microsoft.com/office/drawing/2014/main" id="{C22991C6-9577-43A7-AE3D-D6E876968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4" y="1512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26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44" name="Rectangle 35">
              <a:extLst>
                <a:ext uri="{FF2B5EF4-FFF2-40B4-BE49-F238E27FC236}">
                  <a16:creationId xmlns:a16="http://schemas.microsoft.com/office/drawing/2014/main" id="{25A3D7F2-09BC-42B0-81C1-94B2D1B88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2" y="164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26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47" name="Rectangle 36">
              <a:extLst>
                <a:ext uri="{FF2B5EF4-FFF2-40B4-BE49-F238E27FC236}">
                  <a16:creationId xmlns:a16="http://schemas.microsoft.com/office/drawing/2014/main" id="{6AE5D0BF-FD71-4310-9C64-020D6D08A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2" y="137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26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48" name="Rectangle 37">
              <a:extLst>
                <a:ext uri="{FF2B5EF4-FFF2-40B4-BE49-F238E27FC236}">
                  <a16:creationId xmlns:a16="http://schemas.microsoft.com/office/drawing/2014/main" id="{7F21CB58-545B-4A22-B638-D4AF16428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4" y="137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26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50" name="Rectangle 38">
              <a:extLst>
                <a:ext uri="{FF2B5EF4-FFF2-40B4-BE49-F238E27FC236}">
                  <a16:creationId xmlns:a16="http://schemas.microsoft.com/office/drawing/2014/main" id="{770E2222-F2AB-405C-A1E8-85135C309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150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26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51" name="Rectangle 39">
              <a:extLst>
                <a:ext uri="{FF2B5EF4-FFF2-40B4-BE49-F238E27FC236}">
                  <a16:creationId xmlns:a16="http://schemas.microsoft.com/office/drawing/2014/main" id="{3CCA2531-37FE-4556-9B39-B23485992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164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26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52" name="Rectangle 40">
              <a:extLst>
                <a:ext uri="{FF2B5EF4-FFF2-40B4-BE49-F238E27FC236}">
                  <a16:creationId xmlns:a16="http://schemas.microsoft.com/office/drawing/2014/main" id="{3D912E44-5EA6-4AA8-937B-A4854FE76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8" y="178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26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53" name="Rectangle 41">
              <a:extLst>
                <a:ext uri="{FF2B5EF4-FFF2-40B4-BE49-F238E27FC236}">
                  <a16:creationId xmlns:a16="http://schemas.microsoft.com/office/drawing/2014/main" id="{CB3F3D9A-EDE3-4137-A50D-9282AE9E2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922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26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54" name="Rectangle 42">
              <a:extLst>
                <a:ext uri="{FF2B5EF4-FFF2-40B4-BE49-F238E27FC236}">
                  <a16:creationId xmlns:a16="http://schemas.microsoft.com/office/drawing/2014/main" id="{6F752641-0BB0-46C0-9FD1-E39A00AFA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0" y="2058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26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55" name="Rectangle 43">
              <a:extLst>
                <a:ext uri="{FF2B5EF4-FFF2-40B4-BE49-F238E27FC236}">
                  <a16:creationId xmlns:a16="http://schemas.microsoft.com/office/drawing/2014/main" id="{44CEB23F-27C4-4FDF-9322-25D9758FB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8" y="1924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26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56" name="Rectangle 44">
              <a:extLst>
                <a:ext uri="{FF2B5EF4-FFF2-40B4-BE49-F238E27FC236}">
                  <a16:creationId xmlns:a16="http://schemas.microsoft.com/office/drawing/2014/main" id="{379CF4E5-A961-4BF0-8AE9-B68A36CB7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" y="205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26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57" name="Rectangle 45">
              <a:extLst>
                <a:ext uri="{FF2B5EF4-FFF2-40B4-BE49-F238E27FC236}">
                  <a16:creationId xmlns:a16="http://schemas.microsoft.com/office/drawing/2014/main" id="{F5E2BDB2-8A34-46CD-BDD3-D4B9F2353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" y="178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26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58" name="Rectangle 46">
              <a:extLst>
                <a:ext uri="{FF2B5EF4-FFF2-40B4-BE49-F238E27FC236}">
                  <a16:creationId xmlns:a16="http://schemas.microsoft.com/office/drawing/2014/main" id="{5A335FC7-670D-48D8-B6A2-73CB9E2D9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8" y="178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26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59" name="Rectangle 47">
              <a:extLst>
                <a:ext uri="{FF2B5EF4-FFF2-40B4-BE49-F238E27FC236}">
                  <a16:creationId xmlns:a16="http://schemas.microsoft.com/office/drawing/2014/main" id="{48FB2B1D-8E74-491C-BB56-003346B01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4" y="1918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26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60" name="Rectangle 48">
              <a:extLst>
                <a:ext uri="{FF2B5EF4-FFF2-40B4-BE49-F238E27FC236}">
                  <a16:creationId xmlns:a16="http://schemas.microsoft.com/office/drawing/2014/main" id="{962383EC-EF61-4862-B6BB-032005173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4" y="2056"/>
              <a:ext cx="84" cy="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26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61" name="Rectangle 49">
              <a:extLst>
                <a:ext uri="{FF2B5EF4-FFF2-40B4-BE49-F238E27FC236}">
                  <a16:creationId xmlns:a16="http://schemas.microsoft.com/office/drawing/2014/main" id="{F50E0B0C-932C-4594-8740-4C52D4CA7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2" y="2198"/>
              <a:ext cx="54" cy="1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26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4CAB85-722B-434C-ABCC-7A74C69CC751}"/>
              </a:ext>
            </a:extLst>
          </p:cNvPr>
          <p:cNvCxnSpPr>
            <a:cxnSpLocks/>
            <a:stCxn id="735" idx="3"/>
          </p:cNvCxnSpPr>
          <p:nvPr/>
        </p:nvCxnSpPr>
        <p:spPr bwMode="auto">
          <a:xfrm flipH="1">
            <a:off x="9138848" y="2318008"/>
            <a:ext cx="1596594" cy="348534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62" name="Straight Arrow Connector 761">
            <a:extLst>
              <a:ext uri="{FF2B5EF4-FFF2-40B4-BE49-F238E27FC236}">
                <a16:creationId xmlns:a16="http://schemas.microsoft.com/office/drawing/2014/main" id="{4E974CAC-E376-4AC8-8EBE-F3C29A2A4774}"/>
              </a:ext>
            </a:extLst>
          </p:cNvPr>
          <p:cNvCxnSpPr>
            <a:cxnSpLocks/>
          </p:cNvCxnSpPr>
          <p:nvPr/>
        </p:nvCxnSpPr>
        <p:spPr bwMode="auto">
          <a:xfrm flipH="1">
            <a:off x="9238282" y="3785002"/>
            <a:ext cx="1995718" cy="204495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63" name="Straight Arrow Connector 762">
            <a:extLst>
              <a:ext uri="{FF2B5EF4-FFF2-40B4-BE49-F238E27FC236}">
                <a16:creationId xmlns:a16="http://schemas.microsoft.com/office/drawing/2014/main" id="{3E579AA8-E3D6-4EFF-85BB-05A76E528B59}"/>
              </a:ext>
            </a:extLst>
          </p:cNvPr>
          <p:cNvCxnSpPr>
            <a:cxnSpLocks/>
          </p:cNvCxnSpPr>
          <p:nvPr/>
        </p:nvCxnSpPr>
        <p:spPr bwMode="auto">
          <a:xfrm>
            <a:off x="7792744" y="5538220"/>
            <a:ext cx="1093158" cy="36790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428D6C-093A-419D-8577-D26BA0E5D07B}"/>
              </a:ext>
            </a:extLst>
          </p:cNvPr>
          <p:cNvCxnSpPr>
            <a:cxnSpLocks/>
            <a:endCxn id="735" idx="3"/>
          </p:cNvCxnSpPr>
          <p:nvPr/>
        </p:nvCxnSpPr>
        <p:spPr bwMode="auto">
          <a:xfrm flipV="1">
            <a:off x="9138847" y="2318008"/>
            <a:ext cx="1596595" cy="4058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4" name="Straight Connector 763">
            <a:extLst>
              <a:ext uri="{FF2B5EF4-FFF2-40B4-BE49-F238E27FC236}">
                <a16:creationId xmlns:a16="http://schemas.microsoft.com/office/drawing/2014/main" id="{B7C77FA5-A28B-47E3-A981-469520BBEA34}"/>
              </a:ext>
            </a:extLst>
          </p:cNvPr>
          <p:cNvCxnSpPr>
            <a:cxnSpLocks/>
            <a:stCxn id="722" idx="3"/>
          </p:cNvCxnSpPr>
          <p:nvPr/>
        </p:nvCxnSpPr>
        <p:spPr bwMode="auto">
          <a:xfrm flipV="1">
            <a:off x="9231322" y="3809605"/>
            <a:ext cx="1999012" cy="253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5" name="Freeform 10">
            <a:extLst>
              <a:ext uri="{FF2B5EF4-FFF2-40B4-BE49-F238E27FC236}">
                <a16:creationId xmlns:a16="http://schemas.microsoft.com/office/drawing/2014/main" id="{9EFE6B0E-FCEB-4BE6-A484-98F4A5436418}"/>
              </a:ext>
            </a:extLst>
          </p:cNvPr>
          <p:cNvSpPr>
            <a:spLocks noEditPoints="1"/>
          </p:cNvSpPr>
          <p:nvPr/>
        </p:nvSpPr>
        <p:spPr bwMode="auto">
          <a:xfrm>
            <a:off x="9390250" y="3793566"/>
            <a:ext cx="228600" cy="410449"/>
          </a:xfrm>
          <a:custGeom>
            <a:avLst/>
            <a:gdLst>
              <a:gd name="T0" fmla="*/ 0 w 1066"/>
              <a:gd name="T1" fmla="*/ 0 h 1650"/>
              <a:gd name="T2" fmla="*/ 0 w 1066"/>
              <a:gd name="T3" fmla="*/ 0 h 1650"/>
              <a:gd name="T4" fmla="*/ 0 w 1066"/>
              <a:gd name="T5" fmla="*/ 0 h 1650"/>
              <a:gd name="T6" fmla="*/ 0 w 1066"/>
              <a:gd name="T7" fmla="*/ 0 h 1650"/>
              <a:gd name="T8" fmla="*/ 0 w 1066"/>
              <a:gd name="T9" fmla="*/ 0 h 1650"/>
              <a:gd name="T10" fmla="*/ 0 w 1066"/>
              <a:gd name="T11" fmla="*/ 0 h 1650"/>
              <a:gd name="T12" fmla="*/ 0 w 1066"/>
              <a:gd name="T13" fmla="*/ 0 h 1650"/>
              <a:gd name="T14" fmla="*/ 0 w 1066"/>
              <a:gd name="T15" fmla="*/ 0 h 1650"/>
              <a:gd name="T16" fmla="*/ 0 w 1066"/>
              <a:gd name="T17" fmla="*/ 0 h 1650"/>
              <a:gd name="T18" fmla="*/ 0 w 1066"/>
              <a:gd name="T19" fmla="*/ 0 h 1650"/>
              <a:gd name="T20" fmla="*/ 0 w 1066"/>
              <a:gd name="T21" fmla="*/ 0 h 1650"/>
              <a:gd name="T22" fmla="*/ 0 w 1066"/>
              <a:gd name="T23" fmla="*/ 0 h 1650"/>
              <a:gd name="T24" fmla="*/ 0 w 1066"/>
              <a:gd name="T25" fmla="*/ 0 h 1650"/>
              <a:gd name="T26" fmla="*/ 0 w 1066"/>
              <a:gd name="T27" fmla="*/ 0 h 1650"/>
              <a:gd name="T28" fmla="*/ 0 w 1066"/>
              <a:gd name="T29" fmla="*/ 0 h 1650"/>
              <a:gd name="T30" fmla="*/ 0 w 1066"/>
              <a:gd name="T31" fmla="*/ 0 h 1650"/>
              <a:gd name="T32" fmla="*/ 0 w 1066"/>
              <a:gd name="T33" fmla="*/ 0 h 1650"/>
              <a:gd name="T34" fmla="*/ 0 w 1066"/>
              <a:gd name="T35" fmla="*/ 0 h 1650"/>
              <a:gd name="T36" fmla="*/ 0 w 1066"/>
              <a:gd name="T37" fmla="*/ 0 h 1650"/>
              <a:gd name="T38" fmla="*/ 0 w 1066"/>
              <a:gd name="T39" fmla="*/ 0 h 1650"/>
              <a:gd name="T40" fmla="*/ 0 w 1066"/>
              <a:gd name="T41" fmla="*/ 0 h 1650"/>
              <a:gd name="T42" fmla="*/ 0 w 1066"/>
              <a:gd name="T43" fmla="*/ 0 h 1650"/>
              <a:gd name="T44" fmla="*/ 0 w 1066"/>
              <a:gd name="T45" fmla="*/ 0 h 1650"/>
              <a:gd name="T46" fmla="*/ 0 w 1066"/>
              <a:gd name="T47" fmla="*/ 0 h 1650"/>
              <a:gd name="T48" fmla="*/ 0 w 1066"/>
              <a:gd name="T49" fmla="*/ 0 h 1650"/>
              <a:gd name="T50" fmla="*/ 0 w 1066"/>
              <a:gd name="T51" fmla="*/ 0 h 1650"/>
              <a:gd name="T52" fmla="*/ 0 w 1066"/>
              <a:gd name="T53" fmla="*/ 0 h 1650"/>
              <a:gd name="T54" fmla="*/ 0 w 1066"/>
              <a:gd name="T55" fmla="*/ 0 h 1650"/>
              <a:gd name="T56" fmla="*/ 0 w 1066"/>
              <a:gd name="T57" fmla="*/ 0 h 1650"/>
              <a:gd name="T58" fmla="*/ 0 w 1066"/>
              <a:gd name="T59" fmla="*/ 0 h 1650"/>
              <a:gd name="T60" fmla="*/ 0 w 1066"/>
              <a:gd name="T61" fmla="*/ 0 h 1650"/>
              <a:gd name="T62" fmla="*/ 0 w 1066"/>
              <a:gd name="T63" fmla="*/ 0 h 1650"/>
              <a:gd name="T64" fmla="*/ 0 w 1066"/>
              <a:gd name="T65" fmla="*/ 0 h 1650"/>
              <a:gd name="T66" fmla="*/ 0 w 1066"/>
              <a:gd name="T67" fmla="*/ 0 h 1650"/>
              <a:gd name="T68" fmla="*/ 0 w 1066"/>
              <a:gd name="T69" fmla="*/ 0 h 1650"/>
              <a:gd name="T70" fmla="*/ 0 w 1066"/>
              <a:gd name="T71" fmla="*/ 0 h 1650"/>
              <a:gd name="T72" fmla="*/ 0 w 1066"/>
              <a:gd name="T73" fmla="*/ 0 h 1650"/>
              <a:gd name="T74" fmla="*/ 0 w 1066"/>
              <a:gd name="T75" fmla="*/ 0 h 1650"/>
              <a:gd name="T76" fmla="*/ 0 w 1066"/>
              <a:gd name="T77" fmla="*/ 0 h 1650"/>
              <a:gd name="T78" fmla="*/ 0 w 1066"/>
              <a:gd name="T79" fmla="*/ 0 h 1650"/>
              <a:gd name="T80" fmla="*/ 0 w 1066"/>
              <a:gd name="T81" fmla="*/ 0 h 1650"/>
              <a:gd name="T82" fmla="*/ 0 w 1066"/>
              <a:gd name="T83" fmla="*/ 0 h 1650"/>
              <a:gd name="T84" fmla="*/ 0 w 1066"/>
              <a:gd name="T85" fmla="*/ 0 h 1650"/>
              <a:gd name="T86" fmla="*/ 0 w 1066"/>
              <a:gd name="T87" fmla="*/ 0 h 1650"/>
              <a:gd name="T88" fmla="*/ 0 w 1066"/>
              <a:gd name="T89" fmla="*/ 0 h 1650"/>
              <a:gd name="T90" fmla="*/ 0 w 1066"/>
              <a:gd name="T91" fmla="*/ 0 h 1650"/>
              <a:gd name="T92" fmla="*/ 0 w 1066"/>
              <a:gd name="T93" fmla="*/ 0 h 1650"/>
              <a:gd name="T94" fmla="*/ 0 w 1066"/>
              <a:gd name="T95" fmla="*/ 0 h 1650"/>
              <a:gd name="T96" fmla="*/ 0 w 1066"/>
              <a:gd name="T97" fmla="*/ 0 h 1650"/>
              <a:gd name="T98" fmla="*/ 0 w 1066"/>
              <a:gd name="T99" fmla="*/ 0 h 1650"/>
              <a:gd name="T100" fmla="*/ 0 w 1066"/>
              <a:gd name="T101" fmla="*/ 0 h 1650"/>
              <a:gd name="T102" fmla="*/ 0 w 1066"/>
              <a:gd name="T103" fmla="*/ 0 h 1650"/>
              <a:gd name="T104" fmla="*/ 0 w 1066"/>
              <a:gd name="T105" fmla="*/ 0 h 1650"/>
              <a:gd name="T106" fmla="*/ 0 w 1066"/>
              <a:gd name="T107" fmla="*/ 0 h 165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066" h="1650">
                <a:moveTo>
                  <a:pt x="936" y="322"/>
                </a:moveTo>
                <a:cubicBezTo>
                  <a:pt x="936" y="297"/>
                  <a:pt x="919" y="276"/>
                  <a:pt x="907" y="268"/>
                </a:cubicBezTo>
                <a:cubicBezTo>
                  <a:pt x="894" y="259"/>
                  <a:pt x="882" y="255"/>
                  <a:pt x="882" y="255"/>
                </a:cubicBezTo>
                <a:cubicBezTo>
                  <a:pt x="873" y="255"/>
                  <a:pt x="873" y="255"/>
                  <a:pt x="873" y="255"/>
                </a:cubicBezTo>
                <a:cubicBezTo>
                  <a:pt x="873" y="255"/>
                  <a:pt x="684" y="239"/>
                  <a:pt x="533" y="239"/>
                </a:cubicBezTo>
                <a:cubicBezTo>
                  <a:pt x="382" y="239"/>
                  <a:pt x="193" y="255"/>
                  <a:pt x="193" y="255"/>
                </a:cubicBezTo>
                <a:cubicBezTo>
                  <a:pt x="189" y="255"/>
                  <a:pt x="189" y="255"/>
                  <a:pt x="189" y="255"/>
                </a:cubicBezTo>
                <a:cubicBezTo>
                  <a:pt x="185" y="255"/>
                  <a:pt x="172" y="259"/>
                  <a:pt x="159" y="268"/>
                </a:cubicBezTo>
                <a:cubicBezTo>
                  <a:pt x="147" y="276"/>
                  <a:pt x="130" y="297"/>
                  <a:pt x="130" y="322"/>
                </a:cubicBezTo>
                <a:cubicBezTo>
                  <a:pt x="130" y="351"/>
                  <a:pt x="130" y="1178"/>
                  <a:pt x="130" y="1224"/>
                </a:cubicBezTo>
                <a:cubicBezTo>
                  <a:pt x="130" y="1258"/>
                  <a:pt x="151" y="1283"/>
                  <a:pt x="168" y="1295"/>
                </a:cubicBezTo>
                <a:cubicBezTo>
                  <a:pt x="185" y="1304"/>
                  <a:pt x="201" y="1304"/>
                  <a:pt x="206" y="1308"/>
                </a:cubicBezTo>
                <a:cubicBezTo>
                  <a:pt x="206" y="1308"/>
                  <a:pt x="357" y="1312"/>
                  <a:pt x="533" y="1312"/>
                </a:cubicBezTo>
                <a:cubicBezTo>
                  <a:pt x="710" y="1312"/>
                  <a:pt x="861" y="1308"/>
                  <a:pt x="861" y="1308"/>
                </a:cubicBezTo>
                <a:cubicBezTo>
                  <a:pt x="865" y="1308"/>
                  <a:pt x="882" y="1304"/>
                  <a:pt x="898" y="1295"/>
                </a:cubicBezTo>
                <a:cubicBezTo>
                  <a:pt x="919" y="1283"/>
                  <a:pt x="940" y="1258"/>
                  <a:pt x="936" y="1224"/>
                </a:cubicBezTo>
                <a:cubicBezTo>
                  <a:pt x="936" y="1178"/>
                  <a:pt x="936" y="351"/>
                  <a:pt x="936" y="322"/>
                </a:cubicBezTo>
                <a:close/>
                <a:moveTo>
                  <a:pt x="865" y="1237"/>
                </a:moveTo>
                <a:cubicBezTo>
                  <a:pt x="865" y="1237"/>
                  <a:pt x="861" y="1237"/>
                  <a:pt x="861" y="1241"/>
                </a:cubicBezTo>
                <a:cubicBezTo>
                  <a:pt x="861" y="1241"/>
                  <a:pt x="861" y="1241"/>
                  <a:pt x="856" y="1241"/>
                </a:cubicBezTo>
                <a:cubicBezTo>
                  <a:pt x="852" y="1241"/>
                  <a:pt x="701" y="1245"/>
                  <a:pt x="533" y="1245"/>
                </a:cubicBezTo>
                <a:cubicBezTo>
                  <a:pt x="369" y="1245"/>
                  <a:pt x="222" y="1241"/>
                  <a:pt x="210" y="1241"/>
                </a:cubicBezTo>
                <a:cubicBezTo>
                  <a:pt x="210" y="1241"/>
                  <a:pt x="210" y="1241"/>
                  <a:pt x="210" y="1241"/>
                </a:cubicBezTo>
                <a:cubicBezTo>
                  <a:pt x="206" y="1241"/>
                  <a:pt x="201" y="1237"/>
                  <a:pt x="201" y="1237"/>
                </a:cubicBezTo>
                <a:cubicBezTo>
                  <a:pt x="197" y="1233"/>
                  <a:pt x="197" y="1237"/>
                  <a:pt x="197" y="1224"/>
                </a:cubicBezTo>
                <a:cubicBezTo>
                  <a:pt x="197" y="1178"/>
                  <a:pt x="197" y="356"/>
                  <a:pt x="197" y="326"/>
                </a:cubicBezTo>
                <a:cubicBezTo>
                  <a:pt x="197" y="322"/>
                  <a:pt x="197" y="322"/>
                  <a:pt x="201" y="322"/>
                </a:cubicBezTo>
                <a:cubicBezTo>
                  <a:pt x="201" y="322"/>
                  <a:pt x="201" y="322"/>
                  <a:pt x="201" y="322"/>
                </a:cubicBezTo>
                <a:cubicBezTo>
                  <a:pt x="231" y="318"/>
                  <a:pt x="399" y="305"/>
                  <a:pt x="533" y="305"/>
                </a:cubicBezTo>
                <a:cubicBezTo>
                  <a:pt x="609" y="305"/>
                  <a:pt x="693" y="310"/>
                  <a:pt x="756" y="314"/>
                </a:cubicBezTo>
                <a:cubicBezTo>
                  <a:pt x="810" y="318"/>
                  <a:pt x="852" y="318"/>
                  <a:pt x="865" y="322"/>
                </a:cubicBezTo>
                <a:cubicBezTo>
                  <a:pt x="865" y="322"/>
                  <a:pt x="869" y="322"/>
                  <a:pt x="869" y="322"/>
                </a:cubicBezTo>
                <a:cubicBezTo>
                  <a:pt x="869" y="322"/>
                  <a:pt x="869" y="326"/>
                  <a:pt x="869" y="326"/>
                </a:cubicBezTo>
                <a:cubicBezTo>
                  <a:pt x="869" y="360"/>
                  <a:pt x="869" y="1178"/>
                  <a:pt x="869" y="1224"/>
                </a:cubicBezTo>
                <a:cubicBezTo>
                  <a:pt x="869" y="1237"/>
                  <a:pt x="869" y="1233"/>
                  <a:pt x="865" y="1237"/>
                </a:cubicBezTo>
                <a:close/>
                <a:moveTo>
                  <a:pt x="437" y="1462"/>
                </a:moveTo>
                <a:cubicBezTo>
                  <a:pt x="416" y="1462"/>
                  <a:pt x="403" y="1479"/>
                  <a:pt x="403" y="1496"/>
                </a:cubicBezTo>
                <a:cubicBezTo>
                  <a:pt x="403" y="1513"/>
                  <a:pt x="416" y="1529"/>
                  <a:pt x="437" y="1529"/>
                </a:cubicBezTo>
                <a:cubicBezTo>
                  <a:pt x="634" y="1529"/>
                  <a:pt x="634" y="1529"/>
                  <a:pt x="634" y="1529"/>
                </a:cubicBezTo>
                <a:cubicBezTo>
                  <a:pt x="651" y="1529"/>
                  <a:pt x="668" y="1513"/>
                  <a:pt x="668" y="1496"/>
                </a:cubicBezTo>
                <a:cubicBezTo>
                  <a:pt x="668" y="1479"/>
                  <a:pt x="651" y="1462"/>
                  <a:pt x="634" y="1462"/>
                </a:cubicBezTo>
                <a:lnTo>
                  <a:pt x="437" y="1462"/>
                </a:lnTo>
                <a:close/>
                <a:moveTo>
                  <a:pt x="710" y="188"/>
                </a:moveTo>
                <a:cubicBezTo>
                  <a:pt x="726" y="188"/>
                  <a:pt x="743" y="176"/>
                  <a:pt x="743" y="155"/>
                </a:cubicBezTo>
                <a:cubicBezTo>
                  <a:pt x="743" y="138"/>
                  <a:pt x="726" y="122"/>
                  <a:pt x="710" y="122"/>
                </a:cubicBezTo>
                <a:cubicBezTo>
                  <a:pt x="361" y="122"/>
                  <a:pt x="361" y="122"/>
                  <a:pt x="361" y="122"/>
                </a:cubicBezTo>
                <a:cubicBezTo>
                  <a:pt x="340" y="122"/>
                  <a:pt x="327" y="138"/>
                  <a:pt x="327" y="155"/>
                </a:cubicBezTo>
                <a:cubicBezTo>
                  <a:pt x="327" y="176"/>
                  <a:pt x="340" y="188"/>
                  <a:pt x="361" y="188"/>
                </a:cubicBezTo>
                <a:lnTo>
                  <a:pt x="710" y="188"/>
                </a:lnTo>
                <a:close/>
                <a:moveTo>
                  <a:pt x="898" y="1425"/>
                </a:moveTo>
                <a:cubicBezTo>
                  <a:pt x="726" y="1454"/>
                  <a:pt x="726" y="1454"/>
                  <a:pt x="726" y="1454"/>
                </a:cubicBezTo>
                <a:cubicBezTo>
                  <a:pt x="705" y="1458"/>
                  <a:pt x="693" y="1475"/>
                  <a:pt x="697" y="1496"/>
                </a:cubicBezTo>
                <a:cubicBezTo>
                  <a:pt x="701" y="1508"/>
                  <a:pt x="714" y="1521"/>
                  <a:pt x="731" y="1521"/>
                </a:cubicBezTo>
                <a:cubicBezTo>
                  <a:pt x="731" y="1521"/>
                  <a:pt x="735" y="1521"/>
                  <a:pt x="735" y="1521"/>
                </a:cubicBezTo>
                <a:cubicBezTo>
                  <a:pt x="911" y="1488"/>
                  <a:pt x="911" y="1488"/>
                  <a:pt x="911" y="1488"/>
                </a:cubicBezTo>
                <a:cubicBezTo>
                  <a:pt x="928" y="1483"/>
                  <a:pt x="940" y="1467"/>
                  <a:pt x="936" y="1450"/>
                </a:cubicBezTo>
                <a:cubicBezTo>
                  <a:pt x="932" y="1433"/>
                  <a:pt x="915" y="1421"/>
                  <a:pt x="898" y="1425"/>
                </a:cubicBezTo>
                <a:close/>
                <a:moveTo>
                  <a:pt x="168" y="1425"/>
                </a:moveTo>
                <a:cubicBezTo>
                  <a:pt x="151" y="1421"/>
                  <a:pt x="134" y="1433"/>
                  <a:pt x="130" y="1450"/>
                </a:cubicBezTo>
                <a:cubicBezTo>
                  <a:pt x="126" y="1467"/>
                  <a:pt x="138" y="1483"/>
                  <a:pt x="155" y="1488"/>
                </a:cubicBezTo>
                <a:cubicBezTo>
                  <a:pt x="332" y="1521"/>
                  <a:pt x="332" y="1521"/>
                  <a:pt x="332" y="1521"/>
                </a:cubicBezTo>
                <a:cubicBezTo>
                  <a:pt x="332" y="1521"/>
                  <a:pt x="336" y="1521"/>
                  <a:pt x="336" y="1521"/>
                </a:cubicBezTo>
                <a:cubicBezTo>
                  <a:pt x="353" y="1521"/>
                  <a:pt x="365" y="1508"/>
                  <a:pt x="369" y="1496"/>
                </a:cubicBezTo>
                <a:cubicBezTo>
                  <a:pt x="374" y="1475"/>
                  <a:pt x="361" y="1458"/>
                  <a:pt x="344" y="1454"/>
                </a:cubicBezTo>
                <a:lnTo>
                  <a:pt x="168" y="1425"/>
                </a:lnTo>
                <a:close/>
                <a:moveTo>
                  <a:pt x="1033" y="414"/>
                </a:moveTo>
                <a:cubicBezTo>
                  <a:pt x="1012" y="414"/>
                  <a:pt x="999" y="427"/>
                  <a:pt x="999" y="447"/>
                </a:cubicBezTo>
                <a:cubicBezTo>
                  <a:pt x="999" y="978"/>
                  <a:pt x="999" y="1504"/>
                  <a:pt x="999" y="1546"/>
                </a:cubicBezTo>
                <a:cubicBezTo>
                  <a:pt x="999" y="1567"/>
                  <a:pt x="995" y="1567"/>
                  <a:pt x="987" y="1571"/>
                </a:cubicBezTo>
                <a:cubicBezTo>
                  <a:pt x="982" y="1575"/>
                  <a:pt x="978" y="1575"/>
                  <a:pt x="974" y="1575"/>
                </a:cubicBezTo>
                <a:cubicBezTo>
                  <a:pt x="974" y="1575"/>
                  <a:pt x="974" y="1575"/>
                  <a:pt x="974" y="1579"/>
                </a:cubicBezTo>
                <a:cubicBezTo>
                  <a:pt x="970" y="1579"/>
                  <a:pt x="970" y="1579"/>
                  <a:pt x="970" y="1579"/>
                </a:cubicBezTo>
                <a:cubicBezTo>
                  <a:pt x="974" y="1579"/>
                  <a:pt x="768" y="1584"/>
                  <a:pt x="533" y="1584"/>
                </a:cubicBezTo>
                <a:cubicBezTo>
                  <a:pt x="306" y="1584"/>
                  <a:pt x="105" y="1579"/>
                  <a:pt x="96" y="1579"/>
                </a:cubicBezTo>
                <a:cubicBezTo>
                  <a:pt x="96" y="1579"/>
                  <a:pt x="96" y="1579"/>
                  <a:pt x="96" y="1579"/>
                </a:cubicBezTo>
                <a:cubicBezTo>
                  <a:pt x="92" y="1575"/>
                  <a:pt x="84" y="1575"/>
                  <a:pt x="80" y="1571"/>
                </a:cubicBezTo>
                <a:cubicBezTo>
                  <a:pt x="71" y="1567"/>
                  <a:pt x="71" y="1563"/>
                  <a:pt x="67" y="1546"/>
                </a:cubicBezTo>
                <a:cubicBezTo>
                  <a:pt x="67" y="1488"/>
                  <a:pt x="67" y="142"/>
                  <a:pt x="67" y="105"/>
                </a:cubicBezTo>
                <a:cubicBezTo>
                  <a:pt x="67" y="101"/>
                  <a:pt x="71" y="101"/>
                  <a:pt x="75" y="97"/>
                </a:cubicBezTo>
                <a:cubicBezTo>
                  <a:pt x="80" y="92"/>
                  <a:pt x="80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101" y="88"/>
                  <a:pt x="155" y="84"/>
                  <a:pt x="231" y="80"/>
                </a:cubicBezTo>
                <a:cubicBezTo>
                  <a:pt x="319" y="76"/>
                  <a:pt x="432" y="67"/>
                  <a:pt x="533" y="67"/>
                </a:cubicBezTo>
                <a:cubicBezTo>
                  <a:pt x="634" y="67"/>
                  <a:pt x="747" y="76"/>
                  <a:pt x="835" y="80"/>
                </a:cubicBezTo>
                <a:cubicBezTo>
                  <a:pt x="911" y="84"/>
                  <a:pt x="970" y="88"/>
                  <a:pt x="982" y="92"/>
                </a:cubicBezTo>
                <a:cubicBezTo>
                  <a:pt x="987" y="92"/>
                  <a:pt x="991" y="97"/>
                  <a:pt x="995" y="97"/>
                </a:cubicBezTo>
                <a:cubicBezTo>
                  <a:pt x="999" y="101"/>
                  <a:pt x="999" y="101"/>
                  <a:pt x="999" y="105"/>
                </a:cubicBezTo>
                <a:cubicBezTo>
                  <a:pt x="999" y="113"/>
                  <a:pt x="999" y="180"/>
                  <a:pt x="999" y="289"/>
                </a:cubicBezTo>
                <a:cubicBezTo>
                  <a:pt x="999" y="305"/>
                  <a:pt x="1012" y="322"/>
                  <a:pt x="1033" y="322"/>
                </a:cubicBezTo>
                <a:cubicBezTo>
                  <a:pt x="1050" y="322"/>
                  <a:pt x="1066" y="305"/>
                  <a:pt x="1066" y="289"/>
                </a:cubicBezTo>
                <a:cubicBezTo>
                  <a:pt x="1066" y="289"/>
                  <a:pt x="1066" y="289"/>
                  <a:pt x="1066" y="289"/>
                </a:cubicBezTo>
                <a:cubicBezTo>
                  <a:pt x="1066" y="180"/>
                  <a:pt x="1066" y="113"/>
                  <a:pt x="1066" y="105"/>
                </a:cubicBezTo>
                <a:cubicBezTo>
                  <a:pt x="1066" y="71"/>
                  <a:pt x="1045" y="51"/>
                  <a:pt x="1029" y="42"/>
                </a:cubicBezTo>
                <a:cubicBezTo>
                  <a:pt x="1012" y="30"/>
                  <a:pt x="999" y="26"/>
                  <a:pt x="999" y="26"/>
                </a:cubicBezTo>
                <a:cubicBezTo>
                  <a:pt x="991" y="26"/>
                  <a:pt x="991" y="26"/>
                  <a:pt x="991" y="26"/>
                </a:cubicBezTo>
                <a:cubicBezTo>
                  <a:pt x="991" y="26"/>
                  <a:pt x="739" y="0"/>
                  <a:pt x="533" y="0"/>
                </a:cubicBezTo>
                <a:cubicBezTo>
                  <a:pt x="332" y="0"/>
                  <a:pt x="75" y="26"/>
                  <a:pt x="75" y="26"/>
                </a:cubicBezTo>
                <a:cubicBezTo>
                  <a:pt x="71" y="26"/>
                  <a:pt x="71" y="26"/>
                  <a:pt x="71" y="26"/>
                </a:cubicBezTo>
                <a:cubicBezTo>
                  <a:pt x="67" y="26"/>
                  <a:pt x="54" y="30"/>
                  <a:pt x="38" y="42"/>
                </a:cubicBezTo>
                <a:cubicBezTo>
                  <a:pt x="21" y="51"/>
                  <a:pt x="0" y="71"/>
                  <a:pt x="0" y="105"/>
                </a:cubicBezTo>
                <a:cubicBezTo>
                  <a:pt x="0" y="142"/>
                  <a:pt x="0" y="1488"/>
                  <a:pt x="0" y="1546"/>
                </a:cubicBezTo>
                <a:cubicBezTo>
                  <a:pt x="0" y="1588"/>
                  <a:pt x="25" y="1617"/>
                  <a:pt x="46" y="1630"/>
                </a:cubicBezTo>
                <a:cubicBezTo>
                  <a:pt x="71" y="1642"/>
                  <a:pt x="88" y="1642"/>
                  <a:pt x="92" y="1646"/>
                </a:cubicBezTo>
                <a:cubicBezTo>
                  <a:pt x="92" y="1646"/>
                  <a:pt x="298" y="1650"/>
                  <a:pt x="533" y="1650"/>
                </a:cubicBezTo>
                <a:cubicBezTo>
                  <a:pt x="768" y="1650"/>
                  <a:pt x="974" y="1646"/>
                  <a:pt x="974" y="1646"/>
                </a:cubicBezTo>
                <a:cubicBezTo>
                  <a:pt x="978" y="1642"/>
                  <a:pt x="999" y="1642"/>
                  <a:pt x="1020" y="1630"/>
                </a:cubicBezTo>
                <a:cubicBezTo>
                  <a:pt x="1041" y="1617"/>
                  <a:pt x="1066" y="1588"/>
                  <a:pt x="1066" y="1546"/>
                </a:cubicBezTo>
                <a:cubicBezTo>
                  <a:pt x="1066" y="1504"/>
                  <a:pt x="1066" y="978"/>
                  <a:pt x="1066" y="447"/>
                </a:cubicBezTo>
                <a:cubicBezTo>
                  <a:pt x="1066" y="427"/>
                  <a:pt x="1050" y="414"/>
                  <a:pt x="1033" y="414"/>
                </a:cubicBezTo>
                <a:close/>
              </a:path>
            </a:pathLst>
          </a:custGeom>
          <a:solidFill>
            <a:srgbClr val="FF0000">
              <a:alpha val="34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l" rtl="0"/>
            <a:endParaRPr lang="en-US" sz="2667"/>
          </a:p>
        </p:txBody>
      </p:sp>
      <p:sp>
        <p:nvSpPr>
          <p:cNvPr id="766" name="Freeform: Shape 765">
            <a:extLst>
              <a:ext uri="{FF2B5EF4-FFF2-40B4-BE49-F238E27FC236}">
                <a16:creationId xmlns:a16="http://schemas.microsoft.com/office/drawing/2014/main" id="{E17CFEBC-4722-4DC2-9953-357C5B4C25B8}"/>
              </a:ext>
            </a:extLst>
          </p:cNvPr>
          <p:cNvSpPr/>
          <p:nvPr/>
        </p:nvSpPr>
        <p:spPr bwMode="auto">
          <a:xfrm rot="20729738">
            <a:off x="7867091" y="3091944"/>
            <a:ext cx="55561" cy="567396"/>
          </a:xfrm>
          <a:custGeom>
            <a:avLst/>
            <a:gdLst>
              <a:gd name="connsiteX0" fmla="*/ 158620 w 181340"/>
              <a:gd name="connsiteY0" fmla="*/ 0 h 1138334"/>
              <a:gd name="connsiteX1" fmla="*/ 167951 w 181340"/>
              <a:gd name="connsiteY1" fmla="*/ 550506 h 1138334"/>
              <a:gd name="connsiteX2" fmla="*/ 0 w 181340"/>
              <a:gd name="connsiteY2" fmla="*/ 1138334 h 1138334"/>
              <a:gd name="connsiteX3" fmla="*/ 0 w 181340"/>
              <a:gd name="connsiteY3" fmla="*/ 1138334 h 113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340" h="1138334">
                <a:moveTo>
                  <a:pt x="158620" y="0"/>
                </a:moveTo>
                <a:cubicBezTo>
                  <a:pt x="176504" y="180392"/>
                  <a:pt x="194388" y="360784"/>
                  <a:pt x="167951" y="550506"/>
                </a:cubicBezTo>
                <a:cubicBezTo>
                  <a:pt x="141514" y="740228"/>
                  <a:pt x="0" y="1138334"/>
                  <a:pt x="0" y="1138334"/>
                </a:cubicBezTo>
                <a:lnTo>
                  <a:pt x="0" y="1138334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68" name="Straight Arrow Connector 767">
            <a:extLst>
              <a:ext uri="{FF2B5EF4-FFF2-40B4-BE49-F238E27FC236}">
                <a16:creationId xmlns:a16="http://schemas.microsoft.com/office/drawing/2014/main" id="{C17E7730-D63B-4A16-A824-C0CD9AF6BD00}"/>
              </a:ext>
            </a:extLst>
          </p:cNvPr>
          <p:cNvCxnSpPr>
            <a:cxnSpLocks/>
          </p:cNvCxnSpPr>
          <p:nvPr/>
        </p:nvCxnSpPr>
        <p:spPr bwMode="auto">
          <a:xfrm flipV="1">
            <a:off x="5346441" y="2533448"/>
            <a:ext cx="1230941" cy="3527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70" name="Straight Arrow Connector 769">
            <a:extLst>
              <a:ext uri="{FF2B5EF4-FFF2-40B4-BE49-F238E27FC236}">
                <a16:creationId xmlns:a16="http://schemas.microsoft.com/office/drawing/2014/main" id="{B8845B6C-2B11-4BB9-A83D-BD7E645B1234}"/>
              </a:ext>
            </a:extLst>
          </p:cNvPr>
          <p:cNvCxnSpPr/>
          <p:nvPr/>
        </p:nvCxnSpPr>
        <p:spPr bwMode="auto">
          <a:xfrm>
            <a:off x="5027267" y="5290493"/>
            <a:ext cx="914400" cy="914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72" name="Straight Arrow Connector 771">
            <a:extLst>
              <a:ext uri="{FF2B5EF4-FFF2-40B4-BE49-F238E27FC236}">
                <a16:creationId xmlns:a16="http://schemas.microsoft.com/office/drawing/2014/main" id="{53EB4F33-A074-4826-8DE6-C7840E3F7D67}"/>
              </a:ext>
            </a:extLst>
          </p:cNvPr>
          <p:cNvCxnSpPr>
            <a:cxnSpLocks/>
            <a:endCxn id="776" idx="0"/>
          </p:cNvCxnSpPr>
          <p:nvPr/>
        </p:nvCxnSpPr>
        <p:spPr bwMode="auto">
          <a:xfrm>
            <a:off x="4483842" y="5906122"/>
            <a:ext cx="256774" cy="2372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75" name="TextBox 774">
            <a:extLst>
              <a:ext uri="{FF2B5EF4-FFF2-40B4-BE49-F238E27FC236}">
                <a16:creationId xmlns:a16="http://schemas.microsoft.com/office/drawing/2014/main" id="{841CA4D7-06FA-42CF-9345-0AA9018A5FC0}"/>
              </a:ext>
            </a:extLst>
          </p:cNvPr>
          <p:cNvSpPr txBox="1"/>
          <p:nvPr/>
        </p:nvSpPr>
        <p:spPr>
          <a:xfrm>
            <a:off x="6422917" y="2405644"/>
            <a:ext cx="2052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dirty="0">
                <a:solidFill>
                  <a:schemeClr val="accent5"/>
                </a:solidFill>
              </a:rPr>
              <a:t>CSI-RS 资源 #0</a:t>
            </a:r>
          </a:p>
        </p:txBody>
      </p:sp>
      <p:sp>
        <p:nvSpPr>
          <p:cNvPr id="776" name="TextBox 775">
            <a:extLst>
              <a:ext uri="{FF2B5EF4-FFF2-40B4-BE49-F238E27FC236}">
                <a16:creationId xmlns:a16="http://schemas.microsoft.com/office/drawing/2014/main" id="{A5118F77-93FD-44B1-B5EF-0F63E618ADA2}"/>
              </a:ext>
            </a:extLst>
          </p:cNvPr>
          <p:cNvSpPr txBox="1"/>
          <p:nvPr/>
        </p:nvSpPr>
        <p:spPr>
          <a:xfrm>
            <a:off x="3714248" y="6143377"/>
            <a:ext cx="2052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dirty="0">
                <a:solidFill>
                  <a:schemeClr val="accent5"/>
                </a:solidFill>
              </a:rPr>
              <a:t>CSI-RS 资源 #31</a:t>
            </a:r>
          </a:p>
        </p:txBody>
      </p:sp>
      <p:sp>
        <p:nvSpPr>
          <p:cNvPr id="778" name="TextBox 777">
            <a:extLst>
              <a:ext uri="{FF2B5EF4-FFF2-40B4-BE49-F238E27FC236}">
                <a16:creationId xmlns:a16="http://schemas.microsoft.com/office/drawing/2014/main" id="{7363B1A7-43F9-4F32-A066-54E1D1D0D974}"/>
              </a:ext>
            </a:extLst>
          </p:cNvPr>
          <p:cNvSpPr txBox="1"/>
          <p:nvPr/>
        </p:nvSpPr>
        <p:spPr>
          <a:xfrm>
            <a:off x="5640296" y="6230561"/>
            <a:ext cx="2052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dirty="0">
                <a:solidFill>
                  <a:schemeClr val="accent5"/>
                </a:solidFill>
              </a:rPr>
              <a:t>CSI-RS 资源 #27</a:t>
            </a:r>
          </a:p>
        </p:txBody>
      </p:sp>
      <p:sp>
        <p:nvSpPr>
          <p:cNvPr id="779" name="Arrow: Right 778">
            <a:extLst>
              <a:ext uri="{FF2B5EF4-FFF2-40B4-BE49-F238E27FC236}">
                <a16:creationId xmlns:a16="http://schemas.microsoft.com/office/drawing/2014/main" id="{2C3FFABA-98BB-4386-BA9E-DA1940B69684}"/>
              </a:ext>
            </a:extLst>
          </p:cNvPr>
          <p:cNvSpPr/>
          <p:nvPr/>
        </p:nvSpPr>
        <p:spPr bwMode="auto">
          <a:xfrm rot="11953808">
            <a:off x="5528991" y="5543894"/>
            <a:ext cx="3211673" cy="442314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0" name="TextBox 779">
            <a:extLst>
              <a:ext uri="{FF2B5EF4-FFF2-40B4-BE49-F238E27FC236}">
                <a16:creationId xmlns:a16="http://schemas.microsoft.com/office/drawing/2014/main" id="{D3D85B56-6825-4CDB-BD0E-44AF48A38C45}"/>
              </a:ext>
            </a:extLst>
          </p:cNvPr>
          <p:cNvSpPr txBox="1"/>
          <p:nvPr/>
        </p:nvSpPr>
        <p:spPr>
          <a:xfrm rot="1155903">
            <a:off x="5692483" y="5657796"/>
            <a:ext cx="30465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100" dirty="0"/>
              <a:t>CSI 反馈（CRI、PMI、RI、CQI）或 SRS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7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22" grpId="0"/>
      <p:bldP spid="724" grpId="0"/>
      <p:bldP spid="14" grpId="0" animBg="1"/>
      <p:bldP spid="15" grpId="0" animBg="1"/>
      <p:bldP spid="725" grpId="0" animBg="1"/>
      <p:bldP spid="766" grpId="0" animBg="1"/>
      <p:bldP spid="775" grpId="0"/>
      <p:bldP spid="776" grpId="0"/>
      <p:bldP spid="778" grpId="0"/>
      <p:bldP spid="779" grpId="0" animBg="1"/>
      <p:bldP spid="78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  Description automatically generated">
            <a:extLst>
              <a:ext uri="{FF2B5EF4-FFF2-40B4-BE49-F238E27FC236}">
                <a16:creationId xmlns:a16="http://schemas.microsoft.com/office/drawing/2014/main" id="{F8649B41-5958-440E-90E6-05BF574186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68" y="1899667"/>
            <a:ext cx="2273582" cy="24437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1F3392-99AD-4DFF-9824-0B79E06D785E}"/>
              </a:ext>
            </a:extLst>
          </p:cNvPr>
          <p:cNvSpPr txBox="1"/>
          <p:nvPr/>
        </p:nvSpPr>
        <p:spPr>
          <a:xfrm>
            <a:off x="3760258" y="4920585"/>
            <a:ext cx="434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altLang="zh-CN" sz="2400" dirty="0" err="1">
                <a:solidFill>
                  <a:srgbClr val="1677B8"/>
                </a:solidFill>
              </a:rPr>
              <a:t>tianyang.pang@cienet.com.cn</a:t>
            </a:r>
            <a:endParaRPr lang="zh-CN" altLang="en-US" sz="2400" dirty="0">
              <a:solidFill>
                <a:srgbClr val="1677B8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 Description automatically generated with medium confidence">
            <a:extLst>
              <a:ext uri="{FF2B5EF4-FFF2-40B4-BE49-F238E27FC236}">
                <a16:creationId xmlns:a16="http://schemas.microsoft.com/office/drawing/2014/main" id="{BAC0EA1E-1147-405F-BC8F-5EDD09704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60" y="1800000"/>
            <a:ext cx="6848000" cy="385200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B18325-33C0-4EF1-A664-9AE59CA0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 wrap="square" anchor="ctr">
            <a:normAutofit/>
          </a:bodyPr>
          <a:lstStyle/>
          <a:p>
            <a:pPr algn="l" rtl="0"/>
            <a:r>
              <a:rPr lang="en-US" altLang="zh-CN" dirty="0"/>
              <a:t>波束成形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6333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30C9E-FA8E-445B-A516-76926A6A5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5" y="361634"/>
            <a:ext cx="9992784" cy="1085371"/>
          </a:xfrm>
        </p:spPr>
        <p:txBody>
          <a:bodyPr/>
          <a:lstStyle/>
          <a:p>
            <a:pPr algn="l" rtl="0"/>
            <a:r>
              <a:rPr lang="en-US" altLang="zh-CN" dirty="0"/>
              <a:t>波束成形</a:t>
            </a:r>
            <a:br>
              <a:rPr lang="en-US" altLang="zh-CN" dirty="0"/>
            </a:br>
            <a:r>
              <a:rPr lang="en-US" altLang="zh-CN" dirty="0"/>
              <a:t> </a:t>
            </a:r>
            <a:r>
              <a:rPr lang="en-US" altLang="zh-CN" sz="2800" dirty="0"/>
              <a:t>----天线基础知识</a:t>
            </a:r>
            <a:endParaRPr lang="zh-CN" altLang="en-US" dirty="0"/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037FD730-50D0-47EB-8284-53222DABC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5554" y="1673048"/>
            <a:ext cx="50732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Capital TT" pitchFamily="2" charset="0"/>
              </a:defRPr>
            </a:lvl9pPr>
          </a:lstStyle>
          <a:p>
            <a:pPr algn="l" rtl="0"/>
            <a:r>
              <a:rPr lang="sv-SE" altLang="sv-SE" sz="2400" kern="0" dirty="0"/>
              <a:t>经典的半波长偶极子</a:t>
            </a:r>
            <a:endParaRPr lang="en-US" altLang="sv-SE" sz="2400" kern="0" dirty="0"/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A4BF5246-B927-4F2F-95CC-5CD164C65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5554" y="5344556"/>
            <a:ext cx="5270500" cy="7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sv-SE" sz="2133" dirty="0"/>
              <a:t>全向辐射图</a:t>
            </a:r>
            <a:br>
              <a:rPr lang="en-US" altLang="sv-SE" sz="2133" dirty="0"/>
            </a:br>
            <a:r>
              <a:rPr lang="en-US" altLang="sv-SE" sz="2133" dirty="0"/>
              <a:t>（甜甜圈形状）</a:t>
            </a:r>
          </a:p>
        </p:txBody>
      </p:sp>
      <p:sp>
        <p:nvSpPr>
          <p:cNvPr id="22" name="Line 4">
            <a:extLst>
              <a:ext uri="{FF2B5EF4-FFF2-40B4-BE49-F238E27FC236}">
                <a16:creationId xmlns:a16="http://schemas.microsoft.com/office/drawing/2014/main" id="{045A0E74-3792-4FE7-BCFC-AF80A8A906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6677" y="3210202"/>
            <a:ext cx="0" cy="1146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376BFF55-61B9-4853-83DD-7DFF22E8C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838" y="3574657"/>
            <a:ext cx="715433" cy="42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ClrTx/>
              <a:buFontTx/>
              <a:buNone/>
            </a:pPr>
            <a:r>
              <a:rPr lang="sv-SE" altLang="sv-SE" sz="2133" b="1" dirty="0"/>
              <a:t>乙</a:t>
            </a:r>
            <a:endParaRPr lang="en-US" altLang="sv-SE" sz="2133" b="1" dirty="0"/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E029ADF7-F96B-42E3-AACF-F210A3DDA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7" r="-3712"/>
          <a:stretch>
            <a:fillRect/>
          </a:stretch>
        </p:blipFill>
        <p:spPr bwMode="auto">
          <a:xfrm>
            <a:off x="1154015" y="2761100"/>
            <a:ext cx="1750896" cy="204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 Box 7">
            <a:extLst>
              <a:ext uri="{FF2B5EF4-FFF2-40B4-BE49-F238E27FC236}">
                <a16:creationId xmlns:a16="http://schemas.microsoft.com/office/drawing/2014/main" id="{E0D8AC17-16B1-4A74-803A-1A840A250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622" y="3541259"/>
            <a:ext cx="831849" cy="42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sv-SE" sz="2133" dirty="0">
                <a:latin typeface="Times New Roman" pitchFamily="18" charset="0"/>
                <a:sym typeface="Symbol" pitchFamily="18" charset="2"/>
              </a:rPr>
              <a:t>/2</a:t>
            </a:r>
            <a:endParaRPr lang="en-US" altLang="sv-SE" sz="2133" dirty="0">
              <a:latin typeface="Times New Roman" pitchFamily="18" charset="0"/>
            </a:endParaRP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DDD65020-FD92-4693-8439-1539D4F8EE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6026" y="5060601"/>
            <a:ext cx="4006426" cy="97725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39" tIns="47869" rIns="95739" bIns="47869" numCol="1" anchor="t" anchorCtr="0" compatLnSpc="1">
            <a:prstTxWarp prst="textNoShape">
              <a:avLst/>
            </a:prstTxWarp>
          </a:bodyPr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sv-SE" sz="2133" dirty="0"/>
              <a:t>- 全方位水平覆盖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sv-SE" sz="2133" dirty="0"/>
              <a:t>- 垂直覆盖范围广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sv-SE" sz="2133" dirty="0"/>
              <a:t>- 低增益（2.15</a:t>
            </a:r>
            <a:r>
              <a:rPr lang="en-US" altLang="sv-SE" sz="2133" dirty="0" err="1"/>
              <a:t>分贝</a:t>
            </a:r>
            <a:r>
              <a:rPr lang="en-US" altLang="sv-SE" sz="2133" dirty="0"/>
              <a:t>）</a:t>
            </a:r>
          </a:p>
        </p:txBody>
      </p:sp>
      <p:pic>
        <p:nvPicPr>
          <p:cNvPr id="27" name="Picture 9">
            <a:extLst>
              <a:ext uri="{FF2B5EF4-FFF2-40B4-BE49-F238E27FC236}">
                <a16:creationId xmlns:a16="http://schemas.microsoft.com/office/drawing/2014/main" id="{FA35D929-50A3-465D-A0C1-3BBD93FA8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080" y="2863041"/>
            <a:ext cx="3812116" cy="200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 descr="A picture containing diagram  Description automatically generated">
            <a:extLst>
              <a:ext uri="{FF2B5EF4-FFF2-40B4-BE49-F238E27FC236}">
                <a16:creationId xmlns:a16="http://schemas.microsoft.com/office/drawing/2014/main" id="{FC21FC6D-7913-4856-9F1B-35ED127374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0"/>
          <a:stretch/>
        </p:blipFill>
        <p:spPr>
          <a:xfrm>
            <a:off x="8602980" y="3050547"/>
            <a:ext cx="3272580" cy="163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40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FE284F0B-4114-4DE2-A4F0-28041732C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974" y="812800"/>
            <a:ext cx="4180025" cy="573079"/>
          </a:xfrm>
        </p:spPr>
        <p:txBody>
          <a:bodyPr/>
          <a:lstStyle/>
          <a:p>
            <a:pPr algn="l" rtl="0"/>
            <a:r>
              <a:rPr lang="en-US" altLang="sv-SE" sz="3600" dirty="0"/>
              <a:t>互动效果</a:t>
            </a:r>
            <a:endParaRPr lang="en-US" altLang="sv-SE" sz="540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C20DD96-2758-4382-9C20-2F40B1541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42" y="3329062"/>
            <a:ext cx="5435060" cy="136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B8C93EEC-0E8F-4DF7-81ED-FE361987B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688" y="2795908"/>
            <a:ext cx="1710096" cy="42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097" tIns="47549" rIns="95097" bIns="47549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sv-SE" sz="2133" dirty="0"/>
              <a:t>建设性的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C18FA2C-0310-4C5D-9D6E-8FD7BA59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5391" y="2795908"/>
            <a:ext cx="1557810" cy="42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097" tIns="47549" rIns="95097" bIns="47549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sv-SE" sz="2133" dirty="0"/>
              <a:t>破坏性的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4E33A7-B66B-45F9-93C8-36592ECB9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0" y="2154555"/>
            <a:ext cx="3429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46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1009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24" y="3219464"/>
            <a:ext cx="6341533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1010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3" y="3216285"/>
            <a:ext cx="6375400" cy="33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1011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3216290"/>
            <a:ext cx="6350000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1012" name="Picture 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5" y="3221051"/>
            <a:ext cx="6375400" cy="33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1013" name="Picture 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102" y="3205175"/>
            <a:ext cx="6396567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1014" name="Picture 3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217" y="3171828"/>
            <a:ext cx="6449483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1015" name="Picture 3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049" y="3175004"/>
            <a:ext cx="6415617" cy="337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5" name="Picture 2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46" y="3117852"/>
            <a:ext cx="6561668" cy="345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1004" name="Picture 2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46" y="3108325"/>
            <a:ext cx="6578601" cy="346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1005" name="Picture 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46" y="3114683"/>
            <a:ext cx="6570135" cy="345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1006" name="Picture 3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44" y="3086100"/>
            <a:ext cx="6595535" cy="34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1007" name="Picture 3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46" y="3086101"/>
            <a:ext cx="6570135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1008" name="Picture 3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95" y="3071819"/>
            <a:ext cx="6593417" cy="346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51" name="Rectangle 4"/>
          <p:cNvSpPr>
            <a:spLocks noGrp="1" noChangeArrowheads="1"/>
          </p:cNvSpPr>
          <p:nvPr>
            <p:ph type="title"/>
          </p:nvPr>
        </p:nvSpPr>
        <p:spPr>
          <a:xfrm>
            <a:off x="508007" y="440264"/>
            <a:ext cx="11360151" cy="609600"/>
          </a:xfrm>
        </p:spPr>
        <p:txBody>
          <a:bodyPr>
            <a:normAutofit/>
          </a:bodyPr>
          <a:lstStyle/>
          <a:p>
            <a:pPr algn="l" rtl="0" eaLnBrk="1" hangingPunct="1"/>
            <a:r>
              <a:rPr lang="sv-SE" altLang="sv-SE" dirty="0" err="1"/>
              <a:t>二</a:t>
            </a:r>
            <a:r>
              <a:rPr lang="sv-SE" altLang="sv-SE" dirty="0"/>
              <a:t>元素</a:t>
            </a:r>
            <a:r>
              <a:rPr lang="sv-SE" altLang="sv-SE" dirty="0" err="1"/>
              <a:t>大批</a:t>
            </a:r>
            <a:r>
              <a:rPr lang="sv-SE" altLang="sv-SE" dirty="0"/>
              <a:t> </a:t>
            </a:r>
            <a:r>
              <a:rPr lang="sv-SE" altLang="sv-SE" dirty="0" err="1"/>
              <a:t>辐射</a:t>
            </a:r>
            <a:r>
              <a:rPr lang="sv-SE" altLang="sv-SE" dirty="0"/>
              <a:t> </a:t>
            </a:r>
            <a:r>
              <a:rPr lang="sv-SE" altLang="sv-SE" dirty="0" err="1"/>
              <a:t>图案</a:t>
            </a:r>
            <a:endParaRPr lang="en-US" altLang="sv-SE" dirty="0"/>
          </a:p>
        </p:txBody>
      </p:sp>
      <p:sp>
        <p:nvSpPr>
          <p:cNvPr id="39952" name="Rectangle 5"/>
          <p:cNvSpPr>
            <a:spLocks noGrp="1" noChangeArrowheads="1"/>
          </p:cNvSpPr>
          <p:nvPr>
            <p:ph idx="1"/>
          </p:nvPr>
        </p:nvSpPr>
        <p:spPr>
          <a:xfrm>
            <a:off x="406401" y="1600200"/>
            <a:ext cx="10752667" cy="847725"/>
          </a:xfrm>
        </p:spPr>
        <p:txBody>
          <a:bodyPr/>
          <a:lstStyle/>
          <a:p>
            <a:pPr algn="l" rtl="0" eaLnBrk="1" hangingPunct="1"/>
            <a:r>
              <a:rPr lang="sv-SE" altLang="sv-SE" dirty="0" err="1"/>
              <a:t>更多的</a:t>
            </a:r>
            <a:r>
              <a:rPr lang="sv-SE" altLang="sv-SE" dirty="0"/>
              <a:t>”</a:t>
            </a:r>
            <a:r>
              <a:rPr lang="sv-SE" altLang="sv-SE" dirty="0" err="1"/>
              <a:t>主要的</a:t>
            </a:r>
            <a:r>
              <a:rPr lang="sv-SE" altLang="sv-SE" dirty="0"/>
              <a:t> </a:t>
            </a:r>
            <a:r>
              <a:rPr lang="sv-SE" altLang="sv-SE" dirty="0" err="1"/>
              <a:t>叶</a:t>
            </a:r>
            <a:r>
              <a:rPr lang="sv-SE" altLang="sv-SE" dirty="0"/>
              <a:t>”（</a:t>
            </a:r>
            <a:r>
              <a:rPr lang="sv-SE" altLang="sv-SE" dirty="0" err="1"/>
              <a:t>又名</a:t>
            </a:r>
            <a:r>
              <a:rPr lang="sv-SE" altLang="sv-SE" dirty="0"/>
              <a:t> </a:t>
            </a:r>
            <a:r>
              <a:rPr lang="sv-SE" altLang="sv-SE" dirty="0" err="1"/>
              <a:t>光栅</a:t>
            </a:r>
            <a:r>
              <a:rPr lang="sv-SE" altLang="sv-SE" dirty="0"/>
              <a:t> </a:t>
            </a:r>
            <a:r>
              <a:rPr lang="sv-SE" altLang="sv-SE" dirty="0" err="1"/>
              <a:t>叶</a:t>
            </a:r>
            <a:r>
              <a:rPr lang="sv-SE" altLang="sv-SE" dirty="0"/>
              <a:t>）</a:t>
            </a:r>
            <a:r>
              <a:rPr lang="sv-SE" altLang="sv-SE" dirty="0" err="1"/>
              <a:t>是</a:t>
            </a:r>
            <a:r>
              <a:rPr lang="sv-SE" altLang="sv-SE" dirty="0"/>
              <a:t> </a:t>
            </a:r>
            <a:r>
              <a:rPr lang="sv-SE" altLang="sv-SE" dirty="0" err="1"/>
              <a:t>已创建</a:t>
            </a:r>
            <a:r>
              <a:rPr lang="sv-SE" altLang="sv-SE" dirty="0"/>
              <a:t> </a:t>
            </a:r>
            <a:r>
              <a:rPr lang="sv-SE" altLang="sv-SE" dirty="0" err="1"/>
              <a:t>如果</a:t>
            </a:r>
            <a:r>
              <a:rPr lang="sv-SE" altLang="sv-SE" dirty="0"/>
              <a:t>这</a:t>
            </a:r>
            <a:r>
              <a:rPr lang="sv-SE" altLang="sv-SE" dirty="0" err="1"/>
              <a:t>天线</a:t>
            </a:r>
            <a:r>
              <a:rPr lang="sv-SE" altLang="sv-SE" dirty="0"/>
              <a:t> </a:t>
            </a:r>
            <a:r>
              <a:rPr lang="sv-SE" altLang="sv-SE" dirty="0" err="1"/>
              <a:t>距离</a:t>
            </a:r>
            <a:r>
              <a:rPr lang="sv-SE" altLang="sv-SE" dirty="0"/>
              <a:t> </a:t>
            </a:r>
            <a:r>
              <a:rPr lang="sv-SE" altLang="sv-SE" dirty="0" err="1"/>
              <a:t>超过</a:t>
            </a:r>
            <a:r>
              <a:rPr lang="sv-SE" altLang="sv-SE" dirty="0"/>
              <a:t> </a:t>
            </a:r>
            <a:r>
              <a:rPr lang="sv-SE" altLang="sv-SE" dirty="0" err="1"/>
              <a:t>大约</a:t>
            </a:r>
            <a:r>
              <a:rPr lang="sv-SE" altLang="sv-SE" dirty="0"/>
              <a:t> </a:t>
            </a:r>
            <a:r>
              <a:rPr lang="sv-SE" altLang="sv-SE" dirty="0" err="1"/>
              <a:t>一半</a:t>
            </a:r>
            <a:r>
              <a:rPr lang="sv-SE" altLang="sv-SE" dirty="0"/>
              <a:t>A</a:t>
            </a:r>
            <a:r>
              <a:rPr lang="sv-SE" altLang="sv-SE" dirty="0" err="1"/>
              <a:t>波长</a:t>
            </a:r>
            <a:endParaRPr lang="en-US" altLang="sv-SE" dirty="0"/>
          </a:p>
        </p:txBody>
      </p:sp>
      <p:grpSp>
        <p:nvGrpSpPr>
          <p:cNvPr id="1150990" name="Group 14"/>
          <p:cNvGrpSpPr>
            <a:grpSpLocks/>
          </p:cNvGrpSpPr>
          <p:nvPr/>
        </p:nvGrpSpPr>
        <p:grpSpPr bwMode="auto">
          <a:xfrm>
            <a:off x="2508255" y="5013339"/>
            <a:ext cx="254000" cy="257176"/>
            <a:chOff x="2560" y="2938"/>
            <a:chExt cx="120" cy="162"/>
          </a:xfrm>
        </p:grpSpPr>
        <p:sp>
          <p:nvSpPr>
            <p:cNvPr id="39972" name="Line 15"/>
            <p:cNvSpPr>
              <a:spLocks noChangeShapeType="1"/>
            </p:cNvSpPr>
            <p:nvPr/>
          </p:nvSpPr>
          <p:spPr bwMode="auto">
            <a:xfrm>
              <a:off x="2560" y="2938"/>
              <a:ext cx="60" cy="6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en-US" sz="2667"/>
            </a:p>
          </p:txBody>
        </p:sp>
        <p:sp>
          <p:nvSpPr>
            <p:cNvPr id="39973" name="Line 16"/>
            <p:cNvSpPr>
              <a:spLocks noChangeShapeType="1"/>
            </p:cNvSpPr>
            <p:nvPr/>
          </p:nvSpPr>
          <p:spPr bwMode="auto">
            <a:xfrm flipV="1">
              <a:off x="2620" y="2938"/>
              <a:ext cx="60" cy="6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en-US" sz="2667"/>
            </a:p>
          </p:txBody>
        </p:sp>
        <p:sp>
          <p:nvSpPr>
            <p:cNvPr id="39974" name="Line 17"/>
            <p:cNvSpPr>
              <a:spLocks noChangeShapeType="1"/>
            </p:cNvSpPr>
            <p:nvPr/>
          </p:nvSpPr>
          <p:spPr bwMode="auto">
            <a:xfrm>
              <a:off x="2620" y="2998"/>
              <a:ext cx="0" cy="102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en-US" sz="2667"/>
            </a:p>
          </p:txBody>
        </p:sp>
      </p:grpSp>
      <p:grpSp>
        <p:nvGrpSpPr>
          <p:cNvPr id="1150994" name="Group 18"/>
          <p:cNvGrpSpPr>
            <a:grpSpLocks/>
          </p:cNvGrpSpPr>
          <p:nvPr/>
        </p:nvGrpSpPr>
        <p:grpSpPr bwMode="auto">
          <a:xfrm>
            <a:off x="3528487" y="4356113"/>
            <a:ext cx="254000" cy="257176"/>
            <a:chOff x="2560" y="2938"/>
            <a:chExt cx="120" cy="162"/>
          </a:xfrm>
        </p:grpSpPr>
        <p:sp>
          <p:nvSpPr>
            <p:cNvPr id="39969" name="Line 19"/>
            <p:cNvSpPr>
              <a:spLocks noChangeShapeType="1"/>
            </p:cNvSpPr>
            <p:nvPr/>
          </p:nvSpPr>
          <p:spPr bwMode="auto">
            <a:xfrm>
              <a:off x="2560" y="2938"/>
              <a:ext cx="60" cy="6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en-US" sz="2667"/>
            </a:p>
          </p:txBody>
        </p:sp>
        <p:sp>
          <p:nvSpPr>
            <p:cNvPr id="39970" name="Line 20"/>
            <p:cNvSpPr>
              <a:spLocks noChangeShapeType="1"/>
            </p:cNvSpPr>
            <p:nvPr/>
          </p:nvSpPr>
          <p:spPr bwMode="auto">
            <a:xfrm flipV="1">
              <a:off x="2620" y="2938"/>
              <a:ext cx="60" cy="6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en-US" sz="2667"/>
            </a:p>
          </p:txBody>
        </p:sp>
        <p:sp>
          <p:nvSpPr>
            <p:cNvPr id="39971" name="Line 21"/>
            <p:cNvSpPr>
              <a:spLocks noChangeShapeType="1"/>
            </p:cNvSpPr>
            <p:nvPr/>
          </p:nvSpPr>
          <p:spPr bwMode="auto">
            <a:xfrm>
              <a:off x="2620" y="2998"/>
              <a:ext cx="0" cy="102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en-US" sz="2667"/>
            </a:p>
          </p:txBody>
        </p:sp>
      </p:grpSp>
      <p:sp>
        <p:nvSpPr>
          <p:cNvPr id="1150998" name="Text Box 22"/>
          <p:cNvSpPr txBox="1">
            <a:spLocks noChangeArrowheads="1"/>
          </p:cNvSpPr>
          <p:nvPr/>
        </p:nvSpPr>
        <p:spPr bwMode="auto">
          <a:xfrm>
            <a:off x="1587503" y="2676527"/>
            <a:ext cx="4089400" cy="38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ClrTx/>
              <a:buFontTx/>
              <a:buNone/>
            </a:pPr>
            <a:r>
              <a:rPr lang="sv-SE" altLang="sv-SE" sz="1867" dirty="0"/>
              <a:t>d = 0.5</a:t>
            </a:r>
            <a:r>
              <a:rPr lang="sv-SE" altLang="sv-SE" sz="1867" dirty="0" err="1"/>
              <a:t>波长</a:t>
            </a:r>
            <a:endParaRPr lang="el-GR" altLang="sv-SE" sz="1867" dirty="0"/>
          </a:p>
        </p:txBody>
      </p:sp>
      <p:sp>
        <p:nvSpPr>
          <p:cNvPr id="1150999" name="Text Box 23"/>
          <p:cNvSpPr txBox="1">
            <a:spLocks noChangeArrowheads="1"/>
          </p:cNvSpPr>
          <p:nvPr/>
        </p:nvSpPr>
        <p:spPr bwMode="auto">
          <a:xfrm>
            <a:off x="7425269" y="2682877"/>
            <a:ext cx="4013200" cy="38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ClrTx/>
              <a:buFontTx/>
              <a:buNone/>
            </a:pPr>
            <a:r>
              <a:rPr lang="sv-SE" altLang="sv-SE" sz="1867" dirty="0"/>
              <a:t>d = 1.0</a:t>
            </a:r>
            <a:r>
              <a:rPr lang="sv-SE" altLang="sv-SE" sz="1867" dirty="0" err="1"/>
              <a:t>波长</a:t>
            </a:r>
            <a:endParaRPr lang="el-GR" altLang="sv-SE" sz="1867" dirty="0"/>
          </a:p>
        </p:txBody>
      </p:sp>
      <p:sp>
        <p:nvSpPr>
          <p:cNvPr id="39957" name="Line 24"/>
          <p:cNvSpPr>
            <a:spLocks noChangeShapeType="1"/>
          </p:cNvSpPr>
          <p:nvPr/>
        </p:nvSpPr>
        <p:spPr bwMode="auto">
          <a:xfrm flipV="1">
            <a:off x="2774951" y="4552965"/>
            <a:ext cx="1193800" cy="661988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39958" name="Text Box 25"/>
          <p:cNvSpPr txBox="1">
            <a:spLocks noChangeArrowheads="1"/>
          </p:cNvSpPr>
          <p:nvPr/>
        </p:nvSpPr>
        <p:spPr bwMode="auto">
          <a:xfrm>
            <a:off x="3219455" y="4752978"/>
            <a:ext cx="838200" cy="42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ClrTx/>
              <a:buFontTx/>
              <a:buNone/>
            </a:pPr>
            <a:r>
              <a:rPr lang="sv-SE" altLang="sv-SE" sz="2133">
                <a:solidFill>
                  <a:srgbClr val="800000"/>
                </a:solidFill>
              </a:rPr>
              <a:t>d</a:t>
            </a:r>
            <a:endParaRPr lang="en-US" altLang="sv-SE" sz="2133">
              <a:solidFill>
                <a:srgbClr val="800000"/>
              </a:solidFill>
            </a:endParaRPr>
          </a:p>
        </p:txBody>
      </p:sp>
      <p:grpSp>
        <p:nvGrpSpPr>
          <p:cNvPr id="1151016" name="Group 40"/>
          <p:cNvGrpSpPr>
            <a:grpSpLocks/>
          </p:cNvGrpSpPr>
          <p:nvPr/>
        </p:nvGrpSpPr>
        <p:grpSpPr bwMode="auto">
          <a:xfrm>
            <a:off x="8022171" y="5006988"/>
            <a:ext cx="254000" cy="257176"/>
            <a:chOff x="2560" y="2938"/>
            <a:chExt cx="120" cy="162"/>
          </a:xfrm>
        </p:grpSpPr>
        <p:sp>
          <p:nvSpPr>
            <p:cNvPr id="39966" name="Line 41"/>
            <p:cNvSpPr>
              <a:spLocks noChangeShapeType="1"/>
            </p:cNvSpPr>
            <p:nvPr/>
          </p:nvSpPr>
          <p:spPr bwMode="auto">
            <a:xfrm>
              <a:off x="2560" y="2938"/>
              <a:ext cx="60" cy="6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en-US" sz="2667"/>
            </a:p>
          </p:txBody>
        </p:sp>
        <p:sp>
          <p:nvSpPr>
            <p:cNvPr id="39967" name="Line 42"/>
            <p:cNvSpPr>
              <a:spLocks noChangeShapeType="1"/>
            </p:cNvSpPr>
            <p:nvPr/>
          </p:nvSpPr>
          <p:spPr bwMode="auto">
            <a:xfrm flipV="1">
              <a:off x="2620" y="2938"/>
              <a:ext cx="60" cy="6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en-US" sz="2667"/>
            </a:p>
          </p:txBody>
        </p:sp>
        <p:sp>
          <p:nvSpPr>
            <p:cNvPr id="39968" name="Line 43"/>
            <p:cNvSpPr>
              <a:spLocks noChangeShapeType="1"/>
            </p:cNvSpPr>
            <p:nvPr/>
          </p:nvSpPr>
          <p:spPr bwMode="auto">
            <a:xfrm>
              <a:off x="2620" y="2998"/>
              <a:ext cx="0" cy="102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en-US" sz="2667"/>
            </a:p>
          </p:txBody>
        </p:sp>
      </p:grpSp>
      <p:grpSp>
        <p:nvGrpSpPr>
          <p:cNvPr id="1151020" name="Group 44"/>
          <p:cNvGrpSpPr>
            <a:grpSpLocks/>
          </p:cNvGrpSpPr>
          <p:nvPr/>
        </p:nvGrpSpPr>
        <p:grpSpPr bwMode="auto">
          <a:xfrm>
            <a:off x="10437287" y="4084652"/>
            <a:ext cx="254000" cy="257176"/>
            <a:chOff x="2560" y="2938"/>
            <a:chExt cx="120" cy="162"/>
          </a:xfrm>
        </p:grpSpPr>
        <p:sp>
          <p:nvSpPr>
            <p:cNvPr id="39963" name="Line 45"/>
            <p:cNvSpPr>
              <a:spLocks noChangeShapeType="1"/>
            </p:cNvSpPr>
            <p:nvPr/>
          </p:nvSpPr>
          <p:spPr bwMode="auto">
            <a:xfrm>
              <a:off x="2560" y="2938"/>
              <a:ext cx="60" cy="6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en-US" sz="2667"/>
            </a:p>
          </p:txBody>
        </p:sp>
        <p:sp>
          <p:nvSpPr>
            <p:cNvPr id="39964" name="Line 46"/>
            <p:cNvSpPr>
              <a:spLocks noChangeShapeType="1"/>
            </p:cNvSpPr>
            <p:nvPr/>
          </p:nvSpPr>
          <p:spPr bwMode="auto">
            <a:xfrm flipV="1">
              <a:off x="2620" y="2938"/>
              <a:ext cx="60" cy="6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en-US" sz="2667"/>
            </a:p>
          </p:txBody>
        </p:sp>
        <p:sp>
          <p:nvSpPr>
            <p:cNvPr id="39965" name="Line 47"/>
            <p:cNvSpPr>
              <a:spLocks noChangeShapeType="1"/>
            </p:cNvSpPr>
            <p:nvPr/>
          </p:nvSpPr>
          <p:spPr bwMode="auto">
            <a:xfrm>
              <a:off x="2620" y="2998"/>
              <a:ext cx="0" cy="102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rtl="0"/>
              <a:endParaRPr lang="en-US" sz="2667"/>
            </a:p>
          </p:txBody>
        </p:sp>
      </p:grpSp>
      <p:sp>
        <p:nvSpPr>
          <p:cNvPr id="1151028" name="Line 52"/>
          <p:cNvSpPr>
            <a:spLocks noChangeShapeType="1"/>
          </p:cNvSpPr>
          <p:nvPr/>
        </p:nvSpPr>
        <p:spPr bwMode="auto">
          <a:xfrm flipV="1">
            <a:off x="8422220" y="4359277"/>
            <a:ext cx="2311400" cy="909639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/>
          <a:lstStyle/>
          <a:p>
            <a:pPr algn="l" rtl="0"/>
            <a:endParaRPr lang="en-US" sz="2667"/>
          </a:p>
        </p:txBody>
      </p:sp>
      <p:sp>
        <p:nvSpPr>
          <p:cNvPr id="1151029" name="Text Box 53"/>
          <p:cNvSpPr txBox="1">
            <a:spLocks noChangeArrowheads="1"/>
          </p:cNvSpPr>
          <p:nvPr/>
        </p:nvSpPr>
        <p:spPr bwMode="auto">
          <a:xfrm>
            <a:off x="9450920" y="4664078"/>
            <a:ext cx="838200" cy="42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7" tIns="47549" rIns="95097" bIns="47549">
            <a:spAutoFit/>
          </a:bodyPr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ClrTx/>
              <a:buFontTx/>
              <a:buNone/>
            </a:pPr>
            <a:r>
              <a:rPr lang="sv-SE" altLang="sv-SE" sz="2133">
                <a:solidFill>
                  <a:srgbClr val="800000"/>
                </a:solidFill>
              </a:rPr>
              <a:t>d</a:t>
            </a:r>
            <a:endParaRPr lang="en-US" altLang="sv-SE" sz="2133">
              <a:solidFill>
                <a:srgbClr val="800000"/>
              </a:solidFill>
            </a:endParaRPr>
          </a:p>
        </p:txBody>
      </p:sp>
      <p:sp>
        <p:nvSpPr>
          <p:cNvPr id="39" name="Rectangle 5"/>
          <p:cNvSpPr txBox="1">
            <a:spLocks noChangeArrowheads="1"/>
          </p:cNvSpPr>
          <p:nvPr/>
        </p:nvSpPr>
        <p:spPr bwMode="auto">
          <a:xfrm>
            <a:off x="300569" y="5908677"/>
            <a:ext cx="10752667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0" rIns="72000" bIns="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9D4"/>
              </a:buClr>
              <a:buFont typeface="Arial" charset="0"/>
              <a:buChar char="›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892175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3pPr>
            <a:lvl4pPr marL="125253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16144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rtl="0"/>
            <a:r>
              <a:rPr lang="sv-SE" altLang="sv-SE" kern="0" dirty="0"/>
              <a:t>由于对称性，存在后瓣</a:t>
            </a:r>
            <a:endParaRPr lang="en-US" altLang="sv-SE" kern="0" dirty="0"/>
          </a:p>
        </p:txBody>
      </p:sp>
      <p:cxnSp>
        <p:nvCxnSpPr>
          <p:cNvPr id="40" name="Straight Arrow Connector 39"/>
          <p:cNvCxnSpPr/>
          <p:nvPr/>
        </p:nvCxnSpPr>
        <p:spPr bwMode="auto">
          <a:xfrm flipH="1" flipV="1">
            <a:off x="1287625" y="4955364"/>
            <a:ext cx="582457" cy="8596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/>
          <p:cNvCxnSpPr>
            <a:stCxn id="39" idx="0"/>
          </p:cNvCxnSpPr>
          <p:nvPr/>
        </p:nvCxnSpPr>
        <p:spPr bwMode="auto">
          <a:xfrm flipV="1">
            <a:off x="5676903" y="4451364"/>
            <a:ext cx="1798982" cy="145731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4B39F0E-197F-4A76-B5A2-B7195ED618B0}"/>
              </a:ext>
            </a:extLst>
          </p:cNvPr>
          <p:cNvSpPr txBox="1"/>
          <p:nvPr/>
        </p:nvSpPr>
        <p:spPr>
          <a:xfrm>
            <a:off x="7731889" y="5729468"/>
            <a:ext cx="2705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栅瓣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897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4.81481E-6 L -0.03855 0.0402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509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20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046 L 0.04531 -0.0546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1509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5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 0.03564 L -0.03143 0.0261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1509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48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6019 L 0.03663 -0.05162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1509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5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82 0.02777 L -0.02414 0.01944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1509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-41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37 -0.05463 L 0.02709 -0.0430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1509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5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13 0.01944 L -0.01528 0.01041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1509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-4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08 -0.04306 L 0.01927 -0.03357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1509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5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3 0.00972 L -0.00591 4.81481E-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1509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48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-0.03333 L 0.00902 -0.02153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1509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5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1 4.81481E-6 L 0.00139 -0.00764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1509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39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-0.02083 L -0.00087 -0.0083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1509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62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50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5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5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5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5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5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5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5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50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50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5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5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5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5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998" grpId="0"/>
      <p:bldP spid="1150999" grpId="0"/>
      <p:bldP spid="1150999" grpId="1"/>
      <p:bldP spid="1151028" grpId="0" animBg="1"/>
      <p:bldP spid="1151029" grpId="0"/>
      <p:bldP spid="39" grpId="0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34"/>
  <p:tag name="ARTICULATE_AUDIO_RECORDED" val="1"/>
  <p:tag name="ELAPSEDTIME" val="30.9"/>
  <p:tag name="ARTICULATE_USED_LAYOUT" val="15"/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MARGIN_1" val="0"/>
  <p:tag name="MARGIN_2" val="36"/>
  <p:tag name="MARGIN_3" val="72"/>
  <p:tag name="MARGIN_4" val="108"/>
  <p:tag name="MARGIN_5" val="144"/>
  <p:tag name="FONT_SIZE" val="1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36"/>
  <p:tag name="ARTICULATE_AUDIO_RECORDED" val="1"/>
  <p:tag name="TIMELINE" val="10.2/18.4"/>
  <p:tag name="ELAPSEDTIME" val="37.3"/>
  <p:tag name="ARTICULATE_USED_LAYOUT" val="18"/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MARGIN_1" val="0"/>
  <p:tag name="MARGIN_2" val="36"/>
  <p:tag name="MARGIN_3" val="72"/>
  <p:tag name="MARGIN_4" val="108"/>
  <p:tag name="MARGIN_5" val="144"/>
  <p:tag name="FONT_SIZE" val="1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16"/>
  <p:tag name="ARTICULATE_AUDIO_RECORDED" val="1"/>
  <p:tag name="TIMELINE" val="13.1/13.9/14.7/15.7/18.6/19.2/20.1/21.3"/>
  <p:tag name="ELAPSEDTIME" val="31.2"/>
  <p:tag name="ARTICULATE_USED_LAYOUT" val="16"/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itlePage"/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16"/>
  <p:tag name="ARTICULATE_AUDIO_RECORDED" val="1"/>
  <p:tag name="TIMELINE" val="6.4/12.3"/>
  <p:tag name="ELAPSEDTIME" val="26.7"/>
  <p:tag name="ARTICULATE_USED_LAYOUT" val="18"/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MARGIN_1" val="0"/>
  <p:tag name="MARGIN_2" val="36"/>
  <p:tag name="MARGIN_3" val="72"/>
  <p:tag name="MARGIN_4" val="108"/>
  <p:tag name="MARGIN_5" val="144"/>
  <p:tag name="FONT_SIZE" val="1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20"/>
  <p:tag name="ARTICULATE_AUDIO_RECORDED" val="1"/>
  <p:tag name="TIMELINE" val="6.7/8.0/9.6/12.5/14.2/28.1/29.7/30.9/32.2/33.9/39.1/40.1/41.1"/>
  <p:tag name="ELAPSEDTIME" val="50.8"/>
  <p:tag name="ARTICULATE_USED_LAYOUT" val="18"/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BULLET_6" val="8226"/>
  <p:tag name="MARGIN_1" val="0"/>
  <p:tag name="MARGIN_2" val="36"/>
  <p:tag name="MARGIN_3" val="72"/>
  <p:tag name="MARGIN_4" val="108"/>
  <p:tag name="MARGIN_5" val="144"/>
  <p:tag name="FONT_SIZE" val="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20"/>
  <p:tag name="ARTICULATE_AUDIO_RECORDED" val="1"/>
  <p:tag name="TIMELINE" val="6.7/8.0/9.6/12.5/14.2/28.1/29.7/30.9/32.2/33.9/39.1/40.1/41.1"/>
  <p:tag name="ELAPSEDTIME" val="50.8"/>
  <p:tag name="ARTICULATE_USED_LAYOUT" val="18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BULLET_6" val="8226"/>
  <p:tag name="MARGIN_1" val="0"/>
  <p:tag name="MARGIN_2" val="36"/>
  <p:tag name="MARGIN_3" val="72"/>
  <p:tag name="MARGIN_4" val="108"/>
  <p:tag name="MARGIN_5" val="144"/>
  <p:tag name="FONT_SIZE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27"/>
  <p:tag name="ARTICULATE_AUDIO_RECORDED" val="1"/>
  <p:tag name="ELAPSEDTIME" val="14.4"/>
  <p:tag name="ARTICULATE_USED_LAYOUT" val="18"/>
  <p:tag name="ARTICULATE_SLIDE_THUMBNAIL_REFRESH" val="1"/>
</p:tagLst>
</file>

<file path=ppt/theme/theme1.xml><?xml version="1.0" encoding="utf-8"?>
<a:theme xmlns:a="http://schemas.openxmlformats.org/drawingml/2006/main" name="PresentationTemplate2011">
  <a:themeElements>
    <a:clrScheme name="Landscape2009 1">
      <a:dk1>
        <a:srgbClr val="58585A"/>
      </a:dk1>
      <a:lt1>
        <a:srgbClr val="FFFFFF"/>
      </a:lt1>
      <a:dk2>
        <a:srgbClr val="00285E"/>
      </a:dk2>
      <a:lt2>
        <a:srgbClr val="B1B3B4"/>
      </a:lt2>
      <a:accent1>
        <a:srgbClr val="89BA17"/>
      </a:accent1>
      <a:accent2>
        <a:srgbClr val="F08A00"/>
      </a:accent2>
      <a:accent3>
        <a:srgbClr val="FFFFFF"/>
      </a:accent3>
      <a:accent4>
        <a:srgbClr val="4A4A4C"/>
      </a:accent4>
      <a:accent5>
        <a:srgbClr val="C4D9AB"/>
      </a:accent5>
      <a:accent6>
        <a:srgbClr val="D97D00"/>
      </a:accent6>
      <a:hlink>
        <a:srgbClr val="00A9D4"/>
      </a:hlink>
      <a:folHlink>
        <a:srgbClr val="00625F"/>
      </a:folHlink>
    </a:clrScheme>
    <a:fontScheme name="Landscape2009">
      <a:majorFont>
        <a:latin typeface="Ericsson Capital T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72000" tIns="45720" rIns="7200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72000" tIns="45720" rIns="7200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andscape2009 1">
        <a:dk1>
          <a:srgbClr val="58585A"/>
        </a:dk1>
        <a:lt1>
          <a:srgbClr val="FFFFFF"/>
        </a:lt1>
        <a:dk2>
          <a:srgbClr val="00285E"/>
        </a:dk2>
        <a:lt2>
          <a:srgbClr val="B1B3B4"/>
        </a:lt2>
        <a:accent1>
          <a:srgbClr val="89BA17"/>
        </a:accent1>
        <a:accent2>
          <a:srgbClr val="F08A00"/>
        </a:accent2>
        <a:accent3>
          <a:srgbClr val="FFFFFF"/>
        </a:accent3>
        <a:accent4>
          <a:srgbClr val="4A4A4C"/>
        </a:accent4>
        <a:accent5>
          <a:srgbClr val="C4D9AB"/>
        </a:accent5>
        <a:accent6>
          <a:srgbClr val="D97D00"/>
        </a:accent6>
        <a:hlink>
          <a:srgbClr val="00A9D4"/>
        </a:hlink>
        <a:folHlink>
          <a:srgbClr val="0062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<?xml version="1.0" encoding="utf-8"?>
<customUI xmlns="http://schemas.microsoft.com/office/2009/07/customui">
  <ribbon startFromScratch="false">
    <tabs>
      <tab id="LPDToolsTab" label="LPD Tools">
        <group id="LPDToolsGroup" label="LPD Tools">
          <button id="ImportSlidesButton" label="Import Slides" imageMso="UpgradePresentation" size="large" onAction="Import_PowerPoint_Slides" screentip="Import Slides" supertip="The slides are inserted at the end of the existing presentation."/>
          <button id="ExportAsPngButton" label="Export all slides as PNG" imageMso="ControlLogo" size="large" onAction="ExportAsPNG.Save_PowerPoint_Slides_as_PNG" screentip="Export all slides as PNG" supertip="Please save Presentation as *.pptm&#13;(Macro-Enabled Presentation)&#13;before exporting all slides as PNG!"/>
          <button id="ExportSelectedAsPngButton" label="Export selected slides as PNG" imageMso="ControlLogo" size="large" onAction="ExportAsPNG.Save_Selected_PowerPoint_Slides_as_PNG" screentip="Export selected slides as PNG" supertip="Please save Presentation as *.pptm&#13;(Macro-Enabled Presentation)&#13;before exporting selected slides as PNG!"/>
          <button id="FindAnimatedSlides" label="Find animated slides" imageMso="ViewSlideShowView" size="large" onAction="ExportAsPNG.Find_Animated_Slides" screentip="Find animated slides" supertip="List of all slides containing animations."/>
          <button id="PresentationSetup" label="Presentation Setup" imageMso="ControlLayoutRemove" size="large" onAction="ShowPresentationSetupForm" screentip="Presentation Setup" supertip="Add or update presentation data."/>
          <button id="SaveAs" label="Save as PNG.pptx" imageMso="FileSaveAs" size="large" onAction="Save_PowerPoint_Slides_as_PPTX" screentip="SaveAs" supertip="Save presentation as pptx. All objects except title are converted to PNG."/>
          <button id="AboutButton" label="About" imageMso="FileSendMenu" size="large" onAction="About_Show" screentip="About" supertip="Plugin details and e-Mail contact."/>
        </group>
      </tab>
    </tabs>
  </ribbon>
</customUI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B69F163FF3AB47BC2445307C6E408A" ma:contentTypeVersion="10" ma:contentTypeDescription="Create a new document." ma:contentTypeScope="" ma:versionID="c22f7b075b7997a4e82a4e3e09b32960">
  <xsd:schema xmlns:xsd="http://www.w3.org/2001/XMLSchema" xmlns:xs="http://www.w3.org/2001/XMLSchema" xmlns:p="http://schemas.microsoft.com/office/2006/metadata/properties" xmlns:ns2="c4654373-bf32-42fb-9710-606d810454e0" xmlns:ns3="c3bcb609-25de-43ef-9eba-3a6781585313" targetNamespace="http://schemas.microsoft.com/office/2006/metadata/properties" ma:root="true" ma:fieldsID="6ef0ca3a49c6fbeef726f4c094f3e7fd" ns2:_="" ns3:_="">
    <xsd:import namespace="c4654373-bf32-42fb-9710-606d810454e0"/>
    <xsd:import namespace="c3bcb609-25de-43ef-9eba-3a67815853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54373-bf32-42fb-9710-606d810454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cb609-25de-43ef-9eba-3a678158531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C590D11-055C-4E3D-9924-48FCBB29A7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316CD6-2BBE-4AF5-9034-C23EF8C9C6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654373-bf32-42fb-9710-606d810454e0"/>
    <ds:schemaRef ds:uri="c3bcb609-25de-43ef-9eba-3a67815853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E9A200-6C33-490D-B336-DD253E9E75C7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B0B0D853-E9C3-49C5-8362-093C6E1A6AA9}">
  <ds:schemaRefs>
    <ds:schemaRef ds:uri="d1dee490-93a9-417c-ad53-b560a6ab625d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b3e28465-c007-410a-9edc-d047b81e85a2"/>
    <ds:schemaRef ds:uri="494bfb51-5d1f-431a-80c7-378ca5f88073"/>
    <ds:schemaRef ds:uri="9b332c32-d86c-4127-9a2b-f7f1b3019288"/>
    <ds:schemaRef ds:uri="http://purl.org/dc/elements/1.1/"/>
    <ds:schemaRef ds:uri="d8762117-8292-4133-b1c7-eab5c6487cfd"/>
    <ds:schemaRef ds:uri="8d428044-e3d6-4cfe-9d6a-af9749f05ab3"/>
    <ds:schemaRef ds:uri="http://schemas.microsoft.com/sharepoint/v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03813.Objects</Template>
  <TotalTime>3018</TotalTime>
  <Words>2048</Words>
  <Application>Microsoft Office PowerPoint</Application>
  <PresentationFormat>宽屏</PresentationFormat>
  <Paragraphs>532</Paragraphs>
  <Slides>51</Slides>
  <Notes>50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3" baseType="lpstr">
      <vt:lpstr>Ericsson Capital TT</vt:lpstr>
      <vt:lpstr>Microsoft YaHei UI</vt:lpstr>
      <vt:lpstr>Arial</vt:lpstr>
      <vt:lpstr>Calibri</vt:lpstr>
      <vt:lpstr>Cambria Math</vt:lpstr>
      <vt:lpstr>Helvetica</vt:lpstr>
      <vt:lpstr>Roboto</vt:lpstr>
      <vt:lpstr>Times New Roman</vt:lpstr>
      <vt:lpstr>Wingdings</vt:lpstr>
      <vt:lpstr>Wingdings 3</vt:lpstr>
      <vt:lpstr>PresentationTemplate2011</vt:lpstr>
      <vt:lpstr>Equation</vt:lpstr>
      <vt:lpstr>大规模 MIMO 和波束成形5G</vt:lpstr>
      <vt:lpstr>PowerPoint 演示文稿</vt:lpstr>
      <vt:lpstr>多天线的可能性</vt:lpstr>
      <vt:lpstr>发射多样性</vt:lpstr>
      <vt:lpstr>接收多样性</vt:lpstr>
      <vt:lpstr>波束成形</vt:lpstr>
      <vt:lpstr>波束成形  ----天线基础知识</vt:lpstr>
      <vt:lpstr>互动效果</vt:lpstr>
      <vt:lpstr>二元素大批 辐射 图案</vt:lpstr>
      <vt:lpstr>地面飞机</vt:lpstr>
      <vt:lpstr>阵列天线</vt:lpstr>
      <vt:lpstr>阵列天线</vt:lpstr>
      <vt:lpstr>波束控制</vt:lpstr>
      <vt:lpstr>波束成形</vt:lpstr>
      <vt:lpstr>阵列天线示例</vt:lpstr>
      <vt:lpstr>较大 天线数组</vt:lpstr>
      <vt:lpstr>天线配置</vt:lpstr>
      <vt:lpstr>子数组数组</vt:lpstr>
      <vt:lpstr>子数组数组</vt:lpstr>
      <vt:lpstr>仰角梁宽度 密集城市高层环境</vt:lpstr>
      <vt:lpstr>仰角梁宽度 密集城市高层环境</vt:lpstr>
      <vt:lpstr>仰角梁宽度 郊区平坦环境</vt:lpstr>
      <vt:lpstr>仰角梁宽度 郊区平坦环境</vt:lpstr>
      <vt:lpstr>仰角梁宽度 郊区平坦环境</vt:lpstr>
      <vt:lpstr>仰角梁宽度 郊区平坦环境</vt:lpstr>
      <vt:lpstr>天线配置 产品定位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具有同极化天线的两个预编码器的辐射方向图</vt:lpstr>
      <vt:lpstr>例子 的空间多路复用</vt:lpstr>
      <vt:lpstr>4 或 8层数 使用128T128R大批 -例子</vt:lpstr>
      <vt:lpstr>NR 大规模 MIMO</vt:lpstr>
      <vt:lpstr>NR 大规模 MIMO</vt:lpstr>
      <vt:lpstr>NR 大规模 MIMO</vt:lpstr>
      <vt:lpstr>NR DL PDSCH</vt:lpstr>
      <vt:lpstr>两节 CSI 反馈课程</vt:lpstr>
      <vt:lpstr>NR 大规模 MIMO</vt:lpstr>
      <vt:lpstr>长期与短期渠道 特性</vt:lpstr>
      <vt:lpstr>非 BF CSI-RS (相对值10-13) - 多达 8 个非 BF CSI-RS 端口</vt:lpstr>
      <vt:lpstr>BF CSI-RS（相对值13） - 多达 16 个 BF CSI-RS 端口</vt:lpstr>
      <vt:lpstr>天线端口，元件和层，示例 </vt:lpstr>
      <vt:lpstr>NR 大规模 MIMO</vt:lpstr>
      <vt:lpstr>初始波束建立</vt:lpstr>
      <vt:lpstr>波束成形中gNB-例子 Massive MIMO 波束赋形和波束管理的一些概念</vt:lpstr>
      <vt:lpstr>波束成形中gNB-例子 Massive MIMO 波束赋形和波束管理的一些概念</vt:lpstr>
      <vt:lpstr>基于波束的 CSI 采集 - 示例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Mikael Larsson C</dc:creator>
  <dc:description>LPD Template version: R1C</dc:description>
  <cp:lastModifiedBy>广锋 朱</cp:lastModifiedBy>
  <cp:revision>86</cp:revision>
  <dcterms:created xsi:type="dcterms:W3CDTF">2017-07-02T11:07:34Z</dcterms:created>
  <dcterms:modified xsi:type="dcterms:W3CDTF">2024-02-27T15:35:12Z</dcterms:modified>
  <cp:category>Ericsson Learning Services Global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Type">
    <vt:lpwstr>Presentation2011</vt:lpwstr>
  </property>
  <property fmtid="{D5CDD505-2E9C-101B-9397-08002B2CF9AE}" pid="3" name="TemplateName">
    <vt:lpwstr>CXC 173 2731/11</vt:lpwstr>
  </property>
  <property fmtid="{D5CDD505-2E9C-101B-9397-08002B2CF9AE}" pid="4" name="TemplateVersion">
    <vt:lpwstr>R1A</vt:lpwstr>
  </property>
  <property fmtid="{D5CDD505-2E9C-101B-9397-08002B2CF9AE}" pid="5" name="EmbeddedFonts">
    <vt:bool>false</vt:bool>
  </property>
  <property fmtid="{D5CDD505-2E9C-101B-9397-08002B2CF9AE}" pid="6" name="FooterType">
    <vt:lpwstr>PresTemp</vt:lpwstr>
  </property>
  <property fmtid="{D5CDD505-2E9C-101B-9397-08002B2CF9AE}" pid="7" name="UsedFont">
    <vt:lpwstr>Arial</vt:lpwstr>
  </property>
  <property fmtid="{D5CDD505-2E9C-101B-9397-08002B2CF9AE}" pid="8" name="x">
    <vt:lpwstr>1</vt:lpwstr>
  </property>
  <property fmtid="{D5CDD505-2E9C-101B-9397-08002B2CF9AE}" pid="9" name="White">
    <vt:bool>true</vt:bool>
  </property>
  <property fmtid="{D5CDD505-2E9C-101B-9397-08002B2CF9AE}" pid="10" name="chkMetaData">
    <vt:bool>false</vt:bool>
  </property>
  <property fmtid="{D5CDD505-2E9C-101B-9397-08002B2CF9AE}" pid="11" name="chkTaglines">
    <vt:bool>false</vt:bool>
  </property>
  <property fmtid="{D5CDD505-2E9C-101B-9397-08002B2CF9AE}" pid="12" name="SecurityClass">
    <vt:lpwstr>Ericsson Internal</vt:lpwstr>
  </property>
  <property fmtid="{D5CDD505-2E9C-101B-9397-08002B2CF9AE}" pid="13" name="txtConfLabel">
    <vt:lpwstr>Ericsson Internal</vt:lpwstr>
  </property>
  <property fmtid="{D5CDD505-2E9C-101B-9397-08002B2CF9AE}" pid="14" name="optUseConfClass">
    <vt:bool>true</vt:bool>
  </property>
  <property fmtid="{D5CDD505-2E9C-101B-9397-08002B2CF9AE}" pid="15" name="optUseConfLabel">
    <vt:bool>false</vt:bool>
  </property>
  <property fmtid="{D5CDD505-2E9C-101B-9397-08002B2CF9AE}" pid="16" name="optFooterCVLDocNo">
    <vt:bool>false</vt:bool>
  </property>
  <property fmtid="{D5CDD505-2E9C-101B-9397-08002B2CF9AE}" pid="17" name="optFooterCVLCopyright">
    <vt:bool>false</vt:bool>
  </property>
  <property fmtid="{D5CDD505-2E9C-101B-9397-08002B2CF9AE}" pid="18" name="optEnterText1">
    <vt:bool>true</vt:bool>
  </property>
  <property fmtid="{D5CDD505-2E9C-101B-9397-08002B2CF9AE}" pid="19" name="optFooterCVLConfLabel">
    <vt:bool>false</vt:bool>
  </property>
  <property fmtid="{D5CDD505-2E9C-101B-9397-08002B2CF9AE}" pid="20" name="optEnterText2">
    <vt:bool>true</vt:bool>
  </property>
  <property fmtid="{D5CDD505-2E9C-101B-9397-08002B2CF9AE}" pid="21" name="optFooterCVLTitle">
    <vt:bool>false</vt:bool>
  </property>
  <property fmtid="{D5CDD505-2E9C-101B-9397-08002B2CF9AE}" pid="22" name="optFooterCVLPrep">
    <vt:bool>false</vt:bool>
  </property>
  <property fmtid="{D5CDD505-2E9C-101B-9397-08002B2CF9AE}" pid="23" name="optEnterText3">
    <vt:bool>true</vt:bool>
  </property>
  <property fmtid="{D5CDD505-2E9C-101B-9397-08002B2CF9AE}" pid="24" name="optFooterCVLDate">
    <vt:bool>false</vt:bool>
  </property>
  <property fmtid="{D5CDD505-2E9C-101B-9397-08002B2CF9AE}" pid="25" name="optEnterText4">
    <vt:bool>true</vt:bool>
  </property>
  <property fmtid="{D5CDD505-2E9C-101B-9397-08002B2CF9AE}" pid="26" name="LeftFooterField">
    <vt:lpwstr>LZU1082545 R1A</vt:lpwstr>
  </property>
  <property fmtid="{D5CDD505-2E9C-101B-9397-08002B2CF9AE}" pid="27" name="MiddleFooterField">
    <vt:lpwstr>Introduction</vt:lpwstr>
  </property>
  <property fmtid="{D5CDD505-2E9C-101B-9397-08002B2CF9AE}" pid="28" name="RightFooterField">
    <vt:lpwstr>© Ericsson AB 2017</vt:lpwstr>
  </property>
  <property fmtid="{D5CDD505-2E9C-101B-9397-08002B2CF9AE}" pid="29" name="RightFooterField2">
    <vt:lpwstr>Figure 1-X</vt:lpwstr>
  </property>
  <property fmtid="{D5CDD505-2E9C-101B-9397-08002B2CF9AE}" pid="30" name="TotalNumb">
    <vt:bool>false</vt:bool>
  </property>
  <property fmtid="{D5CDD505-2E9C-101B-9397-08002B2CF9AE}" pid="31" name="Pages">
    <vt:bool>false</vt:bool>
  </property>
  <property fmtid="{D5CDD505-2E9C-101B-9397-08002B2CF9AE}" pid="32" name="DocumentType2">
    <vt:lpwstr>Presentation2011</vt:lpwstr>
  </property>
  <property fmtid="{D5CDD505-2E9C-101B-9397-08002B2CF9AE}" pid="33" name="TemplateName2">
    <vt:lpwstr>CXC 173 2731/11</vt:lpwstr>
  </property>
  <property fmtid="{D5CDD505-2E9C-101B-9397-08002B2CF9AE}" pid="34" name="TemplateVersion2">
    <vt:lpwstr>R1A</vt:lpwstr>
  </property>
  <property fmtid="{D5CDD505-2E9C-101B-9397-08002B2CF9AE}" pid="35" name="PackageNo">
    <vt:lpwstr>LXA 119 463</vt:lpwstr>
  </property>
  <property fmtid="{D5CDD505-2E9C-101B-9397-08002B2CF9AE}" pid="36" name="PackageVersion">
    <vt:lpwstr>R6A</vt:lpwstr>
  </property>
  <property fmtid="{D5CDD505-2E9C-101B-9397-08002B2CF9AE}" pid="37" name="Prepared">
    <vt:lpwstr/>
  </property>
  <property fmtid="{D5CDD505-2E9C-101B-9397-08002B2CF9AE}" pid="38" name="ApprovedBy">
    <vt:lpwstr/>
  </property>
  <property fmtid="{D5CDD505-2E9C-101B-9397-08002B2CF9AE}" pid="39" name="DocNo">
    <vt:lpwstr/>
  </property>
  <property fmtid="{D5CDD505-2E9C-101B-9397-08002B2CF9AE}" pid="40" name="Checked">
    <vt:lpwstr/>
  </property>
  <property fmtid="{D5CDD505-2E9C-101B-9397-08002B2CF9AE}" pid="41" name="Revision">
    <vt:lpwstr>PA1</vt:lpwstr>
  </property>
  <property fmtid="{D5CDD505-2E9C-101B-9397-08002B2CF9AE}" pid="42" name="DocName">
    <vt:lpwstr>TRAINING MTRL</vt:lpwstr>
  </property>
  <property fmtid="{D5CDD505-2E9C-101B-9397-08002B2CF9AE}" pid="43" name="Title">
    <vt:lpwstr>Introduction</vt:lpwstr>
  </property>
  <property fmtid="{D5CDD505-2E9C-101B-9397-08002B2CF9AE}" pid="44" name="Reference">
    <vt:lpwstr/>
  </property>
  <property fmtid="{D5CDD505-2E9C-101B-9397-08002B2CF9AE}" pid="45" name="Keyword">
    <vt:lpwstr/>
  </property>
  <property fmtid="{D5CDD505-2E9C-101B-9397-08002B2CF9AE}" pid="46" name="ContentTypeId">
    <vt:lpwstr>0x010100ECB69F163FF3AB47BC2445307C6E408A</vt:lpwstr>
  </property>
  <property fmtid="{D5CDD505-2E9C-101B-9397-08002B2CF9AE}" pid="47" name="ContentType">
    <vt:lpwstr>MS Office Template</vt:lpwstr>
  </property>
  <property fmtid="{D5CDD505-2E9C-101B-9397-08002B2CF9AE}" pid="48" name="SYN">
    <vt:lpwstr>1</vt:lpwstr>
  </property>
  <property fmtid="{D5CDD505-2E9C-101B-9397-08002B2CF9AE}" pid="49" name="ChapterName">
    <vt:lpwstr>Introduction</vt:lpwstr>
  </property>
  <property fmtid="{D5CDD505-2E9C-101B-9397-08002B2CF9AE}" pid="50" name="ChapterNo">
    <vt:lpwstr>1</vt:lpwstr>
  </property>
  <property fmtid="{D5CDD505-2E9C-101B-9397-08002B2CF9AE}" pid="51" name="Date">
    <vt:lpwstr>2017-01-01</vt:lpwstr>
  </property>
  <property fmtid="{D5CDD505-2E9C-101B-9397-08002B2CF9AE}" pid="52" name="CourseModuleName">
    <vt:lpwstr>Massive MIMO and Beamforming for 5G</vt:lpwstr>
  </property>
  <property fmtid="{D5CDD505-2E9C-101B-9397-08002B2CF9AE}" pid="53" name="ProdNo">
    <vt:lpwstr>LZU1082545</vt:lpwstr>
  </property>
  <property fmtid="{D5CDD505-2E9C-101B-9397-08002B2CF9AE}" pid="54" name="R-state">
    <vt:lpwstr>R1A</vt:lpwstr>
  </property>
  <property fmtid="{D5CDD505-2E9C-101B-9397-08002B2CF9AE}" pid="55" name="StudentTextNo">
    <vt:lpwstr>LZT1381983</vt:lpwstr>
  </property>
  <property fmtid="{D5CDD505-2E9C-101B-9397-08002B2CF9AE}" pid="56" name="StudentTextR-State">
    <vt:lpwstr>R1A</vt:lpwstr>
  </property>
  <property fmtid="{D5CDD505-2E9C-101B-9397-08002B2CF9AE}" pid="57" name="ArticulateGUID">
    <vt:lpwstr>E4C1233A-8669-4E1D-AC0B-833A87B7CCB0</vt:lpwstr>
  </property>
  <property fmtid="{D5CDD505-2E9C-101B-9397-08002B2CF9AE}" pid="58" name="ArticulatePath">
    <vt:lpwstr>Presentation1</vt:lpwstr>
  </property>
  <property fmtid="{D5CDD505-2E9C-101B-9397-08002B2CF9AE}" pid="59" name="Disclaimer">
    <vt:bool>false</vt:bool>
  </property>
  <property fmtid="{D5CDD505-2E9C-101B-9397-08002B2CF9AE}" pid="60" name="TitlePage">
    <vt:bool>false</vt:bool>
  </property>
  <property fmtid="{D5CDD505-2E9C-101B-9397-08002B2CF9AE}" pid="61" name="SkeletonType">
    <vt:lpwstr>LearningTTM1</vt:lpwstr>
  </property>
  <property fmtid="{D5CDD505-2E9C-101B-9397-08002B2CF9AE}" pid="62" name="EriCOLLCountry">
    <vt:lpwstr/>
  </property>
  <property fmtid="{D5CDD505-2E9C-101B-9397-08002B2CF9AE}" pid="63" name="EriCOLLCustomer">
    <vt:lpwstr/>
  </property>
  <property fmtid="{D5CDD505-2E9C-101B-9397-08002B2CF9AE}" pid="64" name="EriCOLLOrganizationUnit">
    <vt:lpwstr/>
  </property>
  <property fmtid="{D5CDD505-2E9C-101B-9397-08002B2CF9AE}" pid="65" name="EriCOLLProcess">
    <vt:lpwstr/>
  </property>
  <property fmtid="{D5CDD505-2E9C-101B-9397-08002B2CF9AE}" pid="66" name="TaxKeyword">
    <vt:lpwstr/>
  </property>
  <property fmtid="{D5CDD505-2E9C-101B-9397-08002B2CF9AE}" pid="67" name="EriCOLLCategory">
    <vt:lpwstr/>
  </property>
  <property fmtid="{D5CDD505-2E9C-101B-9397-08002B2CF9AE}" pid="68" name="EriCOLLCompetence">
    <vt:lpwstr/>
  </property>
  <property fmtid="{D5CDD505-2E9C-101B-9397-08002B2CF9AE}" pid="69" name="EriCOLLProjects">
    <vt:lpwstr/>
  </property>
  <property fmtid="{D5CDD505-2E9C-101B-9397-08002B2CF9AE}" pid="70" name="EriCOLLProducts">
    <vt:lpwstr/>
  </property>
  <property fmtid="{D5CDD505-2E9C-101B-9397-08002B2CF9AE}" pid="71" name="Order">
    <vt:r8>4400</vt:r8>
  </property>
  <property fmtid="{D5CDD505-2E9C-101B-9397-08002B2CF9AE}" pid="72" name="xd_ProgID">
    <vt:lpwstr/>
  </property>
  <property fmtid="{D5CDD505-2E9C-101B-9397-08002B2CF9AE}" pid="73" name="_SourceUrl">
    <vt:lpwstr/>
  </property>
  <property fmtid="{D5CDD505-2E9C-101B-9397-08002B2CF9AE}" pid="74" name="_SharedFileIndex">
    <vt:lpwstr/>
  </property>
  <property fmtid="{D5CDD505-2E9C-101B-9397-08002B2CF9AE}" pid="75" name="ComplianceAssetId">
    <vt:lpwstr/>
  </property>
  <property fmtid="{D5CDD505-2E9C-101B-9397-08002B2CF9AE}" pid="76" name="TemplateUrl">
    <vt:lpwstr/>
  </property>
  <property fmtid="{D5CDD505-2E9C-101B-9397-08002B2CF9AE}" pid="77" name="_ExtendedDescription">
    <vt:lpwstr/>
  </property>
  <property fmtid="{D5CDD505-2E9C-101B-9397-08002B2CF9AE}" pid="78" name="TriggerFlowInfo">
    <vt:lpwstr/>
  </property>
  <property fmtid="{D5CDD505-2E9C-101B-9397-08002B2CF9AE}" pid="79" name="xd_Signature">
    <vt:bool>false</vt:bool>
  </property>
</Properties>
</file>