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14.xml" ContentType="application/inkml+xml"/>
  <Override PartName="/ppt/ink/ink15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2" r:id="rId78"/>
    <p:sldId id="333" r:id="rId79"/>
    <p:sldId id="334" r:id="rId80"/>
    <p:sldId id="335" r:id="rId81"/>
    <p:sldId id="336" r:id="rId82"/>
    <p:sldId id="337" r:id="rId83"/>
    <p:sldId id="339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58"/>
    <a:srgbClr val="7EA1A9"/>
    <a:srgbClr val="115756"/>
    <a:srgbClr val="2E5665"/>
    <a:srgbClr val="1A4C5F"/>
    <a:srgbClr val="4A606C"/>
    <a:srgbClr val="32675C"/>
    <a:srgbClr val="15605C"/>
    <a:srgbClr val="2A4D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10:12:45.480"/>
    </inkml:context>
    <inkml:brush xml:id="br0">
      <inkml:brushProperty name="width" value="0.05" units="cm"/>
      <inkml:brushProperty name="height" value="0.05" units="cm"/>
      <inkml:brushProperty name="color" value="#174C69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4:06:09.418"/>
    </inkml:context>
    <inkml:brush xml:id="br0">
      <inkml:brushProperty name="width" value="0.3" units="cm"/>
      <inkml:brushProperty name="height" value="0.6" units="cm"/>
      <inkml:brushProperty name="color" value="#2A4D5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2,'74'-2,"79"4,-151-1,0-1,-1 1,1 0,-1 0,0 0,1 0,-1 1,0-1,1 0,-1 1,0-1,0 0,0 1,0-1,-1 1,1 0,0-1,0 1,-1 0,1-1,-1 1,0 2,8 41,-7-35,-1 0,2 0,-1 1,1-1,5 12,-6-18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4:07:44.518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11,'111'2,"117"-5,-205-1,-19 3,1 0,-1 0,1 0,0 0,-1 1,1 0,8 1,-12 0,1 0,-1 0,1 1,-1-1,0 0,1 1,-1-1,0 1,0 0,0-1,0 1,-1 0,1 0,0-1,-1 1,1 0,-1 0,0 2,1-3,-1 0,1 0,-1 0,0 0,0-1,1 1,-1 0,0 0,0 0,0 0,0 0,0 0,0 0,-1 0,1 0,0 0,0 0,-1-1,1 1,0 0,-1 0,1 0,-1 0,1-1,-1 1,1 0,-1 0,0-1,1 1,-1 0,0-1,0 1,1-1,-1 1,0-1,0 0,-1 1,-172 0,83-2,-21-5,70 6,38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2:01.769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2:08.831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506 0,'0'5,"0"-1,0 1,0-1,-1 0,0 1,1-1,-2 0,1 0,0 0,-1 1,0-1,0-1,0 1,-4 6,3-8,0 1,0-1,1 0,-1 0,0 0,-1 0,1-1,0 1,0-1,-1 0,1 0,-1 0,1 0,-1-1,1 1,-1-1,0 0,-3 0,-39 6,47-6,1-1,-1 0,0 1,0-1,0 0,0 0,0 0,0 0,0 0,0 0,0 0,-1 0,1 0,0 0,-1-1,1 1,-1 0,1 0,-1-1,1 1,-1 0,0-1,0-1,8-34,-8 36,0 0,0 0,0 0,0 1,-1-1,1 0,0 0,0 0,-1 0,1 0,0 1,-1-1,1 0,-1 0,1 0,-1 1,1-1,-1 0,1 1,-1-1,0 1,1-1,-1 0,0 1,0-1,1 1,-1 0,0-1,0 1,0 0,0-1,1 1,-1 0,0 0,0 0,0 0,0 0,0 0,0 0,0 0,1 0,-1 0,0 1,0-1,-1 1,-53 13,38-9,9-2,-1 0,0 1,1-1,-9 6,-30 12,47-21,-10 3,0 0,0 0,0 0,1 2,-1-1,1 1,-15 10,-8 1,29-15,1-1,0 1,0-1,0 1,0 0,0 0,0 0,0 0,0 0,0 0,1 0,-1 1,0-1,1 1,-1-1,1 1,-1 0,1-1,0 1,-1 0,1 0,0 0,1 0,-1 0,0 0,0 0,1 0,-1 0,1 1,0 3,0-4,0-1,-1 1,1 0,0 0,-1 0,1 0,-1-1,1 1,-1 0,0-1,0 1,0 0,0-1,0 1,0-1,0 1,-1-1,1 0,-3 3,-8 8,12-11,-1-1,1 0,0 0,0 0,0 0,0 0,0 0,0 0,0 1,0-1,-1 0,1 0,0 0,0 0,0 0,0 0,0 1,0-1,0 0,0 0,0 0,0 0,0 1,0-1,0 0,0 0,0 0,0 0,0 0,0 1,0-1,0 0,0 0,0 0,0 0,1 0,-1 1,0-1,0 0,0 0,0 0,0 0,0 0,0 0,1 0,-1 1,0-1,11 1,10-4,6-4,-7 2,0 0,0-1,-1-1,22-11,-31 14,-1 0,1 1,0 0,0 1,0 0,1 1,-1 0,17 0,-12 1,-1-1,1 0,18-5,-4 0,0 2,1 1,0 1,55 5,-14-1,-67-2,0 0,-1 0,1 0,0 0,0-1,0 1,0-1,4-1,-8 2,1 0,-1 0,0-1,0 1,1 0,-1 0,0 0,0-1,0 1,1 0,-1 0,0-1,0 1,0 0,0 0,1-1,-1 1,0 0,0-1,0 1,0 0,0 0,0-1,0 1,0 0,0-1,0 1,0 0,0-1,0 1,0 0,0-1,-13-17,-5-2,12 13,1 1,-1 0,-12-10,15 15,1-1,-1 1,1 0,-1 0,1 1,-1-1,0 0,1 1,-1 0,0-1,1 1,-1 0,-4 1,6-1,1 0,-1 0,0 1,1-1,-1 0,1 0,-1 0,0 1,1-1,-1 0,1 1,-1-1,1 0,-1 1,1-1,-1 1,1-1,-1 1,1-1,0 1,-1-1,0 2,1-1,0 0,0 0,0 0,0 0,0 0,1-1,-1 1,0 0,0 0,0 0,1 0,-1 0,1 0,-1 0,1 0,-1 0,1-1,-1 1,2 1,10 13,0-1,1 0,0-1,24 17,-33-26,1-1,-1 0,1 0,0 0,0-1,0 1,0-1,10 2,-9-3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4:21.236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532 39,'-52'-1,"-56"2,105 0,0 0,0 0,-1 1,1-1,1 1,-1 0,0 0,0 0,1 0,-1 0,-3 4,-16 12,15-15,0 0,0-1,0-1,0 1,-1-1,1 0,0 0,0-1,-1 0,-13-2,-26 1,44 2,0-1,1 1,-1 0,1 0,-1 1,1-1,-1 0,1 1,0 0,-1-1,1 1,0 0,0 0,1 0,-1 0,0 1,1-1,-1 0,1 1,0-1,-1 1,0 4,1-3,-1-1,0 0,1 1,-1-1,0 0,0 0,-1 0,1-1,-1 1,1 0,-1-1,0 0,0 1,-4 1,-1 0,0-1,0 1,1-2,-1 1,-15 2,22-4,0-1,0 0,0 0,0 0,0 0,0 0,0 0,0-1,0 1,0 0,1 0,-1-1,0 1,0 0,0-1,0 1,0-1,1 1,-1-1,-1-1,2 1,-1 0,0 0,1-1,-1 1,1 0,0-1,0 1,-1 0,1-1,0 1,0-1,0 1,0 0,0-1,1 1,-1-1,0 1,1-2,0 0,0 1,1-1,-1 1,0-1,1 1,-1 0,1 0,0 0,0-1,0 2,0-1,0 0,0 0,0 1,1-1,-1 1,1 0,4-2,54-16,-40 13,10 0,-25 5,0 0,0 0,0-1,-1 0,1 1,-1-2,11-5,-11 6,1-1,-1 0,1 1,-1 0,9-1,-9 2,-1 0,1-1,-1 1,1-1,-1 0,0 0,0 0,0 0,0-1,5-4,-4 2,0 1,0-1,0 1,1 0,0 0,0 1,7-4,-9 6,0 0,1 0,-1 0,0 1,1-1,-1 1,1 0,-1 1,1-1,-1 1,9 1,-7 0,2-1,-1 1,1 0,0 1,-1-1,14 8,-18-8,-1 0,0 0,0 0,0 0,0 0,0 0,0 1,0-1,-1 0,1 1,-1 0,0-1,1 1,-2 0,1 0,0 0,0-1,-1 1,1 6,2 15,-1-17,-1 0,0-1,-1 1,1 0,-1-1,-1 1,0 7,0-12,0 0,1 0,-1-1,0 1,0 0,0 0,0-1,-1 1,1-1,0 1,-1-1,1 1,-1-1,1 0,-1 0,0 0,0 0,1 0,-1 0,0 0,0-1,0 1,0-1,0 1,0-1,0 0,0 0,-4 0,2 1,-8 0,0 0,0 0,0-1,0-1,0 0,-17-3,29 3,-1 1,1 0,0 0,-1 0,1 0,0 0,-1 0,1 0,0 0,0-1,-1 1,1 0,0 0,-1 0,1-1,0 1,0 0,-1 0,1-1,0 1,0 0,0 0,-1-1,1 1,0 0,0-1,0 1,0 0,0-1,0 1,0 0,0-1,0 1,0 0,0-1,0 1,0 0,0-1,0 0,12-10,22-3,-5 5,-17 5,-1 0,0 1,1 1,-1 0,21 0,9 1,-19 0,0 2,38 4,-60-5,1 0,-1 0,1 0,-1 0,1 0,-1 0,1 0,-1 0,1 0,-1 0,1 0,-1 0,1 0,-1 0,1-1,-1 1,0 0,1 0,-1-1,1 1,-1 0,0-1,1 1,-1 0,0-1,1 1,-1-1,0 1,1 0,-1-1,0 1,1-2,1-21,-2 17,-1 1,0-1,0 1,0-1,-1 1,-2-7,3 10,-1-1,0 1,1-1,-1 1,0 0,0 0,0 0,0 0,0 0,-1 1,1-1,-1 1,1-1,-1 1,1 0,-1 0,0 0,-3 0,1 0,0 1,-1-1,1 1,0 1,-1-1,1 1,0 0,-10 3,8-2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4:23.412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1,'3'0,"0"1,-1-1,1 1,0 0,-1 0,1 0,-1 0,1 1,-1-1,0 1,1-1,-1 1,0 0,0 0,0 0,3 4,28 41,-27-37,15 16,-16-22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4:29.182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07:33.921"/>
    </inkml:context>
    <inkml:brush xml:id="br0">
      <inkml:brushProperty name="width" value="0.1" units="cm"/>
      <inkml:brushProperty name="height" value="0.2" units="cm"/>
      <inkml:brushProperty name="color" value="#2E566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19,'1'-1,"0"0,0 0,0 0,0 0,0 0,1 0,-1 1,0-1,1 0,-1 1,0-1,1 1,-1 0,1-1,-1 1,1 0,-1 0,1 0,-1 0,2 0,-1 0,33-3,68 3,-102 0,1 0,-1 0,1 0,-1 0,1 0,-1 1,0-1,1 1,-1-1,0 1,1 0,-1-1,0 1,0 0,1 0,0 1,-1-1,-1-1,1 1,-1 0,0 0,1-1,-1 1,0 0,0 0,0-1,0 1,1 0,-1 0,0 0,0-1,0 1,-1 0,1 0,0 0,0-1,0 1,-1 1,0 1,-1-1,1 1,-1 0,1-1,-1 0,0 1,0-1,0 0,-1 0,1 0,0 0,-1 0,1-1,-4 2,-16 5,17-6,22-2,117 1,74-4,-207 3,0 1,0-1,0 0,0 0,-1 0,1 0,0-1,0 1,0 0,0 0,0 0,-1-1,1 1,0 0,0-1,0 1,-1-1,1 1,0-1,0 1,-1-1,1 1,-1-1,1 0,0 1,0-2,-1 1,-1 0,1 0,0 0,-1 0,1 0,-1 0,1 0,-1 0,1 0,-1 1,0-1,1 0,-1 0,0 1,0-1,1 0,-1 1,-1-1,-45-26,35 22,0 1,0 1,0 0,-1 1,0 0,-22 0,-77 6,5 10,105-13,-1 0,0 0,1 0,-1 1,0-1,1 0,0 1,-1 0,1-1,0 1,0 0,0 0,0 1,0-1,0 0,1 0,-1 1,1-1,0 1,0 0,-1-1,0 6,1-4,-1 0,0 0,0 0,-1 0,1 0,-1 0,1-1,-1 1,0-1,-4 3,6-6,1 1,-1-1,1 0,-1 0,1 1,-1-1,1 0,-1 1,1-1,-1 0,1 1,0-1,-1 1,1-1,-1 1,1-1,0 1,0-1,-1 1,1-1,0 1,0-1,0 1,-1-1,1 1,0-1,0 1,0 1,15 4,36-6,-43 0,26-1,60-10,-55 7,-1 2,69 3,-28 1,-35-2,-32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28:31.515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28:48.251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17 1,'-1'0,"0"1,0-1,0 1,0-1,1 1,-1-1,0 1,0 0,1-1,-1 1,0 0,1 0,-1 0,1-1,-1 1,1 0,-1 0,1 0,0 0,0 0,-1 0,1 1,0-1,-1-1,1 1,0 0,0 0,-1-1,1 1,0 0,0 0,0-1,0 1,0 0,0 0,0-1,0 1,0 0,1 0,-1-1,0 1,0 0,1-1,-1 1,0 0,1-1,-1 1,0 0,1-1,-1 1,1-1,-1 1,1-1,0 1,6 1,0-1,0 0,-1 0,1 0,0-1,0 0,7-1,-8 0,0 0,0 1,0 0,1 0,-1 1,0 0,0 0,0 0,0 1,5 2,8 6,-15-8,0 1,0-1,0 0,0 0,1 0,-1 0,1-1,-1 1,1-1,0 0,-1-1,1 1,0-1,-1 0,9-1,-4-2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10:13:10.424"/>
    </inkml:context>
    <inkml:brush xml:id="br0">
      <inkml:brushProperty name="width" value="0.05" units="cm"/>
      <inkml:brushProperty name="height" value="0.05" units="cm"/>
      <inkml:brushProperty name="color" value="#174C69"/>
    </inkml:brush>
  </inkml:definitions>
  <inkml:trace contextRef="#ctx0" brushRef="#br0">311 87 24575,'1'0'0,"0"0"0,-1-1 0,1 1 0,0 0 0,0 0 0,0 0 0,0-1 0,0 1 0,0-1 0,0 1 0,0-1 0,0 1 0,-1-1 0,1 1 0,0-1 0,0 1 0,-1-1 0,1 0 0,0 0 0,0 0 0,-1 0 0,0 1 0,1-1 0,-1 1 0,0-1 0,0 1 0,0-1 0,0 1 0,0-1 0,1 1 0,-1-1 0,0 1 0,0-1 0,0 1 0,0-1 0,-1 1 0,1-1 0,0 1 0,0-1 0,0 1 0,0-1 0,0 1 0,-1 0 0,1-1 0,0 1 0,0-1 0,-1 1 0,1-1 0,0 1 0,-1 0 0,1-1 0,0 1 0,-1 0 0,1-1 0,-1 1 0,1 0 0,-1 0 0,1-1 0,0 1 0,-1 0 0,0-1 0,-3 4 0,1 0 0,-1-1 0,1 1 0,0 0 0,0 0 0,0 1 0,1-1 0,-1 0 0,-2 6 0,4-7 0,-6 8 0,-18 21 0,25-32 0,1 0 0,-1-1 0,1 1 0,0 0 0,-1 0 0,1 0 0,0 0 0,-1-1 0,1 1 0,0 0 0,0 0 0,0 0 0,0 1 0,0-1 0,2-1 0,0 0 0,0-1 0,0 0 0,-1 0 0,1 0 0,0 0 0,-1 0 0,0 0 0,0-1 0,0 1 0,0-1 0,0 0 0,-1 1 0,1-1 0,0-5 0,-2 8 0,0 1 0,-1 0 0,1-1 0,0 1 0,-1 0 0,1-1 0,-1 1 0,1 0 0,-1 0 0,1-1 0,0 1 0,-1 0 0,1 0 0,-1 0 0,1-1 0,-1 1 0,1 0 0,-1 0 0,1 0 0,-1 0 0,1 0 0,-1 0 0,1 0 0,-1 0 0,1 0 0,-1 1 0,1-1 0,-1 0 0,1 0 0,-1 0 0,1 0 0,-1 1 0,1-1 0,0 0 0,-1 0 0,1 1 0,-1-1 0,1 0 0,0 1 0,-1-1 0,1 1 0,0-1 0,-1 1 0,-23 18 0,22-17 0,-25 19 0,0-1 0,-31 17 0,28-23 0,25-12 0,0 0 0,1 0 0,-1 1 0,0 0 0,1-1 0,0 1 0,-1 1 0,1-1 0,1 1 0,-1-1 0,0 1 0,1 0 0,-6 9 0,2-4 0,9-16 0,9-18 0,-7 20 0,-1 1 0,1-1 0,0 1 0,1 0 0,-1 0 0,1 1 0,0 0 0,-1-1 0,1 1 0,11-4 0,-1-7 0,-14 13 0,1-1 0,-1 1 0,0 0 0,0-1 0,1 1 0,-1 0 0,1 0 0,-1 0 0,1 0 0,-1 0 0,1 0 0,0 0 0,-1 0 0,1 1 0,2-1 0,-4 1 0,0 0 0,1 1 0,-1-1 0,0 1 0,1-1 0,-1 0 0,0 1 0,0-1 0,0 1 0,1-1 0,-1 1 0,0-1 0,0 1 0,0-1 0,0 0 0,0 1 0,0-1 0,0 1 0,0-1 0,0 1 0,0-1 0,0 1 0,0-1 0,0 1 0,0-1 0,0 1 0,-1-1 0,1 1 0,0-1 0,0 0 0,-1 1 0,1-1 0,0 1 0,0-1 0,-1 0 0,1 1 0,0-1 0,-1 1 0,-10 18 0,9-16 0,0 0 0,0 0 0,0 0 0,1 1 0,-1-1 0,1 1 0,0-1 0,0 1 0,-1 4 0,2-7 0,0-1 0,0 1 0,0-1 0,0 1 0,0-1 0,0 1 0,0-1 0,0 1 0,1-1 0,-1 1 0,0-1 0,0 1 0,1-1 0,-1 0 0,0 1 0,0-1 0,1 1 0,-1-1 0,0 0 0,1 1 0,-1-1 0,0 0 0,1 1 0,-1-1 0,1 0 0,0 1 0,1-1 0,-1 1 0,1-1 0,0 0 0,0 0 0,-1 0 0,1 0 0,0 0 0,0 0 0,-1 0 0,1-1 0,3 0 0,58-18 0,-77 22 0,0-1 0,0 0 0,-23 0 0,11 0 0,25-2 0,0 0 0,0 1 0,0-1 0,0 1 0,0 0 0,0-1 0,0 1 0,0 0 0,0-1 0,0 1 0,1 0 0,-1 0 0,0 0 0,1 0 0,-1 0 0,0 0 0,1 0 0,-1 0 0,1 0 0,-1 0 0,1 0 0,0 0 0,-1 1 0,1-1 0,0 0 0,-1 0 0,1 0 0,0 0 0,-1 0 0,1 0 0,-1 0 0,1 0 0,-1 0 0,1 0 0,-1 0 0,1-1 0,-1 1 0,0 0 0,0 0 0,0-1 0,1 1 0,-1 0 0,0-1 0,0 1 0,0-1 0,0 1 0,0-1 0,0 0 0,-2 1 0,9-5 0,9-1 0,58 6 0,30-2 0,-48-9 0,-63 11 0,-1 0 0,1 0 0,0-1 0,-14-2 0,-6 0 0,27 3 0,-1-1 0,1 0 0,-1 0 0,1-1 0,0 1 0,-1 0 0,1 0 0,-1-1 0,1 1 0,0 0 0,-1-1 0,1 0 0,0 1 0,-2-2 0,3 2 0,0 0 0,-1-1 0,1 1 0,0-1 0,0 1 0,0 0 0,-1-1 0,1 1 0,0-1 0,0 1 0,0 0 0,0-1 0,0 1 0,0-1 0,0 1 0,0-1 0,0 1 0,0 0 0,0-1 0,0 1 0,0-1 0,0 1 0,0-1 0,0 1 0,0 0 0,0-1 0,1 1 0,-1-1 0,2-2 0,0 1 0,-1-1 0,1 1 0,0 0 0,1 0 0,-1 0 0,0 0 0,1 0 0,-1 0 0,5-2 0,1-2 0,-13 3 0,-26 6 0,9-2 0,-12 24 0,1-19 0,-4 1 0,-13 5 0,41-11 0,1 0 0,0 1 0,-1 0 0,-10 5 0,99-22 0,-62 9 0,9-5 0,0 2 0,0 1 0,31-5 0,-16 0 0,-34 10 0,0 0 0,-1 1 0,1 0 0,9-1 0,-14 2 0,0 0 0,0 1 0,-1-1 0,1 0 0,0 0 0,-1-1 0,1 1 0,-1-1 0,0 1 0,1-1 0,-1 0 0,0 1 0,0-1 0,0 0 0,0-1 0,0 1 0,0 0 0,-1-1 0,1 1 0,-1 0 0,0-1 0,0 0 0,0 1 0,0-1 0,0 0 0,0 0 0,-1 1 0,1-1 0,-1 0 0,0 0 0,0 0 0,0 0 0,0 1 0,0-1 0,0 0 0,-2-5 0,1 8 0,1 0 0,0-1 0,0 1 0,0 0 0,0 0 0,0 0 0,0 0 0,0 0 0,0 0 0,0-1 0,0 1 0,-1 0 0,1 0 0,0 0 0,0 0 0,0 0 0,0 0 0,0 0 0,0 0 0,0 0 0,-1 0 0,1 0 0,0 0 0,0 0 0,0 0 0,0 0 0,0 0 0,-1 0 0,1 0 0,0 0 0,0 0 0,0 0 0,0 0 0,0 0 0,-1 0 0,1 0 0,0 0 0,0 0 0,0 0 0,0 0 0,0 0 0,0 0 0,-1 0 0,1 0 0,0 0 0,0 1 0,0-1 0,0 0 0,0 0 0,0 0 0,-10 10 0,-4 12 0,-24 53 0,35-75 0,2-8 0,6-13 0,6 6 0,26-27 0,-35 39 0,1 0 0,0 1 0,0-1 0,0 0 0,1 1 0,-1 0 0,1 0 0,-1 0 0,1 0 0,0 0 0,-1 1 0,1 0 0,0 0 0,0 0 0,8-1 0,-9 3 0,1 0 0,0 0 0,-1 0 0,1 0 0,-1 1 0,0-1 0,1 1 0,-1 0 0,0 0 0,0 0 0,0 1 0,0-1 0,0 1 0,-1-1 0,4 6 0,-3-5 0,1 1 0,-1-1 0,1 0 0,-1 0 0,1 0 0,0 0 0,0-1 0,0 1 0,8 2 0,63 10 0,-17 7 0,-54-20 0,0-1 0,1 1 0,-1 0 0,0 0 0,0 0 0,0 1 0,0 0 0,0-1 0,-1 1 0,1 1 0,3 4 0,-4-5 0,-1-1 0,1 1 0,0 0 0,0-1 0,0 1 0,0-1 0,0 0 0,0 0 0,1 0 0,-1-1 0,1 1 0,-1-1 0,1 0 0,0 0 0,-1 0 0,1 0 0,6 0 0,12-4 0,-21 1 0,-14 1 0,-315 1 0,217 5 0,121-5 0,19 1 0,1-2 0,-1-1 0,40-8 0,-45 5 0,1 0 0,33 0 0,18-4 0,-65 8 0,-1 0 0,1 1 0,17 1 0,-23-1 0,0 1 0,0-1 0,0 1 0,0 0 0,-1 1 0,1-1 0,0 1 0,-1 0 0,9 4 0,1 10 0,-17-14 0,-9-8 0,6 3 0,-1 0 0,1 0 0,-1 0 0,1 1 0,-1 1 0,0-1 0,0 1 0,-12-1 0,-62 3 0,35 1 0,-49 0 0,-97-4 0,192 2 0,0 0 0,0 0 0,0-1 0,0 1 0,0 0 0,0 0 0,0 0 0,0 0 0,0 0 0,0 0 0,1 0 0,-1 0 0,0 0 0,0-1 0,0 1 0,0 0 0,0 0 0,0 0 0,0 0 0,0 0 0,0 0 0,0 0 0,0 0 0,-1 0 0,1-1 0,0 1 0,0 0 0,0 0 0,0 0 0,0 0 0,0 0 0,0 0 0,0 0 0,0 0 0,0 0 0,0 0 0,0-1 0,0 1 0,0 0 0,0 0 0,-1 0 0,1 0 0,0 0 0,0 0 0,0 0 0,0 0 0,0 0 0,0 0 0,0 0 0,0 0 0,0 0 0,-1 0 0,1 0 0,0 0 0,0 0 0,0 0 0,0 0 0,0 0 0,0 0 0,0 0 0,0 0 0,0 0 0,-1 0 0,13-6 0,16-4 0,-5 3 0,1 2 0,-1 1 0,39-3 0,-61 6 0,-5-1 0,-16-4 0,-18-9 0,36 14 0,1 0 0,0 0 0,0 0 0,-1 0 0,1 0 0,0 0 0,0 0 0,0 0 0,0-1 0,1 1 0,-1 0 0,0-1 0,0 1 0,1-1 0,-1 1 0,1-1 0,-1 1 0,1-1 0,-1-1 0,1 2 0,0 1 0,1-1 0,-1 1 0,0 0 0,0-1 0,0 1 0,0 0 0,0-1 0,0 1 0,0 0 0,1-1 0,-1 1 0,0 0 0,0-1 0,0 1 0,1 0 0,-1 0 0,0-1 0,1 1 0,-1 0 0,0 0 0,0 0 0,1-1 0,-1 1 0,0 0 0,1 0 0,-1 0 0,1 0 0,18 3 0,5 6 0,-18-8 0,0 1 0,-1 0 0,1 0 0,-1 1 0,1 0 0,-1 0 0,0 0 0,0 0 0,-1 1 0,1 0 0,-1 0 0,0 0 0,7 8 0,-10-10 0,0 0 0,0 0 0,1 0 0,-1 0 0,1 0 0,0 0 0,-1 0 0,1-1 0,0 1 0,0-1 0,0 1 0,0-1 0,1 0 0,-1 0 0,0 0 0,0 0 0,1 0 0,-1 0 0,1 0 0,-1-1 0,0 0 0,1 1 0,-1-1 0,1 0 0,-1 0 0,1 0 0,-1 0 0,1-1 0,-1 1 0,4-2 0,-6 2 0,1 0 0,-1 0 0,0 0 0,1 0 0,-1 0 0,1-1 0,-1 1 0,0 0 0,1 0 0,-1-1 0,0 1 0,0 0 0,1 0 0,-1-1 0,0 1 0,0 0 0,1-1 0,-1 1 0,0 0 0,0-1 0,0 1 0,1-1 0,-1 1 0,0 0 0,0-1 0,0 1 0,0-1 0,0 1 0,0 0 0,0-1 0,0 1 0,0-1 0,0 1 0,0-1 0,-10-14 0,-17-7 0,19 17 0,-1-1 0,2-1 0,-1 1 0,-11-13 0,-11-10 0,24 26 0,1 0 0,-1 0 0,-1 1 0,1 0 0,0 0 0,0 1 0,-1 0 0,1 0 0,-11 0 0,-16-4 0,20 3 0,10 2 0,1 0 0,-1-1 0,1 1 0,-1-1 0,1 0 0,-1 0 0,1 1 0,-4-3 0,5 2 0,1 0 0,-1 1 0,1-1 0,0 0 0,-1 1 0,1-1 0,0 0 0,-1 1 0,1-1 0,0 0 0,0 0 0,0 1 0,0-1 0,0 0 0,0 0 0,0 0 0,0 1 0,0-1 0,0 0 0,0 0 0,0 1 0,0-1 0,1 0 0,-1 1 0,0-1 0,1 0 0,-1 0 0,0 1 0,1-1 0,-1 1 0,1-1 0,-1 0 0,1 1 0,-1-1 0,1 1 0,0-1 0,0 0 0,-1 0 0,1 0 0,-1 1 0,1-1 0,0 0 0,-1 0 0,1 1 0,0-1 0,-1 1 0,1-1 0,0 0 0,0 1 0,0-1 0,0 1 0,-1 0 0,1-1 0,0 1 0,0 0 0,0 0 0,0-1 0,0 1 0,0 0 0,0 0 0,0 0 0,0 0 0,0 0 0,0 0 0,0 0 0,0 1 0,0-1 0,0 0 0,0 0 0,0 1 0,-1-1 0,1 1 0,0-1 0,1 1 0,4 3 0,-1 1 0,1 0 0,-1-1 0,7 10 0,-9-10 0,0-1 0,-1 0 0,1 0 0,0 0 0,0-1 0,1 1 0,-1-1 0,6 3 0,19 0 0,-24-5 0,1 1 0,0 0 0,0-1 0,-1 2 0,1-1 0,0 1 0,-1-1 0,5 3 0,74 35 0,12 4 0,-95-43 0,1 0 0,-1 1 0,0-1 0,1 0 0,-1 0 0,1 1 0,-1-1 0,0 0 0,1 0 0,-1 1 0,1-1 0,-1 0 0,1 0 0,-1 0 0,1 0 0,-1 0 0,1 0 0,-1 0 0,1 0 0,-1 0 0,1 0 0,-1 0 0,1 0 0,-1 0 0,1 0 0,-1 0 0,1-1 0,-1 1 0,1 0 0,-1 0 0,0-1 0,1 1 0,-1 0 0,1 0 0,-1-1 0,0 1 0,1 0 0,-1-1 0,0 1 0,1-1 0,-1 1 0,0 0 0,0-1 0,1 0 0,-1 0 0,0 0 0,0 1 0,0-1 0,-1 0 0,1 0 0,0 0 0,0 0 0,-1 0 0,1 1 0,0-1 0,-1 0 0,1 0 0,-1 1 0,1-1 0,-1 0 0,1 0 0,-1 1 0,1-1 0,-1 1 0,0-1 0,0 1 0,1-1 0,-1 1 0,0-1 0,0 1 0,0-1 0,-22-8 0,21 9 0,-1-1 0,1 0 0,-1 0 0,1 0 0,0 0 0,-1 0 0,1-1 0,0 1 0,0-1 0,0 1 0,0-1 0,0 0 0,0 1 0,-2-5 0,2 5 5,1 0 0,0 0 1,-1 0-1,1 0 0,-1 0 0,0 0 0,1 0 0,-1 1 0,0-1 0,1 1 0,-1-1 0,0 1 1,0 0-1,1 0 0,-1-1 0,0 1 0,0 0 0,-2 1 0,-16-3-136,19 1 83,1 1 1,-1 0-1,1 0 1,-1-1-1,0 1 1,1 0-1,-1-1 1,1 1-1,0 0 1,-1-1-1,1 1 1,-1-1-1,1 1 0,0-1 1,-1 1-1,1-1 1,0 1-1,-1-1 1,1 1-1,0-1 1,0 1-1,0-1 1,-1 0-1,1 1 1,0-1-1,0 1 0,0-2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28:57.168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451 1,'-2'0,"0"0,0 1,1-1,-1 0,0 1,1 0,-1-1,1 1,-1 0,1 0,-1 0,1 0,0 0,-1 0,1 1,-2 1,2-1,0-1,-1 1,1-1,-1 0,1 0,-1 0,1 1,-1-1,0-1,1 1,-1 0,0 0,0-1,0 1,0-1,-3 1,-35 0,-100-3,68-11,56 9,-1 1,1 0,0 1,-1 1,-19 1,35 0,0 0,1 0,-1 1,0-1,1 0,-1 0,1 1,-1-1,0 0,1 1,-1-1,1 1,-1-1,1 1,-1-1,1 1,-1-1,1 1,0-1,-1 1,1 0,0-1,0 1,-1 0,1-1,0 2,-6 8,3-8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28:59.068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36 0,'0'2,"0"0,1 0,-1-1,0 1,1 0,-1 0,1-1,0 1,0-1,1 4,1 4,-24-7,2-3,13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29:04.686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298 10,'42'-7,"-41"7,-1 0,1-1,0 1,-1 0,1-1,0 1,-1 0,1 0,0 0,0 0,-1 0,1 0,0 0,0 0,-1 0,1 0,0 0,0 0,-1 0,1 1,0-1,-1 0,1 0,0 1,-1-1,1 1,0-1,-1 0,1 1,-1-1,1 1,-1-1,1 1,0 1,6 5,-3-5,-1-1,1 0,0 0,1 0,-1 0,0-1,0 1,0-1,0 0,0 0,0-1,6-1,7 1,53 3,77-4,-141 1,29 1,-34 0,0 0,-1 1,1-1,0 0,-1 0,1 1,0-1,-1 1,1-1,0 0,-1 1,1-1,-1 1,1-1,-1 1,1 0,-1-1,1 1,-1-1,0 1,1 0,-1-1,0 1,0 0,1-1,-1 1,0 0,0 0,0-1,0 1,0 0,0 0,0-1,0 1,0 0,0 0,0-1,-1 1,1 0,0-1,0 1,-1 0,0 0,1 1,-1-1,0 0,0 0,0 0,0-1,0 1,0 0,0 0,0 0,0-1,0 1,0 0,0-1,0 1,0-1,-1 0,1 1,0-1,0 0,-1 0,1 1,0-1,-2-1,-39 1,27-1,-557 1,552 5,19-4,-1 0,0 0,1 0,-1-1,0 1,1-1,-1 1,0-1,0 0,1 1,-1-1,0 0,0 0,0 0,0-1,1 1,-1 0,0-1,0 1,-2-2,7 0,0 0,-1 0,1 0,1 0,-1 0,0 1,0 0,6-2,25 2,-31 1,1 1,-1-1,1 0,-1 0,0 0,1 0,-1 0,1-1,-1 1,0-1,0 0,1 0,-1-1,0 1,0 0,0-1,5-3,-6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33:04.009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266 1,'-4'4,"0"0,0 0,1 0,-1 1,1 0,-5 10,7-15,1 1,0 0,0 0,-1 0,1-1,0 1,0 0,0 0,0 0,0 0,0-1,0 1,0 0,0 0,1 0,-1 0,0-1,1 1,-1 0,1 1,0-1,0 0,0 0,1 0,-1 0,0 0,1 0,-1 0,0-1,1 1,-1-1,1 1,-1-1,1 1,-1-1,4 0,20 3,0-2,50-3,-45 0,46 3,-75-1,1 0,-1 0,0 0,1 0,-1 0,0 1,0-1,1 1,-1-1,0 1,0-1,1 1,-1 0,0-1,0 1,0 0,0 0,0 0,0 0,0 0,-1 0,1 0,0 0,0 0,-1 0,1 1,-1-1,1 0,-1 0,1 1,-1-1,0 0,0 1,0-1,1 0,-1 1,0-1,-1 0,1 1,0-1,0 0,-1 1,1-1,0 0,-1 0,0 3,-1 1,0 0,-1 1,1-1,-1 0,0 0,-1-1,1 1,-1-1,-7 8,3-6,-1 0,0-1,0 0,0 0,-1-1,0 0,1 0,-1-1,-1-1,-14 2,-9 0,-65-4,-9 1,104 0,-1 0,1 0,-1 1,1-1,-1 1,1 0,0 0,0 1,0-1,0 1,-6 5,6-4,0-1,1 0,-1-1,0 1,-1-1,1 0,0 0,-1 0,1 0,-1-1,-4 1,-2-1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33:04.976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33,'0'-1,"1"0,0 0,-1 0,1 0,0 0,0 0,0 0,0 0,0 0,0 0,0 0,0 0,0 1,0-1,0 0,0 1,1-1,-1 1,0 0,0-1,2 1,29-9,5 5,0 2,67 4,-26 0,-65-1,0 0,-1 1,1 0,16 6,-17-4,1 0,0-2,24 3,-25-5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33:06.581"/>
    </inkml:context>
    <inkml:brush xml:id="br0">
      <inkml:brushProperty name="width" value="0.1" units="cm"/>
      <inkml:brushProperty name="height" value="0.2" units="cm"/>
      <inkml:brushProperty name="color" value="#4A606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43:47.192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8,'665'-7,"-653"7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43:51.824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522 38,'-65'-2,"-68"4,73 8,45-6,0-2,0 1,-21-1,-91 5,126-7,-1 0,1 1,0-1,-1 0,1 0,0 0,-1 0,1 0,0-1,0 1,-1 0,1-1,0 1,-1 0,1-1,0 0,0 1,0-1,0 0,-1 1,1-1,0 0,0 0,1 0,-1 0,0 0,0 0,0 0,1 0,-2-2,-2-3,3 4,0 1,0 0,0-1,0 1,0 0,0-1,0 0,1 1,-1-1,1 1,-1-1,1 1,0-1,-1 0,1 1,0-1,0-2,1 3,0 0,-1 0,1 0,0 1,0-1,0 0,0 0,0 1,0-1,0 0,0 1,0-1,0 1,0-1,0 1,0 0,0-1,0 1,1 0,-1 0,0 0,0 0,0 0,0 0,1 0,0 0,50-1,110 4,-100 12,-60-15,34 11,-22-1,-14-9,0-1,0 1,0-1,0 1,0-1,0 1,0-1,0 1,0-1,0 1,0-1,0 1,0 0,0-1,0 1,0-1,0 1,-1-1,1 0,0 1,0-1,-1 1,1-1,0 1,-1-1,1 0,0 1,-1-1,0 1,0 0,-1 0,0 0,1 0,-1-1,0 1,1-1,-1 1,0-1,0 1,0-1,1 0,-1 0,0 0,0 0,0 0,-2-1,-36-7,25 5,-13 0,20 2,0 0,0 0,0 0,0-1,-9-4,59-3,-30 8,9-2,0 2,-1 1,1 0,30 5,-107 1,-52-7,-93 2,193 0,9 0,18 1,32 1,132-3,-176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43:53.143"/>
    </inkml:context>
    <inkml:brush xml:id="br0">
      <inkml:brushProperty name="width" value="0.1" units="cm"/>
      <inkml:brushProperty name="height" value="0.2" units="cm"/>
      <inkml:brushProperty name="color" value="#15415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48:58.341"/>
    </inkml:context>
    <inkml:brush xml:id="br0">
      <inkml:brushProperty name="width" value="0.1" units="cm"/>
      <inkml:brushProperty name="height" value="0.2" units="cm"/>
      <inkml:brushProperty name="color" value="#EC88E0"/>
      <inkml:brushProperty name="tip" value="rectangle"/>
      <inkml:brushProperty name="rasterOp" value="maskPen"/>
      <inkml:brushProperty name="ignorePressure" value="1"/>
    </inkml:brush>
  </inkml:definitions>
  <inkml:trace contextRef="#ctx0" brushRef="#br0">395 1,'-4'0,"0"1,0 0,0 1,0-1,0 1,-8 3,-12 5,-14-2,0-2,-1-2,1-1,-54-3,42-1,45 1,2 0,0 0,0 0,0 0,0 0,0 1,0-1,0 1,1 0,-7 2,10-3,-1 1,0-1,0 1,1-1,-1 0,1 1,-1-1,0 0,1 1,-1-1,1 0,-1 1,0-1,1 0,-1 0,1 1,-1-1,1 0,-1 0,1 0,-1 0,1 0,-1 0,1 0,-1 0,1 0,-1 0,1 0,-1 0,2 0,21 3,27-4,56-8,-72 6,207-1,-130 6,-99-2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10:17:38.066"/>
    </inkml:context>
    <inkml:brush xml:id="br0">
      <inkml:brushProperty name="width" value="0.05" units="cm"/>
      <inkml:brushProperty name="height" value="0.05" units="cm"/>
      <inkml:brushProperty name="color" value="#0A785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50:14.563"/>
    </inkml:context>
    <inkml:brush xml:id="br0">
      <inkml:brushProperty name="width" value="0.1" units="cm"/>
      <inkml:brushProperty name="height" value="0.2" units="cm"/>
      <inkml:brushProperty name="color" value="#F17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11,'110'-5,"184"-1,-205 7,-85-1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6:50:16.653"/>
    </inkml:context>
    <inkml:brush xml:id="br0">
      <inkml:brushProperty name="width" value="0.1" units="cm"/>
      <inkml:brushProperty name="height" value="0.2" units="cm"/>
      <inkml:brushProperty name="color" value="#F17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149 2,'-49'-1,"-51"2,164 4,18-6,103 2,-141 7,-34-6,-1 0,1 0,16 0,143-2,-165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10:18:28.742"/>
    </inkml:context>
    <inkml:brush xml:id="br0">
      <inkml:brushProperty name="width" value="0.05" units="cm"/>
      <inkml:brushProperty name="height" value="0.05" units="cm"/>
      <inkml:brushProperty name="color" value="#0A7854"/>
    </inkml:brush>
  </inkml:definitions>
  <inkml:trace contextRef="#ctx0" brushRef="#br0">245 1 24575,'-62'-1'0,"-67"2"0,129 0 0,0-1 0,1 0 0,-1 0 0,0 0 0,0 0 0,0 1 0,1-1 0,-1 0 0,0 0 0,0 0 0,0 1 0,0-1 0,0 0 0,0 0 0,1 0 0,-1 1 0,0-1 0,0 0 0,0 0 0,0 1 0,0-1 0,0 0 0,0 0 0,0 1 0,0-1 0,0 0 0,0 0 0,0 1 0,0-1 0,0 0 0,0 0 0,-1 1 0,1-1 0,0 0 0,0 0 0,0 0 0,0 1 0,0-1 0,0 0 0,-1 0 0,1 0 0,0 1 0,0-1 0,0 0 0,-1 0 0,1 0 0,0 0 0,0 0 0,0 1 0,-1-1 0,1 0 0,0 0 0,0 0 0,-1 0 0,1 0 0,0 0 0,-1 0 0,22 10 0,4-8 0,0-2 0,1 0 0,34-6 0,30 0 0,-152 22 0,-96-15 65,81-2-1495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10:18:33.699"/>
    </inkml:context>
    <inkml:brush xml:id="br0">
      <inkml:brushProperty name="width" value="0.05" units="cm"/>
      <inkml:brushProperty name="height" value="0.05" units="cm"/>
      <inkml:brushProperty name="color" value="#0A7854"/>
    </inkml:brush>
  </inkml:definitions>
  <inkml:trace contextRef="#ctx0" brushRef="#br0">147 0 24575,'-40'0'0,"36"0"0,6 0 0,21 0 0,320 0 0,-310 10 0,-18 0 0,-15-9 0,0-1 0,1 0 0,-1 1 0,0-1 0,0 0 0,0 1 0,1-1 0,-1 0 0,0 1 0,0-1 0,0 0 0,0 1 0,0-1 0,0 0 0,0 1 0,0-1 0,0 0 0,0 1 0,0-1 0,0 1 0,0-1 0,0 0 0,0 1 0,0-1 0,0 0 0,0 1 0,0-1 0,0 1 0,-1-1 0,1 0 0,0 0 0,0 1 0,-1-1 0,0 1 0,0 0 0,0 0 0,-1 0 0,1 0 0,-1-1 0,1 1 0,0-1 0,-1 1 0,1-1 0,-1 0 0,0 1 0,1-1 0,-1 0 0,1 0 0,-3 0 0,-31-2 0,19 1 0,-169-4 0,126 4 0,-62 2 0,87 7 0,28-6 0,1 0 0,-1-1 0,1 0 0,-1 0 0,-9 0 0,373-1 0,-252-5 0,-11-1-1365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04:00:57.682"/>
    </inkml:context>
    <inkml:brush xml:id="br0">
      <inkml:brushProperty name="width" value="0.05" units="cm"/>
      <inkml:brushProperty name="height" value="0.05" units="cm"/>
      <inkml:brushProperty name="color" value="#215C6B"/>
    </inkml:brush>
  </inkml:definitions>
  <inkml:trace contextRef="#ctx0" brushRef="#br0">121 36 24575,'60'0'0,"-37"0"0,-21 0 0,-11 0 0,-173 5 0,168-4 0,25 1 0,26 0 0,45 0 0,72-4 0,-153 2 0,-1 0 0,0 0 0,1 0 0,-1 0 0,0 0 0,1 0 0,-1 0 0,1 0 0,-1 0 0,0 0 0,1 0 0,-1 0 0,0 0 0,1 0 0,-1 0 0,0 0 0,1-1 0,-1 1 0,0 0 0,1 0 0,-1 0 0,0-1 0,1 1 0,-1 0 0,0 0 0,0-1 0,1 1 0,-1 0 0,0-1 0,0 1 0,1 0 0,-1-1 0,0 1 0,0 0 0,0-1 0,0 1 0,0 0 0,0-1 0,0 1 0,0 0 0,0-1 0,0 1 0,0-1 0,0 1 0,0 0 0,0-1 0,0 1 0,0 0 0,0-1 0,0 1 0,0 0 0,0-1 0,0 1 0,-1 0 0,1-1 0,0 1 0,-1-1 0,1 0 0,-1 0 0,0 0 0,0 0 0,0 0 0,0 0 0,0 0 0,0 0 0,0 1 0,0-1 0,0 0 0,0 0 0,-1 1 0,1-1 0,0 1 0,-3-1 0,-27-7 0,26 7 0,-1-1 0,0 1 0,0 0 0,0 0 0,-9 0 0,-17 0 0,24 0 0,-1 0 0,0 1 0,0 0 0,0 1 0,1 0 0,-10 2 0,74-3 0,-34-3 0,1 2 0,23 1 0,-38 0 0,-1 1 0,1 0 0,-1 0 0,0 0 0,0 1 0,0 1 0,0-1 0,0 1 0,0 0 0,7 5 0,-4 4-1365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4:01:31.056"/>
    </inkml:context>
    <inkml:brush xml:id="br0">
      <inkml:brushProperty name="width" value="0.3" units="cm"/>
      <inkml:brushProperty name="height" value="0.6" units="cm"/>
      <inkml:brushProperty name="color" value="#215C6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4:01:41.684"/>
    </inkml:context>
    <inkml:brush xml:id="br0">
      <inkml:brushProperty name="width" value="0.3" units="cm"/>
      <inkml:brushProperty name="height" value="0.6" units="cm"/>
      <inkml:brushProperty name="color" value="#215C6B"/>
      <inkml:brushProperty name="tip" value="rectangle"/>
      <inkml:brushProperty name="rasterOp" value="maskPen"/>
      <inkml:brushProperty name="ignorePressure" value="1"/>
    </inkml:brush>
  </inkml:definitions>
  <inkml:trace contextRef="#ctx0" brushRef="#br0">2 17,'-1'-1,"1"1,0-1,0 1,0-1,0 1,0-1,-1 1,1-1,0 1,0-1,0 1,1-1,-1 1,0-1,0 1,0-1,0 1,0-1,1 1,-1-1,0 1,0-1,1 1,-1 0,0-1,1 1,-1-1,0 1,1 0,-1-1,0 1,1 0,-1 0,1-1,-1 1,1 0,-1 0,1 0,-1-1,1 1,-1 0,1 0,-1 0,1 0,-1 0,1 0,-1 0,1 0,-1 0,1 0,-1 0,1 1,-1-1,1 0,1 1,0 0,0 0,0 1,0-1,-1 0,1 1,-1-1,1 1,-1 0,1-1,1 4,-2-3,-1 0,1 0,0 0,-1 0,1 0,-1 0,0 0,1 0,-1 1,0-1,0 0,-1 0,1 0,0 0,-1 3,-2 12,4-16,-1 0,1-1,0 1,-1 0,1-1,0 1,0-1,-1 1,1-1,0 1,0-1,0 0,-1 1,1-1,0 0,0 0,0 0,0 0,0 1,0-1,0 0,0-1,-1 1,1 0,0 0,1-1,28-2,-26 1,0 1,1 0,-1 0,1 0,-1 1,1-1,0 1,-1 0,1 1,-1-1,1 1,-1 0,1 0,6 2,-3-1,1-1,-1 0,0-1,0 0,11-1,5 0,-19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3T04:06:08.531"/>
    </inkml:context>
    <inkml:brush xml:id="br0">
      <inkml:brushProperty name="width" value="0.3" units="cm"/>
      <inkml:brushProperty name="height" value="0.6" units="cm"/>
      <inkml:brushProperty name="color" value="#2A4D5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FB7C-097B-92C2-E140-38492A2B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8DA10-C669-CF4D-BE65-49BFCA4F6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540F8-3C8E-D73E-6DEC-11E0A6D8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7FB58-83C0-B316-6446-25413717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6443-54FD-C6A7-544C-40A733E5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8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E8E3-352A-026F-FA83-6F2B6A39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BA84C-2340-6489-9B56-7AE492F3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009B-C59A-7A23-9667-4332B236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C4F0A-4F0A-5352-EBA9-A2695521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23F0B-A511-1924-E70A-DEC5F133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2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5A437-FEBD-F614-401C-9F9758E71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331F6-FDEF-EFC5-859F-E273D5559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BB74-19F5-C442-7B31-21D1F2C2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1D10-C22F-909C-8C0A-5F904F69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0B8E4-3D91-829F-BE13-3B95A059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FAB6-6B0E-EDFC-7653-8712F68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53DE-833F-6E66-EAD7-153EA7DFC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134A-D25C-DC9A-F9A0-D4318EBD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4734F-491E-4256-F529-C8FFDCF2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34A4-F11B-33FC-A5C4-53C677EE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426B-CDF6-C5ED-A94D-FA68D475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1C82-EBBC-E96A-EC8C-A76A7951B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35D92-5C5B-E72E-20FC-632CC372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649C9-716F-D14F-5C56-0AF3C605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D475-2184-A464-641D-8E7B5BF6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59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39B8-0F18-E248-7383-A5F69D7E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6033-7A92-B2FB-C9A6-0D41C497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CB2C0-02D7-314A-A152-7080F68E9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C7B47-188D-4DCB-DC47-72E2B78E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B678-36FE-8465-59A7-524E67B6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4E64E-3F2F-0454-80F0-C6C98C7E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4A0F-53B9-C502-968F-953EE6BC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3090-FE9B-2CB4-B537-FBA37A51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2A671-0322-781B-2693-9110C4CA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5AA48-9DAB-C424-5FC9-FD3B3AC95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374DF-BBE2-D649-AB34-611AD4680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ADE0-8D3D-4C48-F81E-C1094A99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AC3A5-2156-AAEE-67CC-0AB079ED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9CFE7-69F6-414B-984F-C4DB430B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8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3DFF-B8F0-6F56-170C-0489C4C7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C3BC8-F275-5503-B66E-83FE413F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AAE0-419B-9A41-D77B-AC7C7B5F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1447-1DD8-6DE8-1BE2-990A85C2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7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D3E65-576D-559F-A4FA-4BD4DC30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83FF9-8BE7-5394-0A08-3A4137D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D1475-1D7A-1EB6-3A90-321B7A73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9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ABFB-ABC8-D7B7-2456-80151298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8AE0-1112-0F76-90C7-4EAD61BE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1C67F-7FEC-E8E0-32AA-E3643BD8E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53EF-6533-80ED-67DC-289BFD1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38A8E-C168-BD4A-B6B6-6A4E3F31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4875-DDF3-91BE-6900-3C693395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8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4E76-5532-86AB-0EA9-8031C2E6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8804C-5E02-E1C2-0022-B2D1E3ABC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80C08-3778-BB43-1BD5-39B7DA15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CD6B2-B4C8-3A3E-37F0-F06E288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08B3D-0AB6-6B04-D53F-8E50068A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9786-09A9-D75F-1C73-BAA3C5D5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5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C6245-0BAD-B2A3-0789-1B3BFECA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96A9-C323-632E-96F9-1198BC4A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116ED-98CC-08CC-6235-AFDDD46B7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9D22-9B05-426C-9424-B64BA04E6C67}" type="datetimeFigureOut">
              <a:rPr lang="zh-CN" altLang="en-US" smtClean="0"/>
              <a:t>2022/7/3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4960-7817-8924-BAD7-957451697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4C5A-9BCE-121A-2F52-71E314DF7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0619-46A8-42BF-84C2-A6349D9CB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5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_odt_hyperlink" Type="http://schemas.openxmlformats.org/officeDocument/2006/relationships/hyperlink" Target="https://www.onlinedoctranslator.com/zh-CN/?utm_source=onlinedoctranslator&amp;utm_medium=pptx&amp;utm_campaign=attribution" TargetMode="External"/><Relationship Id="r_odt_logo" Type="http://schemas.openxmlformats.org/officeDocument/2006/relationships/image" Target="../media/odt_attribution_logo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10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customXml" Target="../ink/ink13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customXml" Target="../ink/ink15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24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customXml" Target="../ink/ink27.xml"/><Relationship Id="rId4" Type="http://schemas.openxmlformats.org/officeDocument/2006/relationships/image" Target="../media/image11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customXml" Target="../ink/ink31.xml"/><Relationship Id="rId4" Type="http://schemas.openxmlformats.org/officeDocument/2006/relationships/image" Target="../media/image120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AA34-268F-4D0C-5C20-F317EDFA9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5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99912-5665-AF2D-5B34-27D211E97E9F}"/>
              </a:ext>
            </a:extLst>
          </p:cNvPr>
          <p:cNvSpPr txBox="1"/>
          <p:nvPr/>
        </p:nvSpPr>
        <p:spPr>
          <a:xfrm>
            <a:off x="1778203" y="2555928"/>
            <a:ext cx="8450868" cy="1123712"/>
          </a:xfrm>
          <a:prstGeom prst="roundRect">
            <a:avLst/>
          </a:prstGeom>
          <a:solidFill>
            <a:srgbClr val="FFD44A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defRPr>
            </a:lvl1pPr>
          </a:lstStyle>
          <a:p>
            <a:pPr rtl="0" algn="l"/>
            <a:r>
              <a:rPr lang="en-US" altLang="zh-CN" dirty="0" err="1"/>
              <a:t>混合自动重发请求</a:t>
            </a:r>
            <a:r>
              <a:rPr lang="en-US" altLang="zh-CN" dirty="0"/>
              <a:t>基础分享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59483-F298-E070-9283-B0ECC3CF8836}"/>
              </a:ext>
            </a:extLst>
          </p:cNvPr>
          <p:cNvSpPr txBox="1"/>
          <p:nvPr/>
        </p:nvSpPr>
        <p:spPr>
          <a:xfrm>
            <a:off x="3915146" y="4130417"/>
            <a:ext cx="436170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>
                <a:gradFill>
                  <a:gsLst>
                    <a:gs pos="0">
                      <a:srgbClr val="FFD44A"/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Cienet BB 南京队</a:t>
            </a:r>
            <a:endParaRPr lang="zh-CN" altLang="en-US" sz="2400" dirty="0">
              <a:gradFill>
                <a:gsLst>
                  <a:gs pos="0">
                    <a:srgbClr val="FFD44A"/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从英语翻译成中文(简体)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_odt_hyperlink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_odt_logo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289C9D-3BBA-9070-1779-E1AA095FC3A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D3B791D4-D7CD-57BB-486A-9F21D82E0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67F178-3263-15C4-08E2-E4E1121DBD8E}"/>
                </a:ext>
              </a:extLst>
            </p:cNvPr>
            <p:cNvSpPr/>
            <p:nvPr/>
          </p:nvSpPr>
          <p:spPr>
            <a:xfrm>
              <a:off x="9030878" y="5967167"/>
              <a:ext cx="2799761" cy="612742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795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4BA4F5-325A-7759-4BB6-569D6FE3672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Chart, treemap chart  Description automatically generated">
              <a:extLst>
                <a:ext uri="{FF2B5EF4-FFF2-40B4-BE49-F238E27FC236}">
                  <a16:creationId xmlns:a16="http://schemas.microsoft.com/office/drawing/2014/main" id="{8D39979A-F3F6-4F64-8E3F-B451D1417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AF3309-42F1-A0D0-CC0E-CA8DC1E2D509}"/>
                </a:ext>
              </a:extLst>
            </p:cNvPr>
            <p:cNvSpPr/>
            <p:nvPr/>
          </p:nvSpPr>
          <p:spPr>
            <a:xfrm>
              <a:off x="8595360" y="5901690"/>
              <a:ext cx="3223260" cy="67818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6259C7-8E42-ABEC-9933-4E9D4D296D58}"/>
                </a:ext>
              </a:extLst>
            </p:cNvPr>
            <p:cNvSpPr/>
            <p:nvPr/>
          </p:nvSpPr>
          <p:spPr>
            <a:xfrm>
              <a:off x="8583930" y="5890259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C95ECC-55A6-126D-7FBC-CC82DFBC7310}"/>
                </a:ext>
              </a:extLst>
            </p:cNvPr>
            <p:cNvSpPr/>
            <p:nvPr/>
          </p:nvSpPr>
          <p:spPr>
            <a:xfrm>
              <a:off x="9361170" y="5890258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b="1" dirty="0">
                  <a:solidFill>
                    <a:srgbClr val="174C6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zh-CN" altLang="en-US" sz="1400" b="1" dirty="0">
                <a:solidFill>
                  <a:srgbClr val="174C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DED9CA-BDD7-F476-1A19-A2D024175BC5}"/>
                </a:ext>
              </a:extLst>
            </p:cNvPr>
            <p:cNvSpPr/>
            <p:nvPr/>
          </p:nvSpPr>
          <p:spPr>
            <a:xfrm>
              <a:off x="10128885" y="5890260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D0D47A-1160-852B-0313-6CF39BC5BFFA}"/>
                </a:ext>
              </a:extLst>
            </p:cNvPr>
            <p:cNvSpPr/>
            <p:nvPr/>
          </p:nvSpPr>
          <p:spPr>
            <a:xfrm>
              <a:off x="8583930" y="6212201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4D1A16-09E2-F757-A457-6A3E2E6D3689}"/>
                </a:ext>
              </a:extLst>
            </p:cNvPr>
            <p:cNvSpPr/>
            <p:nvPr/>
          </p:nvSpPr>
          <p:spPr>
            <a:xfrm>
              <a:off x="9357360" y="6213156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A904F4-1A53-99D0-D6BB-1A52705B5532}"/>
                </a:ext>
              </a:extLst>
            </p:cNvPr>
            <p:cNvSpPr/>
            <p:nvPr/>
          </p:nvSpPr>
          <p:spPr>
            <a:xfrm>
              <a:off x="10128885" y="6211252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b="1" dirty="0">
                  <a:solidFill>
                    <a:srgbClr val="174C6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endParaRPr lang="zh-CN" altLang="en-US" sz="1400" b="1" dirty="0">
                <a:solidFill>
                  <a:srgbClr val="174C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92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019ED-570B-8F7B-34FA-885D274F486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Chart, treemap chart  Description automatically generated">
              <a:extLst>
                <a:ext uri="{FF2B5EF4-FFF2-40B4-BE49-F238E27FC236}">
                  <a16:creationId xmlns:a16="http://schemas.microsoft.com/office/drawing/2014/main" id="{B95DF7B1-8611-9061-247D-36CB97130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EE453D-182E-8D72-6CCC-7BF75D117AB4}"/>
                </a:ext>
              </a:extLst>
            </p:cNvPr>
            <p:cNvSpPr/>
            <p:nvPr/>
          </p:nvSpPr>
          <p:spPr>
            <a:xfrm>
              <a:off x="8595360" y="5901690"/>
              <a:ext cx="3223260" cy="67818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468BFB-1641-F710-7456-2EFDBBAEF5BA}"/>
                </a:ext>
              </a:extLst>
            </p:cNvPr>
            <p:cNvSpPr/>
            <p:nvPr/>
          </p:nvSpPr>
          <p:spPr>
            <a:xfrm>
              <a:off x="8583930" y="5890259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47A9D-6B2D-2F4E-09F3-64FA5F23463B}"/>
                </a:ext>
              </a:extLst>
            </p:cNvPr>
            <p:cNvSpPr/>
            <p:nvPr/>
          </p:nvSpPr>
          <p:spPr>
            <a:xfrm>
              <a:off x="9361170" y="5890258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b="1" dirty="0">
                  <a:solidFill>
                    <a:srgbClr val="174C6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</a:t>
              </a:r>
              <a:endParaRPr lang="zh-CN" altLang="en-US" sz="1400" b="1" dirty="0">
                <a:solidFill>
                  <a:srgbClr val="174C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3F003A-F4B7-552F-051D-28B82331793E}"/>
                </a:ext>
              </a:extLst>
            </p:cNvPr>
            <p:cNvSpPr/>
            <p:nvPr/>
          </p:nvSpPr>
          <p:spPr>
            <a:xfrm>
              <a:off x="10128885" y="5890260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73EE47-9973-B2B7-F623-59F6A460D74C}"/>
                </a:ext>
              </a:extLst>
            </p:cNvPr>
            <p:cNvSpPr/>
            <p:nvPr/>
          </p:nvSpPr>
          <p:spPr>
            <a:xfrm>
              <a:off x="8583930" y="6212201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5D6F0A-83A0-3D53-2A89-044CAE6C3754}"/>
                </a:ext>
              </a:extLst>
            </p:cNvPr>
            <p:cNvSpPr/>
            <p:nvPr/>
          </p:nvSpPr>
          <p:spPr>
            <a:xfrm>
              <a:off x="9357360" y="6213156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04B827-E4D3-C293-6417-9BB3FBDB5DD0}"/>
                </a:ext>
              </a:extLst>
            </p:cNvPr>
            <p:cNvSpPr/>
            <p:nvPr/>
          </p:nvSpPr>
          <p:spPr>
            <a:xfrm>
              <a:off x="10128885" y="6211252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b="1" dirty="0">
                  <a:solidFill>
                    <a:srgbClr val="174C6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</a:t>
              </a:r>
              <a:endParaRPr lang="zh-CN" altLang="en-US" sz="1400" b="1" dirty="0">
                <a:solidFill>
                  <a:srgbClr val="174C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14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17021-2CDA-1B11-A6A3-DAF3B1BB4A4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Diagram, treemap chart  Description automatically generated with medium confidence">
              <a:extLst>
                <a:ext uri="{FF2B5EF4-FFF2-40B4-BE49-F238E27FC236}">
                  <a16:creationId xmlns:a16="http://schemas.microsoft.com/office/drawing/2014/main" id="{F1B527AC-4BA1-B06C-BC79-0EAB81128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ADF1F-386F-4E83-E4E1-F5FE6A9B524D}"/>
                </a:ext>
              </a:extLst>
            </p:cNvPr>
            <p:cNvSpPr/>
            <p:nvPr/>
          </p:nvSpPr>
          <p:spPr>
            <a:xfrm>
              <a:off x="9039828" y="5937813"/>
              <a:ext cx="2870521" cy="613458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35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0EF5E9-E1F5-D44E-9A68-04E3F646F610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able  Description automatically generated with low confidence">
              <a:extLst>
                <a:ext uri="{FF2B5EF4-FFF2-40B4-BE49-F238E27FC236}">
                  <a16:creationId xmlns:a16="http://schemas.microsoft.com/office/drawing/2014/main" id="{9611E471-182C-409E-A9D0-84AC84B6C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7E5E12-C4B0-818E-3C90-25B51596886C}"/>
                </a:ext>
              </a:extLst>
            </p:cNvPr>
            <p:cNvSpPr/>
            <p:nvPr/>
          </p:nvSpPr>
          <p:spPr>
            <a:xfrm>
              <a:off x="8008620" y="6014720"/>
              <a:ext cx="3769360" cy="6096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6C7C3-A189-777E-1D6A-CDC0B71A58B6}"/>
                </a:ext>
              </a:extLst>
            </p:cNvPr>
            <p:cNvSpPr/>
            <p:nvPr/>
          </p:nvSpPr>
          <p:spPr>
            <a:xfrm>
              <a:off x="8007096" y="6013450"/>
              <a:ext cx="1922781" cy="195580"/>
            </a:xfrm>
            <a:prstGeom prst="rect">
              <a:avLst/>
            </a:prstGeom>
            <a:solidFill>
              <a:srgbClr val="F17C79"/>
            </a:solidFill>
            <a:ln w="9525">
              <a:solidFill>
                <a:srgbClr val="F4F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1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E8992-6E4D-2CB0-A3CB-9D46E8B1F323}"/>
                </a:ext>
              </a:extLst>
            </p:cNvPr>
            <p:cNvSpPr/>
            <p:nvPr/>
          </p:nvSpPr>
          <p:spPr>
            <a:xfrm>
              <a:off x="8005572" y="6209030"/>
              <a:ext cx="1922781" cy="194310"/>
            </a:xfrm>
            <a:prstGeom prst="rect">
              <a:avLst/>
            </a:prstGeom>
            <a:solidFill>
              <a:srgbClr val="F17C79"/>
            </a:solidFill>
            <a:ln w="9525">
              <a:solidFill>
                <a:srgbClr val="F4F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1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5B0ED8-120C-C0CF-3A94-F4CC6CB59AED}"/>
                </a:ext>
              </a:extLst>
            </p:cNvPr>
            <p:cNvSpPr/>
            <p:nvPr/>
          </p:nvSpPr>
          <p:spPr>
            <a:xfrm>
              <a:off x="8005572" y="6403340"/>
              <a:ext cx="1922781" cy="180340"/>
            </a:xfrm>
            <a:prstGeom prst="rect">
              <a:avLst/>
            </a:prstGeom>
            <a:solidFill>
              <a:srgbClr val="F17C79"/>
            </a:solidFill>
            <a:ln w="9525">
              <a:solidFill>
                <a:srgbClr val="F4F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1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8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71D0D-3748-34D6-42E4-2C245BE1CA2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, timeline  Description automatically generated">
              <a:extLst>
                <a:ext uri="{FF2B5EF4-FFF2-40B4-BE49-F238E27FC236}">
                  <a16:creationId xmlns:a16="http://schemas.microsoft.com/office/drawing/2014/main" id="{4ADA20B9-BE40-64B9-5B5F-4BFC01372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CD2B44-16DE-E23C-D2AD-622602402567}"/>
                </a:ext>
              </a:extLst>
            </p:cNvPr>
            <p:cNvSpPr/>
            <p:nvPr/>
          </p:nvSpPr>
          <p:spPr>
            <a:xfrm>
              <a:off x="9016678" y="6030410"/>
              <a:ext cx="2905246" cy="54401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4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9C6EAE-861E-28D7-8BE9-8083CD71FD3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chart  Description automatically generated">
              <a:extLst>
                <a:ext uri="{FF2B5EF4-FFF2-40B4-BE49-F238E27FC236}">
                  <a16:creationId xmlns:a16="http://schemas.microsoft.com/office/drawing/2014/main" id="{80BC0390-7F2C-6E95-85ED-B1738D7B1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DDC4D8-CA76-2522-E9CE-46D95798C6CB}"/>
                </a:ext>
              </a:extLst>
            </p:cNvPr>
            <p:cNvSpPr/>
            <p:nvPr/>
          </p:nvSpPr>
          <p:spPr>
            <a:xfrm>
              <a:off x="9005104" y="5903089"/>
              <a:ext cx="2835797" cy="752354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8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50CA96-125F-F21F-4E75-CA70901CE5F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31059939-2199-EE9B-025B-86010C13A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037C6C-854D-8AF9-CB4F-E8755C6CD911}"/>
                </a:ext>
              </a:extLst>
            </p:cNvPr>
            <p:cNvSpPr/>
            <p:nvPr/>
          </p:nvSpPr>
          <p:spPr>
            <a:xfrm>
              <a:off x="8973820" y="5872480"/>
              <a:ext cx="2801620" cy="69088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62981E-F76A-8387-53A6-0AE86C828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8974836" y="5864860"/>
              <a:ext cx="1921764" cy="3248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59530E-95EF-5F4A-1275-FCFAA808643F}"/>
                </a:ext>
              </a:extLst>
            </p:cNvPr>
            <p:cNvSpPr/>
            <p:nvPr/>
          </p:nvSpPr>
          <p:spPr>
            <a:xfrm>
              <a:off x="8971915" y="6189664"/>
              <a:ext cx="1145540" cy="32480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BAE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00" b="1" dirty="0">
                  <a:solidFill>
                    <a:srgbClr val="15415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</a:t>
              </a:r>
              <a:endParaRPr lang="zh-CN" altLang="en-US" sz="1000" b="1" dirty="0">
                <a:solidFill>
                  <a:srgbClr val="15415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26ACA2-CEF8-2F18-C207-9D219F7DE02C}"/>
                </a:ext>
              </a:extLst>
            </p:cNvPr>
            <p:cNvSpPr/>
            <p:nvPr/>
          </p:nvSpPr>
          <p:spPr>
            <a:xfrm>
              <a:off x="10117455" y="6189664"/>
              <a:ext cx="393065" cy="32480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BAE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00" b="1" dirty="0">
                  <a:solidFill>
                    <a:srgbClr val="15415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</a:t>
              </a:r>
              <a:endParaRPr lang="zh-CN" altLang="en-US" sz="1000" b="1" dirty="0">
                <a:solidFill>
                  <a:srgbClr val="15415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5E37DB-AA5A-5E70-CDAF-6C8823E0F5D4}"/>
                </a:ext>
              </a:extLst>
            </p:cNvPr>
            <p:cNvSpPr/>
            <p:nvPr/>
          </p:nvSpPr>
          <p:spPr>
            <a:xfrm>
              <a:off x="10507029" y="6189664"/>
              <a:ext cx="389572" cy="32480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BAE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09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EF4A3-AC5B-073E-75AC-F2381A1439D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computer  Description automatically generated with medium confidence">
              <a:extLst>
                <a:ext uri="{FF2B5EF4-FFF2-40B4-BE49-F238E27FC236}">
                  <a16:creationId xmlns:a16="http://schemas.microsoft.com/office/drawing/2014/main" id="{B2CC27C2-A1E2-A355-ECC5-C7F23F7CA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35E99-5FFE-8F5F-74FB-0EC15617DE46}"/>
                </a:ext>
              </a:extLst>
            </p:cNvPr>
            <p:cNvSpPr/>
            <p:nvPr/>
          </p:nvSpPr>
          <p:spPr>
            <a:xfrm>
              <a:off x="9028253" y="6041985"/>
              <a:ext cx="2905246" cy="590309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30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46C254-4A38-F3FB-401E-F2AEF70DFEE9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2DA02F58-0688-448B-340A-7FBD7D70E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30AC53-4710-7D02-1934-2769F01962A0}"/>
                </a:ext>
              </a:extLst>
            </p:cNvPr>
            <p:cNvSpPr/>
            <p:nvPr/>
          </p:nvSpPr>
          <p:spPr>
            <a:xfrm>
              <a:off x="8597900" y="5773420"/>
              <a:ext cx="3235562" cy="844196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11CF28-7AB7-84C2-860E-B26F4394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6376" y="5773420"/>
              <a:ext cx="2310436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10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CEDB98-7256-777E-8425-A70F2F733386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16A64B03-A075-F0FE-3708-9F60688E9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905338-3CCD-E53B-92F8-AD3DBC8E389B}"/>
                </a:ext>
              </a:extLst>
            </p:cNvPr>
            <p:cNvSpPr/>
            <p:nvPr/>
          </p:nvSpPr>
          <p:spPr>
            <a:xfrm>
              <a:off x="9050020" y="5991860"/>
              <a:ext cx="2321560" cy="353060"/>
            </a:xfrm>
            <a:prstGeom prst="rect">
              <a:avLst/>
            </a:prstGeom>
            <a:solidFill>
              <a:srgbClr val="174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1C8E3-5C70-3371-0FD7-6BF9CAA3499D}"/>
                </a:ext>
              </a:extLst>
            </p:cNvPr>
            <p:cNvSpPr/>
            <p:nvPr/>
          </p:nvSpPr>
          <p:spPr>
            <a:xfrm>
              <a:off x="9108440" y="6344920"/>
              <a:ext cx="2710180" cy="18796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118B17-2E10-F368-B851-4FBD67560F3A}"/>
                </a:ext>
              </a:extLst>
            </p:cNvPr>
            <p:cNvSpPr/>
            <p:nvPr/>
          </p:nvSpPr>
          <p:spPr>
            <a:xfrm>
              <a:off x="11371580" y="6035040"/>
              <a:ext cx="480060" cy="33020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34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823E15-7AE5-8668-B607-0D4E58F4315C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 with medium confidence">
              <a:extLst>
                <a:ext uri="{FF2B5EF4-FFF2-40B4-BE49-F238E27FC236}">
                  <a16:creationId xmlns:a16="http://schemas.microsoft.com/office/drawing/2014/main" id="{8BFA2EF4-0080-D49D-BF80-12DC97ED6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D32793-4947-A43F-1608-CFCE46327331}"/>
                </a:ext>
              </a:extLst>
            </p:cNvPr>
            <p:cNvSpPr/>
            <p:nvPr/>
          </p:nvSpPr>
          <p:spPr>
            <a:xfrm>
              <a:off x="9037320" y="5958840"/>
              <a:ext cx="2804160" cy="62484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78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Chart, treemap chart  Description automatically generated">
            <a:extLst>
              <a:ext uri="{FF2B5EF4-FFF2-40B4-BE49-F238E27FC236}">
                <a16:creationId xmlns:a16="http://schemas.microsoft.com/office/drawing/2014/main" id="{57DD20E8-8D05-3EA5-A4BF-FBF8B9F76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DEDC63-5122-5C87-1FBF-93D005589A49}"/>
              </a:ext>
            </a:extLst>
          </p:cNvPr>
          <p:cNvGrpSpPr/>
          <p:nvPr/>
        </p:nvGrpSpPr>
        <p:grpSpPr>
          <a:xfrm>
            <a:off x="8583930" y="5890258"/>
            <a:ext cx="3234690" cy="689612"/>
            <a:chOff x="8583930" y="5890258"/>
            <a:chExt cx="3234690" cy="6896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CDCC5-D8D5-DF88-6ECD-528852A49132}"/>
                </a:ext>
              </a:extLst>
            </p:cNvPr>
            <p:cNvSpPr/>
            <p:nvPr/>
          </p:nvSpPr>
          <p:spPr>
            <a:xfrm>
              <a:off x="8595360" y="5901690"/>
              <a:ext cx="3223260" cy="67818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B3792-C78B-E70A-7EDD-74A5A7328221}"/>
                </a:ext>
              </a:extLst>
            </p:cNvPr>
            <p:cNvSpPr/>
            <p:nvPr/>
          </p:nvSpPr>
          <p:spPr>
            <a:xfrm>
              <a:off x="8583930" y="5890259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CFF15-3B15-461A-DD98-52D16E4A68F2}"/>
                </a:ext>
              </a:extLst>
            </p:cNvPr>
            <p:cNvSpPr/>
            <p:nvPr/>
          </p:nvSpPr>
          <p:spPr>
            <a:xfrm>
              <a:off x="9361170" y="5890258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600" b="1" dirty="0">
                  <a:solidFill>
                    <a:srgbClr val="174C69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- 6</a:t>
              </a:r>
              <a:endParaRPr lang="zh-CN" altLang="en-US" sz="1600" b="1" dirty="0">
                <a:solidFill>
                  <a:srgbClr val="174C69"/>
                </a:solidFill>
                <a:latin typeface="Nirmala Text" panose="020B0502040204020203" pitchFamily="34" charset="0"/>
                <a:ea typeface="Microsoft YaHei" panose="020B0503020204020204" pitchFamily="34" charset="-122"/>
                <a:cs typeface="Nirmala Text" panose="020B05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1A58EE-27B5-0CA5-D00B-DE8138A4EE0E}"/>
                </a:ext>
              </a:extLst>
            </p:cNvPr>
            <p:cNvSpPr/>
            <p:nvPr/>
          </p:nvSpPr>
          <p:spPr>
            <a:xfrm>
              <a:off x="10128885" y="5890260"/>
              <a:ext cx="762000" cy="325755"/>
            </a:xfrm>
            <a:prstGeom prst="rect">
              <a:avLst/>
            </a:prstGeom>
            <a:solidFill>
              <a:srgbClr val="154158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2B9821-01F1-E64A-CD5D-FE381B6C39D5}"/>
                </a:ext>
              </a:extLst>
            </p:cNvPr>
            <p:cNvSpPr/>
            <p:nvPr/>
          </p:nvSpPr>
          <p:spPr>
            <a:xfrm>
              <a:off x="8583930" y="6212201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6AA5C4-9F38-D3AE-3764-F5E3BDB680A8}"/>
                </a:ext>
              </a:extLst>
            </p:cNvPr>
            <p:cNvSpPr/>
            <p:nvPr/>
          </p:nvSpPr>
          <p:spPr>
            <a:xfrm>
              <a:off x="9357360" y="6213156"/>
              <a:ext cx="762000" cy="3257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FA5571-501B-E4F3-6442-BDBC907194A2}"/>
                </a:ext>
              </a:extLst>
            </p:cNvPr>
            <p:cNvSpPr/>
            <p:nvPr/>
          </p:nvSpPr>
          <p:spPr>
            <a:xfrm>
              <a:off x="10128885" y="6211252"/>
              <a:ext cx="762000" cy="3257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D9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600" b="1" dirty="0">
                  <a:solidFill>
                    <a:srgbClr val="174C69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- 6</a:t>
              </a:r>
              <a:endParaRPr lang="zh-CN" altLang="en-US" sz="1600" b="1" dirty="0">
                <a:solidFill>
                  <a:srgbClr val="174C69"/>
                </a:solidFill>
                <a:latin typeface="Nirmala Text" panose="020B0502040204020203" pitchFamily="34" charset="0"/>
                <a:ea typeface="Microsoft YaHei" panose="020B0503020204020204" pitchFamily="34" charset="-122"/>
                <a:cs typeface="Nirmala Tex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B61BD-9B29-573F-CB15-91C795EE2564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787B248A-21C1-28CC-CD94-448FB9561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64315C-0000-9F84-894B-604E63B3C9DC}"/>
                </a:ext>
              </a:extLst>
            </p:cNvPr>
            <p:cNvSpPr/>
            <p:nvPr/>
          </p:nvSpPr>
          <p:spPr>
            <a:xfrm>
              <a:off x="8591550" y="6107430"/>
              <a:ext cx="3227070" cy="38862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61493A-BA5A-717C-970A-AAB3AA21EC3C}"/>
                </a:ext>
              </a:extLst>
            </p:cNvPr>
            <p:cNvSpPr/>
            <p:nvPr/>
          </p:nvSpPr>
          <p:spPr>
            <a:xfrm>
              <a:off x="8590026" y="6107430"/>
              <a:ext cx="765429" cy="339090"/>
            </a:xfrm>
            <a:prstGeom prst="rect">
              <a:avLst/>
            </a:prstGeom>
            <a:solidFill>
              <a:srgbClr val="154158"/>
            </a:solidFill>
            <a:ln w="9525">
              <a:solidFill>
                <a:srgbClr val="7EA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EB2EF1-C228-3726-7502-DFFA6728D084}"/>
                </a:ext>
              </a:extLst>
            </p:cNvPr>
            <p:cNvSpPr/>
            <p:nvPr/>
          </p:nvSpPr>
          <p:spPr>
            <a:xfrm>
              <a:off x="9355455" y="6107430"/>
              <a:ext cx="765429" cy="339090"/>
            </a:xfrm>
            <a:prstGeom prst="rect">
              <a:avLst/>
            </a:prstGeom>
            <a:solidFill>
              <a:srgbClr val="154158"/>
            </a:solidFill>
            <a:ln w="9525">
              <a:solidFill>
                <a:srgbClr val="7EA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</a:t>
              </a:r>
              <a:endParaRPr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08E4B9-8F47-9F1A-B3CC-E01D2DF34669}"/>
                </a:ext>
              </a:extLst>
            </p:cNvPr>
            <p:cNvSpPr/>
            <p:nvPr/>
          </p:nvSpPr>
          <p:spPr>
            <a:xfrm>
              <a:off x="10119360" y="6107430"/>
              <a:ext cx="779145" cy="3390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7EA1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b="1" dirty="0">
                  <a:solidFill>
                    <a:srgbClr val="154158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- 6</a:t>
              </a:r>
              <a:endParaRPr lang="zh-CN" altLang="en-US" sz="1400" b="1" dirty="0">
                <a:solidFill>
                  <a:srgbClr val="154158"/>
                </a:solidFill>
                <a:latin typeface="Nirmala Text" panose="020B0502040204020203" pitchFamily="34" charset="0"/>
                <a:cs typeface="Nirmala Text" panose="020B0502040204020203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752B50-5150-5DEF-F162-7721504C7126}"/>
                    </a:ext>
                  </a:extLst>
                </p14:cNvPr>
                <p14:cNvContentPartPr/>
                <p14:nvPr/>
              </p14:nvContentPartPr>
              <p14:xfrm>
                <a:off x="9208965" y="6064110"/>
                <a:ext cx="12312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752B50-5150-5DEF-F162-7721504C71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00325" y="6055470"/>
                  <a:ext cx="14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4691EF-335C-2D08-129B-0B98274CCE65}"/>
                    </a:ext>
                  </a:extLst>
                </p14:cNvPr>
                <p14:cNvContentPartPr/>
                <p14:nvPr/>
              </p14:nvContentPartPr>
              <p14:xfrm>
                <a:off x="9221925" y="598131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4691EF-335C-2D08-129B-0B98274CCE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67925" y="587367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DD2E30-5B1C-0C75-399A-97DF3BF0C3D4}"/>
                    </a:ext>
                  </a:extLst>
                </p14:cNvPr>
                <p14:cNvContentPartPr/>
                <p14:nvPr/>
              </p14:nvContentPartPr>
              <p14:xfrm>
                <a:off x="9202485" y="5966190"/>
                <a:ext cx="91800" cy="2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DD2E30-5B1C-0C75-399A-97DF3BF0C3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8485" y="5858190"/>
                  <a:ext cx="199440" cy="24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708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AA1F4361-3050-6F1E-4807-71B1F71B3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6F25A-A1F1-48D0-8113-C7F5582FB610}"/>
              </a:ext>
            </a:extLst>
          </p:cNvPr>
          <p:cNvSpPr/>
          <p:nvPr/>
        </p:nvSpPr>
        <p:spPr>
          <a:xfrm>
            <a:off x="8935656" y="5984111"/>
            <a:ext cx="2963119" cy="601884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0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Diagram, schematic  Description automatically generated">
            <a:extLst>
              <a:ext uri="{FF2B5EF4-FFF2-40B4-BE49-F238E27FC236}">
                <a16:creationId xmlns:a16="http://schemas.microsoft.com/office/drawing/2014/main" id="{653655D8-B864-9871-E7DF-48154405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95047-6AAF-2A81-1EE2-82EDDD516CE2}"/>
              </a:ext>
            </a:extLst>
          </p:cNvPr>
          <p:cNvSpPr/>
          <p:nvPr/>
        </p:nvSpPr>
        <p:spPr>
          <a:xfrm>
            <a:off x="8991600" y="5994400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26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99C6980F-13D4-C568-D91D-829B13DC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00C88-F3EE-DC71-4851-286CCDF1AEE1}"/>
              </a:ext>
            </a:extLst>
          </p:cNvPr>
          <p:cNvSpPr/>
          <p:nvPr/>
        </p:nvSpPr>
        <p:spPr>
          <a:xfrm>
            <a:off x="8991600" y="599440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9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1AC851D9-0662-0A45-236C-C1FA8B705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D77054-F406-B375-76ED-D03146D059D4}"/>
              </a:ext>
            </a:extLst>
          </p:cNvPr>
          <p:cNvSpPr/>
          <p:nvPr/>
        </p:nvSpPr>
        <p:spPr>
          <a:xfrm>
            <a:off x="8991600" y="599440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3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8E482A29-F48B-4C29-5CB1-488B19860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8282D-9558-ED39-8F62-D266F63B373D}"/>
              </a:ext>
            </a:extLst>
          </p:cNvPr>
          <p:cNvSpPr/>
          <p:nvPr/>
        </p:nvSpPr>
        <p:spPr>
          <a:xfrm>
            <a:off x="8991600" y="599440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1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application  Description automatically generated">
            <a:extLst>
              <a:ext uri="{FF2B5EF4-FFF2-40B4-BE49-F238E27FC236}">
                <a16:creationId xmlns:a16="http://schemas.microsoft.com/office/drawing/2014/main" id="{CB10A213-9BE1-99A9-D689-1CE823B67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D5086B-0994-F9F4-A626-FE17A6B3C5CE}"/>
              </a:ext>
            </a:extLst>
          </p:cNvPr>
          <p:cNvSpPr/>
          <p:nvPr/>
        </p:nvSpPr>
        <p:spPr>
          <a:xfrm>
            <a:off x="8991600" y="606552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5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D9629B52-C4B3-7A75-FAA2-52C925DB3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D4E0B5-BAC0-3C02-ED0D-A34083634032}"/>
              </a:ext>
            </a:extLst>
          </p:cNvPr>
          <p:cNvSpPr/>
          <p:nvPr/>
        </p:nvSpPr>
        <p:spPr>
          <a:xfrm>
            <a:off x="8991600" y="5994400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7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7DC7A7-DB7C-D1AF-28A8-757D312C651F}"/>
              </a:ext>
            </a:extLst>
          </p:cNvPr>
          <p:cNvGrpSpPr/>
          <p:nvPr/>
        </p:nvGrpSpPr>
        <p:grpSpPr>
          <a:xfrm>
            <a:off x="-45700" y="1282"/>
            <a:ext cx="12191980" cy="6856718"/>
            <a:chOff x="-45700" y="1282"/>
            <a:chExt cx="12191980" cy="6856718"/>
          </a:xfrm>
        </p:grpSpPr>
        <p:pic>
          <p:nvPicPr>
            <p:cNvPr id="5" name="Picture 4" descr="Graphical user interface  Description automatically generated">
              <a:extLst>
                <a:ext uri="{FF2B5EF4-FFF2-40B4-BE49-F238E27FC236}">
                  <a16:creationId xmlns:a16="http://schemas.microsoft.com/office/drawing/2014/main" id="{3863356C-3345-950B-0476-A4E707A63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-4570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41851D-BA25-B4EA-C634-F3436F9D47D0}"/>
                </a:ext>
              </a:extLst>
            </p:cNvPr>
            <p:cNvSpPr/>
            <p:nvPr/>
          </p:nvSpPr>
          <p:spPr>
            <a:xfrm>
              <a:off x="9050655" y="6149340"/>
              <a:ext cx="2276094" cy="198120"/>
            </a:xfrm>
            <a:prstGeom prst="rect">
              <a:avLst/>
            </a:prstGeom>
            <a:solidFill>
              <a:srgbClr val="174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6BB047-D395-CF29-3004-3AC220DAE379}"/>
                </a:ext>
              </a:extLst>
            </p:cNvPr>
            <p:cNvSpPr/>
            <p:nvPr/>
          </p:nvSpPr>
          <p:spPr>
            <a:xfrm>
              <a:off x="9058275" y="6347460"/>
              <a:ext cx="2312670" cy="19812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DCF7D9-9F5A-3AEC-A51A-896B7EC61D9A}"/>
                </a:ext>
              </a:extLst>
            </p:cNvPr>
            <p:cNvSpPr/>
            <p:nvPr/>
          </p:nvSpPr>
          <p:spPr>
            <a:xfrm>
              <a:off x="11326749" y="6133147"/>
              <a:ext cx="474726" cy="428625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942FC4-AD7E-129A-E9C2-A8E50460D4F6}"/>
                    </a:ext>
                  </a:extLst>
                </p14:cNvPr>
                <p14:cNvContentPartPr/>
                <p14:nvPr/>
              </p14:nvContentPartPr>
              <p14:xfrm>
                <a:off x="9183795" y="609390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942FC4-AD7E-129A-E9C2-A8E50460D4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75155" y="60849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D04B18-4C02-383B-B765-D1B16F61001B}"/>
                    </a:ext>
                  </a:extLst>
                </p14:cNvPr>
                <p14:cNvContentPartPr/>
                <p14:nvPr/>
              </p14:nvContentPartPr>
              <p14:xfrm>
                <a:off x="9085515" y="6057180"/>
                <a:ext cx="29628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D04B18-4C02-383B-B765-D1B16F6100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76515" y="6048180"/>
                  <a:ext cx="313920" cy="10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3966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">
            <a:extLst>
              <a:ext uri="{FF2B5EF4-FFF2-40B4-BE49-F238E27FC236}">
                <a16:creationId xmlns:a16="http://schemas.microsoft.com/office/drawing/2014/main" id="{E400F773-7564-4C0C-F012-22947BDB9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C88B4-DB7A-6E19-8EB7-AF812F0361E3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83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B341A00B-675A-D650-DFDA-E0DB4B93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659854-8567-C8EB-1915-8785521F53CD}"/>
              </a:ext>
            </a:extLst>
          </p:cNvPr>
          <p:cNvSpPr/>
          <p:nvPr/>
        </p:nvSpPr>
        <p:spPr>
          <a:xfrm>
            <a:off x="8971280" y="6116320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60BDE4-6A6F-6478-AD07-90E12E1BD9CA}"/>
                  </a:ext>
                </a:extLst>
              </p14:cNvPr>
              <p14:cNvContentPartPr/>
              <p14:nvPr/>
            </p14:nvContentPartPr>
            <p14:xfrm>
              <a:off x="8343795" y="538128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60BDE4-6A6F-6478-AD07-90E12E1BD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9795" y="5273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7601C3-6EF0-EE29-5024-222B01EB37CC}"/>
                  </a:ext>
                </a:extLst>
              </p14:cNvPr>
              <p14:cNvContentPartPr/>
              <p14:nvPr/>
            </p14:nvContentPartPr>
            <p14:xfrm>
              <a:off x="8353155" y="5411520"/>
              <a:ext cx="98640" cy="5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7601C3-6EF0-EE29-5024-222B01EB3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9515" y="5303520"/>
                <a:ext cx="206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96ABD6-C2B0-D2FB-91EF-1B63E8E302AC}"/>
                  </a:ext>
                </a:extLst>
              </p14:cNvPr>
              <p14:cNvContentPartPr/>
              <p14:nvPr/>
            </p14:nvContentPartPr>
            <p14:xfrm>
              <a:off x="9199155" y="6042600"/>
              <a:ext cx="158040" cy="23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96ABD6-C2B0-D2FB-91EF-1B63E8E302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1515" y="6006960"/>
                <a:ext cx="19368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54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8D7036C6-36CC-AF43-4315-05B9D6DF6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4E4C88-3F39-D065-2789-8A7B55219060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81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timeline  Description automatically generated">
            <a:extLst>
              <a:ext uri="{FF2B5EF4-FFF2-40B4-BE49-F238E27FC236}">
                <a16:creationId xmlns:a16="http://schemas.microsoft.com/office/drawing/2014/main" id="{8FC2234B-201E-AE2E-DF37-F4155B3B3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9FD277-ED2E-0995-6D5E-2049E7522F94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96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3DBA99-0344-7658-893A-15C2F941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20" name="Content Placeholder 4" descr="Treemap chart  Description automatically generated">
            <a:extLst>
              <a:ext uri="{FF2B5EF4-FFF2-40B4-BE49-F238E27FC236}">
                <a16:creationId xmlns:a16="http://schemas.microsoft.com/office/drawing/2014/main" id="{290C7799-B2FB-9735-98DD-D3C0D75F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30162E-F6FD-DB4E-D557-580F28B14B3C}"/>
              </a:ext>
            </a:extLst>
          </p:cNvPr>
          <p:cNvSpPr/>
          <p:nvPr/>
        </p:nvSpPr>
        <p:spPr>
          <a:xfrm>
            <a:off x="8591550" y="5897880"/>
            <a:ext cx="3299460" cy="6629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BF6F07-736B-FB1B-C35A-A36DD820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90026" y="5886448"/>
            <a:ext cx="2318004" cy="331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C6B5FB-CEFE-F308-46E4-E9CBA999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217" y="6217918"/>
            <a:ext cx="1533144" cy="33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091349-4A93-C2AF-AC93-3E4C17551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360" y="6215294"/>
            <a:ext cx="788669" cy="3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66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BE64229B-AE7A-FBA4-3E1D-6BD87C657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D399F6-FC93-B532-639A-883317916E05}"/>
              </a:ext>
            </a:extLst>
          </p:cNvPr>
          <p:cNvSpPr/>
          <p:nvPr/>
        </p:nvSpPr>
        <p:spPr>
          <a:xfrm>
            <a:off x="8600977" y="6004142"/>
            <a:ext cx="3299460" cy="6629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A4EAA-84A7-BC7D-A350-897CF315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99453" y="5981282"/>
            <a:ext cx="2308577" cy="23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5CB92-B3A7-8A70-A569-9537D73B6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169" y="6418474"/>
            <a:ext cx="1547904" cy="234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D99AD-ACF0-2C7C-1FAB-4C75D68E3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597" y="6422547"/>
            <a:ext cx="773909" cy="21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FC91E-94F5-A4AF-4C10-5AEBF7F2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97929" y="6203166"/>
            <a:ext cx="2308577" cy="2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 with medium confidence">
            <a:extLst>
              <a:ext uri="{FF2B5EF4-FFF2-40B4-BE49-F238E27FC236}">
                <a16:creationId xmlns:a16="http://schemas.microsoft.com/office/drawing/2014/main" id="{0E1B624D-C603-0AAF-5FDC-AFDCF1615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E9B332-FCE6-BCAB-F9A4-F035D98579AD}"/>
              </a:ext>
            </a:extLst>
          </p:cNvPr>
          <p:cNvSpPr/>
          <p:nvPr/>
        </p:nvSpPr>
        <p:spPr>
          <a:xfrm>
            <a:off x="9075420" y="6046470"/>
            <a:ext cx="1985010" cy="4724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18E95-208D-E1CD-E715-F27647B04C6F}"/>
              </a:ext>
            </a:extLst>
          </p:cNvPr>
          <p:cNvSpPr/>
          <p:nvPr/>
        </p:nvSpPr>
        <p:spPr>
          <a:xfrm>
            <a:off x="11060430" y="6149340"/>
            <a:ext cx="902970" cy="4724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DDE90A-B2AE-13DE-64D3-3DCB646EBFAD}"/>
              </a:ext>
            </a:extLst>
          </p:cNvPr>
          <p:cNvSpPr/>
          <p:nvPr/>
        </p:nvSpPr>
        <p:spPr>
          <a:xfrm>
            <a:off x="7054596" y="6008370"/>
            <a:ext cx="2872740" cy="49149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63489-8EF6-1A47-0DC8-E93D19E20BCB}"/>
              </a:ext>
            </a:extLst>
          </p:cNvPr>
          <p:cNvSpPr/>
          <p:nvPr/>
        </p:nvSpPr>
        <p:spPr>
          <a:xfrm>
            <a:off x="9927336" y="6008370"/>
            <a:ext cx="965454" cy="49149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46944C-1577-FBAA-8F20-BEF858A97537}"/>
                  </a:ext>
                </a:extLst>
              </p:cNvPr>
              <p:cNvSpPr txBox="1"/>
              <p:nvPr/>
            </p:nvSpPr>
            <p:spPr>
              <a:xfrm>
                <a:off x="9878439" y="6067246"/>
                <a:ext cx="10007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𝐷𝐴𝑈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1200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46944C-1577-FBAA-8F20-BEF858A97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439" y="6067246"/>
                <a:ext cx="1000764" cy="184666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18079-0616-ECE7-2B36-C611AFCCEC3B}"/>
                  </a:ext>
                </a:extLst>
              </p:cNvPr>
              <p:cNvSpPr txBox="1"/>
              <p:nvPr/>
            </p:nvSpPr>
            <p:spPr>
              <a:xfrm>
                <a:off x="9885614" y="6251912"/>
                <a:ext cx="10007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rt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𝑆𝑃𝑆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1200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18079-0616-ECE7-2B36-C611AFCC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614" y="6251912"/>
                <a:ext cx="1000764" cy="184666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pPr rtl="0" algn="l"/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08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timeline  Description automatically generated">
            <a:extLst>
              <a:ext uri="{FF2B5EF4-FFF2-40B4-BE49-F238E27FC236}">
                <a16:creationId xmlns:a16="http://schemas.microsoft.com/office/drawing/2014/main" id="{97848486-B72B-FBC6-6A24-F1BE4E0D3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CD69C-80C0-082C-DFD3-C62C8CBDDDCD}"/>
              </a:ext>
            </a:extLst>
          </p:cNvPr>
          <p:cNvSpPr/>
          <p:nvPr/>
        </p:nvSpPr>
        <p:spPr>
          <a:xfrm>
            <a:off x="9083040" y="6047740"/>
            <a:ext cx="2776220" cy="4470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420E5-F4D4-BF6C-D945-FD0D959310F3}"/>
              </a:ext>
            </a:extLst>
          </p:cNvPr>
          <p:cNvSpPr/>
          <p:nvPr/>
        </p:nvSpPr>
        <p:spPr>
          <a:xfrm>
            <a:off x="8736330" y="6008370"/>
            <a:ext cx="1186815" cy="19431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800" b="1" dirty="0">
                <a:latin typeface="Microsoft New Tai Lue" panose="020B0502040204020203" pitchFamily="34" charset="0"/>
                <a:ea typeface="Microsoft YaHei UI" panose="020B0503020204020204" pitchFamily="34" charset="-122"/>
                <a:cs typeface="Microsoft New Tai Lue" panose="020B0502040204020203" pitchFamily="34" charset="0"/>
              </a:rPr>
              <a:t>1</a:t>
            </a:r>
            <a:endParaRPr lang="zh-CN" altLang="en-US" sz="800" b="1" dirty="0">
              <a:latin typeface="Microsoft New Tai Lue" panose="020B0502040204020203" pitchFamily="34" charset="0"/>
              <a:ea typeface="Microsoft YaHei UI" panose="020B0503020204020204" pitchFamily="34" charset="-122"/>
              <a:cs typeface="Microsoft New Tai Lue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4EDE5-EA32-15FA-92CC-05200A7C8B4C}"/>
              </a:ext>
            </a:extLst>
          </p:cNvPr>
          <p:cNvSpPr/>
          <p:nvPr/>
        </p:nvSpPr>
        <p:spPr>
          <a:xfrm>
            <a:off x="9923145" y="6008370"/>
            <a:ext cx="1203960" cy="19431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0</a:t>
            </a:r>
            <a:r>
              <a:rPr lang="zh-CN" altLang="en-US" sz="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，</a:t>
            </a:r>
            <a:r>
              <a:rPr lang="en-US" altLang="zh-CN" sz="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0</a:t>
            </a:r>
            <a:endParaRPr lang="zh-CN" altLang="en-US" sz="8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93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7926F5FF-C50E-6493-5AE2-5D93AA3FD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99E1F8-03D2-287C-7D7D-9721FB4715B0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576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Diagram  Description automatically generated">
            <a:extLst>
              <a:ext uri="{FF2B5EF4-FFF2-40B4-BE49-F238E27FC236}">
                <a16:creationId xmlns:a16="http://schemas.microsoft.com/office/drawing/2014/main" id="{B72B16E5-EB0F-2134-7AF4-F6F44A213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D014B0-B48F-BEDC-A1A8-4B09C7C4BA8F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CA526-A67E-A19D-56A6-26AA361DACD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E584E2C7-B8EC-1A38-51CC-C9DCEA6FC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68B87-1C1A-356E-0CBF-FE3B9D473F94}"/>
                </a:ext>
              </a:extLst>
            </p:cNvPr>
            <p:cNvSpPr/>
            <p:nvPr/>
          </p:nvSpPr>
          <p:spPr>
            <a:xfrm>
              <a:off x="8993529" y="6007261"/>
              <a:ext cx="2882096" cy="578734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058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timeline  Description automatically generated">
            <a:extLst>
              <a:ext uri="{FF2B5EF4-FFF2-40B4-BE49-F238E27FC236}">
                <a16:creationId xmlns:a16="http://schemas.microsoft.com/office/drawing/2014/main" id="{6841F84F-488F-93F7-9428-9B6C4428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082770-AAC6-976D-A9A1-39296508E94B}"/>
              </a:ext>
            </a:extLst>
          </p:cNvPr>
          <p:cNvSpPr/>
          <p:nvPr/>
        </p:nvSpPr>
        <p:spPr>
          <a:xfrm>
            <a:off x="8997696" y="6053328"/>
            <a:ext cx="1877568" cy="469392"/>
          </a:xfrm>
          <a:prstGeom prst="rect">
            <a:avLst/>
          </a:prstGeom>
          <a:solidFill>
            <a:srgbClr val="2A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7886D-2E1F-A61C-AEE8-0FB241DD7624}"/>
              </a:ext>
            </a:extLst>
          </p:cNvPr>
          <p:cNvSpPr/>
          <p:nvPr/>
        </p:nvSpPr>
        <p:spPr>
          <a:xfrm>
            <a:off x="10905744" y="6065520"/>
            <a:ext cx="1048512" cy="512064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41F97-EEBF-C3D0-9153-61299D2B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846" y="5973638"/>
            <a:ext cx="1216914" cy="574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A8152-1F22-5D26-B0A1-CEDB00BE9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100" y="5962212"/>
            <a:ext cx="1216914" cy="5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able  Description automatically generated">
            <a:extLst>
              <a:ext uri="{FF2B5EF4-FFF2-40B4-BE49-F238E27FC236}">
                <a16:creationId xmlns:a16="http://schemas.microsoft.com/office/drawing/2014/main" id="{10286232-7AC5-EA92-69B4-5036746CF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115F4-236B-A54A-E524-D75864FD1D13}"/>
              </a:ext>
            </a:extLst>
          </p:cNvPr>
          <p:cNvSpPr/>
          <p:nvPr/>
        </p:nvSpPr>
        <p:spPr>
          <a:xfrm>
            <a:off x="9076944" y="6077712"/>
            <a:ext cx="2749296" cy="408432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53C48-A2FC-5DCE-CF47-17ED1B9A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45" y="6011190"/>
            <a:ext cx="1918335" cy="248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0401E-1AA4-483A-CD88-4D586D57D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480" y="6011189"/>
            <a:ext cx="1937385" cy="248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5E6C8B-EF89-F275-04AA-4F95081A0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145" y="6255605"/>
            <a:ext cx="1916811" cy="2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5A56C-6455-80A8-C9E7-FEA9169BF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957" y="6257510"/>
            <a:ext cx="1922716" cy="2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9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0427CAFD-B861-EFB7-055B-54FCCE0BC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B06FD1-7226-1144-4B14-3EA70463BD83}"/>
              </a:ext>
            </a:extLst>
          </p:cNvPr>
          <p:cNvSpPr/>
          <p:nvPr/>
        </p:nvSpPr>
        <p:spPr>
          <a:xfrm>
            <a:off x="9113520" y="6151880"/>
            <a:ext cx="2692400" cy="39243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3445FF-0287-03BF-689A-06CD2D3C3D17}"/>
                  </a:ext>
                </a:extLst>
              </p14:cNvPr>
              <p14:cNvContentPartPr/>
              <p14:nvPr/>
            </p14:nvContentPartPr>
            <p14:xfrm>
              <a:off x="9331600" y="607548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3445FF-0287-03BF-689A-06CD2D3C3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3960" y="6039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37E165-4AC3-912B-3294-BF2C07F3D2DE}"/>
                  </a:ext>
                </a:extLst>
              </p14:cNvPr>
              <p14:cNvContentPartPr/>
              <p14:nvPr/>
            </p14:nvContentPartPr>
            <p14:xfrm>
              <a:off x="9157360" y="6085560"/>
              <a:ext cx="257760" cy="8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37E165-4AC3-912B-3294-BF2C07F3D2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9720" y="6049560"/>
                <a:ext cx="29340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904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E0A60B7A-513E-FDA7-AB34-BAB25F73C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38F857-E76A-6318-F010-86DF5A915F46}"/>
              </a:ext>
            </a:extLst>
          </p:cNvPr>
          <p:cNvSpPr/>
          <p:nvPr/>
        </p:nvSpPr>
        <p:spPr>
          <a:xfrm>
            <a:off x="8920480" y="5974080"/>
            <a:ext cx="2936240" cy="58928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652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ABFB3C84-0404-F1DA-CC29-F17A5FD8E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37CF96-AACF-0191-45F2-EB6215088249}"/>
              </a:ext>
            </a:extLst>
          </p:cNvPr>
          <p:cNvSpPr/>
          <p:nvPr/>
        </p:nvSpPr>
        <p:spPr>
          <a:xfrm>
            <a:off x="8920480" y="6008805"/>
            <a:ext cx="2936240" cy="5892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00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7961941-4F64-AB01-445A-55804BC7C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91F54E-AE6D-2C15-1D91-7FBD89E4F083}"/>
              </a:ext>
            </a:extLst>
          </p:cNvPr>
          <p:cNvSpPr/>
          <p:nvPr/>
        </p:nvSpPr>
        <p:spPr>
          <a:xfrm>
            <a:off x="1253765" y="5976594"/>
            <a:ext cx="10614581" cy="70701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76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EB7B818A-4EAA-505C-5CEA-62939B895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FEB308-2D39-C069-29D0-7BB4000E9693}"/>
              </a:ext>
            </a:extLst>
          </p:cNvPr>
          <p:cNvSpPr/>
          <p:nvPr/>
        </p:nvSpPr>
        <p:spPr>
          <a:xfrm>
            <a:off x="9087439" y="6146278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F7E6E2-D352-4051-3DFE-D0B25EBE63F9}"/>
                  </a:ext>
                </a:extLst>
              </p14:cNvPr>
              <p14:cNvContentPartPr/>
              <p14:nvPr/>
            </p14:nvContentPartPr>
            <p14:xfrm>
              <a:off x="9154380" y="6085740"/>
              <a:ext cx="245880" cy="7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F7E6E2-D352-4051-3DFE-D0B25EBE63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6380" y="6049740"/>
                <a:ext cx="281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D5FE3E-2D8D-61C2-D64E-7B745B8F7C60}"/>
                  </a:ext>
                </a:extLst>
              </p14:cNvPr>
              <p14:cNvContentPartPr/>
              <p14:nvPr/>
            </p14:nvContentPartPr>
            <p14:xfrm>
              <a:off x="9380100" y="6126060"/>
              <a:ext cx="39600" cy="4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D5FE3E-2D8D-61C2-D64E-7B745B8F7C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2100" y="6090420"/>
                <a:ext cx="75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B22DD3-DA1B-7956-7E1C-C5283A71C524}"/>
                  </a:ext>
                </a:extLst>
              </p14:cNvPr>
              <p14:cNvContentPartPr/>
              <p14:nvPr/>
            </p14:nvContentPartPr>
            <p14:xfrm>
              <a:off x="10011901" y="649290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B22DD3-DA1B-7956-7E1C-C5283A71C5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3901" y="6457265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729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 with medium confidence">
            <a:extLst>
              <a:ext uri="{FF2B5EF4-FFF2-40B4-BE49-F238E27FC236}">
                <a16:creationId xmlns:a16="http://schemas.microsoft.com/office/drawing/2014/main" id="{0E437097-94AD-5C90-84AD-A47EF647D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29328C-3DB3-B708-E96E-8D25C60EDE50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34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FE17208C-DFF3-6C9E-9F47-267677A4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9D5A4-D2B8-9E48-AC05-832B7C5818F4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93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6D9B5848-958A-E465-95C6-CDC1CB770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96981-8B4D-907B-336E-D482A2E742EE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10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94906-D310-A18C-C81E-7A84F45C53C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3C48A1CB-C2DD-EA9C-A812-B19A6D7DD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42A10F-6BC0-3835-9E4C-270BB51C697E}"/>
                </a:ext>
              </a:extLst>
            </p:cNvPr>
            <p:cNvSpPr/>
            <p:nvPr/>
          </p:nvSpPr>
          <p:spPr>
            <a:xfrm>
              <a:off x="8970380" y="6041985"/>
              <a:ext cx="2916820" cy="509286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787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3572E431-D1B2-60E2-F17E-C42683F7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0816B5-5356-1C11-74EF-472FF1E33D36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88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">
            <a:extLst>
              <a:ext uri="{FF2B5EF4-FFF2-40B4-BE49-F238E27FC236}">
                <a16:creationId xmlns:a16="http://schemas.microsoft.com/office/drawing/2014/main" id="{0D92DA27-3322-4D09-64D1-7043E8B87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F2CD92-A9CA-64B8-02E1-C92EE425E1AB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12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imeline  Description automatically generated">
            <a:extLst>
              <a:ext uri="{FF2B5EF4-FFF2-40B4-BE49-F238E27FC236}">
                <a16:creationId xmlns:a16="http://schemas.microsoft.com/office/drawing/2014/main" id="{4021A44B-0266-BD69-F6BC-552AB39F9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6B52E-AC44-9354-3615-32DB197D9827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48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995CAF89-2CB9-86FE-C76A-0C26F89D7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F9C414-BBD2-DB7A-D30A-14C7C4963696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75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">
            <a:extLst>
              <a:ext uri="{FF2B5EF4-FFF2-40B4-BE49-F238E27FC236}">
                <a16:creationId xmlns:a16="http://schemas.microsoft.com/office/drawing/2014/main" id="{A82D2ADA-645C-365C-8275-8823EEF2D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B9CF5-5F11-4AB1-EA2B-EBD28330BCA9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8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website  Description automatically generated">
            <a:extLst>
              <a:ext uri="{FF2B5EF4-FFF2-40B4-BE49-F238E27FC236}">
                <a16:creationId xmlns:a16="http://schemas.microsoft.com/office/drawing/2014/main" id="{C2B26EC1-B866-7DA7-7CD4-F835C9EA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D46630-96CB-A677-47E5-F9F21D047B93}"/>
              </a:ext>
            </a:extLst>
          </p:cNvPr>
          <p:cNvSpPr/>
          <p:nvPr/>
        </p:nvSpPr>
        <p:spPr>
          <a:xfrm>
            <a:off x="9064290" y="6030531"/>
            <a:ext cx="2762054" cy="57503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54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application, website  Description automatically generated">
            <a:extLst>
              <a:ext uri="{FF2B5EF4-FFF2-40B4-BE49-F238E27FC236}">
                <a16:creationId xmlns:a16="http://schemas.microsoft.com/office/drawing/2014/main" id="{9189C718-870C-FCC0-0800-3BB52D71F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13711F-F1FB-17C3-2DE6-BC0227FD0600}"/>
              </a:ext>
            </a:extLst>
          </p:cNvPr>
          <p:cNvSpPr/>
          <p:nvPr/>
        </p:nvSpPr>
        <p:spPr>
          <a:xfrm>
            <a:off x="8766821" y="6121401"/>
            <a:ext cx="2762054" cy="39624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C8BFC-8E4F-C410-EB38-C0E62AD2BBD4}"/>
              </a:ext>
            </a:extLst>
          </p:cNvPr>
          <p:cNvSpPr/>
          <p:nvPr/>
        </p:nvSpPr>
        <p:spPr>
          <a:xfrm>
            <a:off x="11528875" y="6121401"/>
            <a:ext cx="327475" cy="3962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FAED3E-E579-3249-016B-3433921E967F}"/>
                  </a:ext>
                </a:extLst>
              </p14:cNvPr>
              <p14:cNvContentPartPr/>
              <p14:nvPr/>
            </p14:nvContentPartPr>
            <p14:xfrm>
              <a:off x="9174080" y="6048600"/>
              <a:ext cx="203400" cy="4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FAED3E-E579-3249-016B-3433921E9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6440" y="6012960"/>
                <a:ext cx="23904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465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Diagram, treemap chart  Description automatically generated">
            <a:extLst>
              <a:ext uri="{FF2B5EF4-FFF2-40B4-BE49-F238E27FC236}">
                <a16:creationId xmlns:a16="http://schemas.microsoft.com/office/drawing/2014/main" id="{79A04977-79E0-68F2-C894-0CE727E10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BD0315-9192-0B36-AC55-B50E5DE8BE6F}"/>
              </a:ext>
            </a:extLst>
          </p:cNvPr>
          <p:cNvSpPr/>
          <p:nvPr/>
        </p:nvSpPr>
        <p:spPr>
          <a:xfrm>
            <a:off x="8766820" y="6070600"/>
            <a:ext cx="3089899" cy="447041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460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26448F22-D609-95C1-72D5-9EEB0F547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5EF46-6E9A-DDA0-BE2E-47DA62032850}"/>
              </a:ext>
            </a:extLst>
          </p:cNvPr>
          <p:cNvSpPr/>
          <p:nvPr/>
        </p:nvSpPr>
        <p:spPr>
          <a:xfrm>
            <a:off x="9088754" y="6021706"/>
            <a:ext cx="2276475" cy="230505"/>
          </a:xfrm>
          <a:prstGeom prst="rect">
            <a:avLst/>
          </a:prstGeom>
          <a:solidFill>
            <a:srgbClr val="156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2991E-CD25-CF86-DD52-383018E7D9C8}"/>
              </a:ext>
            </a:extLst>
          </p:cNvPr>
          <p:cNvSpPr/>
          <p:nvPr/>
        </p:nvSpPr>
        <p:spPr>
          <a:xfrm>
            <a:off x="9105899" y="6252211"/>
            <a:ext cx="2364105" cy="25908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A13A0-D42E-78E4-14EB-7357836C930E}"/>
              </a:ext>
            </a:extLst>
          </p:cNvPr>
          <p:cNvSpPr/>
          <p:nvPr/>
        </p:nvSpPr>
        <p:spPr>
          <a:xfrm>
            <a:off x="11365229" y="6122030"/>
            <a:ext cx="135255" cy="25908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E0351-1FD7-7A55-9AFD-4669D2D6C16C}"/>
              </a:ext>
            </a:extLst>
          </p:cNvPr>
          <p:cNvSpPr/>
          <p:nvPr/>
        </p:nvSpPr>
        <p:spPr>
          <a:xfrm>
            <a:off x="11507342" y="6162034"/>
            <a:ext cx="286513" cy="31877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67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website  Description automatically generated">
            <a:extLst>
              <a:ext uri="{FF2B5EF4-FFF2-40B4-BE49-F238E27FC236}">
                <a16:creationId xmlns:a16="http://schemas.microsoft.com/office/drawing/2014/main" id="{1970B107-38C6-51C4-FBEE-87791B2A9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36ED38-3D42-A2D6-A8ED-C510EB2B4F3E}"/>
              </a:ext>
            </a:extLst>
          </p:cNvPr>
          <p:cNvSpPr/>
          <p:nvPr/>
        </p:nvSpPr>
        <p:spPr>
          <a:xfrm>
            <a:off x="10317480" y="6050280"/>
            <a:ext cx="1508760" cy="5181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AE302-B19E-DD94-C190-65B3949CE82A}"/>
              </a:ext>
            </a:extLst>
          </p:cNvPr>
          <p:cNvSpPr/>
          <p:nvPr/>
        </p:nvSpPr>
        <p:spPr>
          <a:xfrm>
            <a:off x="8666480" y="5969000"/>
            <a:ext cx="1508760" cy="518160"/>
          </a:xfrm>
          <a:prstGeom prst="rect">
            <a:avLst/>
          </a:prstGeom>
          <a:solidFill>
            <a:srgbClr val="156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DE39C-0E7F-E097-27F4-53E6D5ED8599}"/>
              </a:ext>
            </a:extLst>
          </p:cNvPr>
          <p:cNvSpPr/>
          <p:nvPr/>
        </p:nvSpPr>
        <p:spPr>
          <a:xfrm>
            <a:off x="10176744" y="6050280"/>
            <a:ext cx="152400" cy="51816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5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B1AC8D-9921-449B-C3B4-85D4B101336E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Chart, sunburst chart  Description automatically generated">
              <a:extLst>
                <a:ext uri="{FF2B5EF4-FFF2-40B4-BE49-F238E27FC236}">
                  <a16:creationId xmlns:a16="http://schemas.microsoft.com/office/drawing/2014/main" id="{AAFD3C0F-78D5-9825-97CA-A930FD680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7E5ED9-C7E7-F90D-6A9A-056BB7DC9F07}"/>
                </a:ext>
              </a:extLst>
            </p:cNvPr>
            <p:cNvSpPr/>
            <p:nvPr/>
          </p:nvSpPr>
          <p:spPr>
            <a:xfrm>
              <a:off x="8924081" y="5891514"/>
              <a:ext cx="3009418" cy="659757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538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00DC7F17-F6A1-0946-1169-C6339C1E1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6F51FF-5D4C-83D4-8E98-251F21A06CC3}"/>
              </a:ext>
            </a:extLst>
          </p:cNvPr>
          <p:cNvSpPr/>
          <p:nvPr/>
        </p:nvSpPr>
        <p:spPr>
          <a:xfrm>
            <a:off x="8766820" y="6045200"/>
            <a:ext cx="3049259" cy="472441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914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application  Description automatically generated">
            <a:extLst>
              <a:ext uri="{FF2B5EF4-FFF2-40B4-BE49-F238E27FC236}">
                <a16:creationId xmlns:a16="http://schemas.microsoft.com/office/drawing/2014/main" id="{33914305-9C50-ED84-9D50-25FD2557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4750B8-5541-4F22-7FC2-1AB1439A68D0}"/>
              </a:ext>
            </a:extLst>
          </p:cNvPr>
          <p:cNvSpPr/>
          <p:nvPr/>
        </p:nvSpPr>
        <p:spPr>
          <a:xfrm>
            <a:off x="9022080" y="6156960"/>
            <a:ext cx="2844800" cy="35052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6206E-EDD0-0C7D-A626-45E8A6533502}"/>
              </a:ext>
            </a:extLst>
          </p:cNvPr>
          <p:cNvSpPr/>
          <p:nvPr/>
        </p:nvSpPr>
        <p:spPr>
          <a:xfrm>
            <a:off x="8986520" y="5806440"/>
            <a:ext cx="2844800" cy="350520"/>
          </a:xfrm>
          <a:prstGeom prst="rect">
            <a:avLst/>
          </a:prstGeom>
          <a:solidFill>
            <a:srgbClr val="326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44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website  Description automatically generated">
            <a:extLst>
              <a:ext uri="{FF2B5EF4-FFF2-40B4-BE49-F238E27FC236}">
                <a16:creationId xmlns:a16="http://schemas.microsoft.com/office/drawing/2014/main" id="{E5D8ED31-2D55-C0E2-F913-860F8B4E4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557FDE-9633-6B9F-8C40-E4D5BA36A6D2}"/>
              </a:ext>
            </a:extLst>
          </p:cNvPr>
          <p:cNvSpPr/>
          <p:nvPr/>
        </p:nvSpPr>
        <p:spPr>
          <a:xfrm>
            <a:off x="9022080" y="6024880"/>
            <a:ext cx="2844800" cy="4826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75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55962056-34AB-3597-DBE9-F6439B5A0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4F75C0-239A-81C7-B541-30A69A73015D}"/>
              </a:ext>
            </a:extLst>
          </p:cNvPr>
          <p:cNvSpPr/>
          <p:nvPr/>
        </p:nvSpPr>
        <p:spPr>
          <a:xfrm>
            <a:off x="9032240" y="6146800"/>
            <a:ext cx="2865120" cy="3556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AAD0B-E606-6FF0-234C-F9465E2A37C3}"/>
                  </a:ext>
                </a:extLst>
              </p14:cNvPr>
              <p14:cNvContentPartPr/>
              <p14:nvPr/>
            </p14:nvContentPartPr>
            <p14:xfrm>
              <a:off x="9240320" y="607524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AAD0B-E606-6FF0-234C-F9465E2A37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2320" y="60396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50AA90-2D59-265A-4181-03526D98586D}"/>
                  </a:ext>
                </a:extLst>
              </p14:cNvPr>
              <p14:cNvContentPartPr/>
              <p14:nvPr/>
            </p14:nvContentPartPr>
            <p14:xfrm>
              <a:off x="9264800" y="6055080"/>
              <a:ext cx="89640" cy="30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50AA90-2D59-265A-4181-03526D9858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7160" y="6019440"/>
                <a:ext cx="125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A8AA29-B6EC-A8ED-0339-527DF99E3868}"/>
                  </a:ext>
                </a:extLst>
              </p14:cNvPr>
              <p14:cNvContentPartPr/>
              <p14:nvPr/>
            </p14:nvContentPartPr>
            <p14:xfrm>
              <a:off x="9246570" y="6082440"/>
              <a:ext cx="162360" cy="12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A8AA29-B6EC-A8ED-0339-527DF99E38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8570" y="6046800"/>
                <a:ext cx="198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07F3A8-D3A4-F474-B5EE-E376817FDF8C}"/>
                  </a:ext>
                </a:extLst>
              </p14:cNvPr>
              <p14:cNvContentPartPr/>
              <p14:nvPr/>
            </p14:nvContentPartPr>
            <p14:xfrm>
              <a:off x="9170970" y="6088200"/>
              <a:ext cx="16560" cy="1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07F3A8-D3A4-F474-B5EE-E376817FDF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2970" y="6052200"/>
                <a:ext cx="52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1AC138-F7FB-4711-3E84-5F55E3C0A2DC}"/>
                  </a:ext>
                </a:extLst>
              </p14:cNvPr>
              <p14:cNvContentPartPr/>
              <p14:nvPr/>
            </p14:nvContentPartPr>
            <p14:xfrm>
              <a:off x="9158730" y="6107640"/>
              <a:ext cx="258840" cy="25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1AC138-F7FB-4711-3E84-5F55E3C0A2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40730" y="6072000"/>
                <a:ext cx="29448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417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9D123C05-C942-AE52-9F7D-389927E6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7F23D3-7D84-BC2F-B87E-319AE26B28E1}"/>
              </a:ext>
            </a:extLst>
          </p:cNvPr>
          <p:cNvSpPr/>
          <p:nvPr/>
        </p:nvSpPr>
        <p:spPr>
          <a:xfrm>
            <a:off x="9022080" y="6060440"/>
            <a:ext cx="2844800" cy="44704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2981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chart  Description automatically generated">
            <a:extLst>
              <a:ext uri="{FF2B5EF4-FFF2-40B4-BE49-F238E27FC236}">
                <a16:creationId xmlns:a16="http://schemas.microsoft.com/office/drawing/2014/main" id="{A0CAB4B9-82F9-28D3-0100-160C684F5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4B8A53-0EB6-2D19-66E0-44DB8D090689}"/>
              </a:ext>
            </a:extLst>
          </p:cNvPr>
          <p:cNvSpPr/>
          <p:nvPr/>
        </p:nvSpPr>
        <p:spPr>
          <a:xfrm>
            <a:off x="9022080" y="6055360"/>
            <a:ext cx="2844800" cy="4521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46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 with low confidence">
            <a:extLst>
              <a:ext uri="{FF2B5EF4-FFF2-40B4-BE49-F238E27FC236}">
                <a16:creationId xmlns:a16="http://schemas.microsoft.com/office/drawing/2014/main" id="{13132840-C5D7-353A-D1E1-4C19EBC5B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5178B6-48D1-9145-1C9C-109735633734}"/>
              </a:ext>
            </a:extLst>
          </p:cNvPr>
          <p:cNvSpPr/>
          <p:nvPr/>
        </p:nvSpPr>
        <p:spPr>
          <a:xfrm>
            <a:off x="9022080" y="6055360"/>
            <a:ext cx="2844800" cy="45212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4277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">
            <a:extLst>
              <a:ext uri="{FF2B5EF4-FFF2-40B4-BE49-F238E27FC236}">
                <a16:creationId xmlns:a16="http://schemas.microsoft.com/office/drawing/2014/main" id="{20D70705-6357-37EE-8721-F38C7C2CE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F7B09C-E364-05C0-E027-60D6C367FA93}"/>
              </a:ext>
            </a:extLst>
          </p:cNvPr>
          <p:cNvSpPr/>
          <p:nvPr/>
        </p:nvSpPr>
        <p:spPr>
          <a:xfrm>
            <a:off x="9093200" y="6045200"/>
            <a:ext cx="1778000" cy="406400"/>
          </a:xfrm>
          <a:prstGeom prst="rect">
            <a:avLst/>
          </a:prstGeom>
          <a:solidFill>
            <a:srgbClr val="4A6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6C914-C1DD-1067-A883-80DD0CC1A727}"/>
              </a:ext>
            </a:extLst>
          </p:cNvPr>
          <p:cNvSpPr/>
          <p:nvPr/>
        </p:nvSpPr>
        <p:spPr>
          <a:xfrm>
            <a:off x="10891520" y="6101080"/>
            <a:ext cx="995680" cy="40640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9364B-0942-F879-8E3C-0CA7366666B0}"/>
              </a:ext>
            </a:extLst>
          </p:cNvPr>
          <p:cNvSpPr/>
          <p:nvPr/>
        </p:nvSpPr>
        <p:spPr>
          <a:xfrm>
            <a:off x="9306560" y="6450318"/>
            <a:ext cx="995680" cy="270522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252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application  Description automatically generated">
            <a:extLst>
              <a:ext uri="{FF2B5EF4-FFF2-40B4-BE49-F238E27FC236}">
                <a16:creationId xmlns:a16="http://schemas.microsoft.com/office/drawing/2014/main" id="{012551AF-6497-A42D-F81F-80E5AE88E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F30F32-B78C-03A3-C61E-9E9B14278E70}"/>
              </a:ext>
            </a:extLst>
          </p:cNvPr>
          <p:cNvSpPr/>
          <p:nvPr/>
        </p:nvSpPr>
        <p:spPr>
          <a:xfrm>
            <a:off x="8920480" y="6014720"/>
            <a:ext cx="2966720" cy="4927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991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application, website  Description automatically generated">
            <a:extLst>
              <a:ext uri="{FF2B5EF4-FFF2-40B4-BE49-F238E27FC236}">
                <a16:creationId xmlns:a16="http://schemas.microsoft.com/office/drawing/2014/main" id="{DF4CAB46-45E8-8C59-6799-A5D21B18B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B74EE5-2941-D1E3-7081-A1B152CE5388}"/>
              </a:ext>
            </a:extLst>
          </p:cNvPr>
          <p:cNvSpPr/>
          <p:nvPr/>
        </p:nvSpPr>
        <p:spPr>
          <a:xfrm>
            <a:off x="9062720" y="6106160"/>
            <a:ext cx="2610358" cy="447040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0240F-F9AF-053E-8BA1-A87FE0416AB7}"/>
              </a:ext>
            </a:extLst>
          </p:cNvPr>
          <p:cNvSpPr/>
          <p:nvPr/>
        </p:nvSpPr>
        <p:spPr>
          <a:xfrm>
            <a:off x="11673078" y="6106160"/>
            <a:ext cx="436118" cy="4470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820810-8826-E7CD-1799-3605B244A37F}"/>
                  </a:ext>
                </a:extLst>
              </p14:cNvPr>
              <p14:cNvContentPartPr/>
              <p14:nvPr/>
            </p14:nvContentPartPr>
            <p14:xfrm>
              <a:off x="9190280" y="5978760"/>
              <a:ext cx="189000" cy="102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820810-8826-E7CD-1799-3605B244A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2640" y="5943120"/>
                <a:ext cx="224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1C456F-100A-36CF-BAB0-47EB9DD3DD3F}"/>
                  </a:ext>
                </a:extLst>
              </p14:cNvPr>
              <p14:cNvContentPartPr/>
              <p14:nvPr/>
            </p14:nvContentPartPr>
            <p14:xfrm>
              <a:off x="9184160" y="6068760"/>
              <a:ext cx="172440" cy="1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1C456F-100A-36CF-BAB0-47EB9DD3DD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6520" y="6033120"/>
                <a:ext cx="2080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1742E2-8301-8F0B-4CDA-ED7855FE253A}"/>
                  </a:ext>
                </a:extLst>
              </p14:cNvPr>
              <p14:cNvContentPartPr/>
              <p14:nvPr/>
            </p14:nvContentPartPr>
            <p14:xfrm>
              <a:off x="9351920" y="608568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1742E2-8301-8F0B-4CDA-ED7855FE25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4280" y="604968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55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9F8EB7-D96C-4D14-AECA-3BACEAFE20C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picture containing graphical user interface  Description automatically generated">
              <a:extLst>
                <a:ext uri="{FF2B5EF4-FFF2-40B4-BE49-F238E27FC236}">
                  <a16:creationId xmlns:a16="http://schemas.microsoft.com/office/drawing/2014/main" id="{EE4BE612-8A2D-F4DD-7EEF-A5C92BEF6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4F78F-277C-9DF5-6A96-D772A7CB5C6F}"/>
                </a:ext>
              </a:extLst>
            </p:cNvPr>
            <p:cNvSpPr/>
            <p:nvPr/>
          </p:nvSpPr>
          <p:spPr>
            <a:xfrm>
              <a:off x="8973820" y="6118860"/>
              <a:ext cx="2827020" cy="51054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AABC8E-40C2-C64E-8BCB-D12742437B8C}"/>
                    </a:ext>
                  </a:extLst>
                </p14:cNvPr>
                <p14:cNvContentPartPr/>
                <p14:nvPr/>
              </p14:nvContentPartPr>
              <p14:xfrm>
                <a:off x="9306400" y="608832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AABC8E-40C2-C64E-8BCB-D12742437B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97400" y="6079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3CBB9B-7EA0-D451-BACC-D5B86C153647}"/>
                    </a:ext>
                  </a:extLst>
                </p14:cNvPr>
                <p14:cNvContentPartPr/>
                <p14:nvPr/>
              </p14:nvContentPartPr>
              <p14:xfrm>
                <a:off x="9234885" y="6064980"/>
                <a:ext cx="10728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3CBB9B-7EA0-D451-BACC-D5B86C1536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26245" y="6055980"/>
                  <a:ext cx="12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26FCDF-E6F2-F9E1-E310-28A596D30943}"/>
                    </a:ext>
                  </a:extLst>
                </p14:cNvPr>
                <p14:cNvContentPartPr/>
                <p14:nvPr/>
              </p14:nvContentPartPr>
              <p14:xfrm>
                <a:off x="9174765" y="6076860"/>
                <a:ext cx="20160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26FCDF-E6F2-F9E1-E310-28A596D309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66125" y="6067860"/>
                  <a:ext cx="21924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5406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ACBE03DA-A432-DC9B-336C-B5CB12E5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FC8D69-3C3C-37C0-3EDD-9C2C85D62F60}"/>
              </a:ext>
            </a:extLst>
          </p:cNvPr>
          <p:cNvSpPr/>
          <p:nvPr/>
        </p:nvSpPr>
        <p:spPr>
          <a:xfrm>
            <a:off x="9075420" y="6042660"/>
            <a:ext cx="556260" cy="4876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628F3-D6BA-6A4B-429D-743DC2696D5E}"/>
              </a:ext>
            </a:extLst>
          </p:cNvPr>
          <p:cNvSpPr/>
          <p:nvPr/>
        </p:nvSpPr>
        <p:spPr>
          <a:xfrm>
            <a:off x="9631680" y="6153150"/>
            <a:ext cx="2137410" cy="48768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7653A-74CF-8ED6-AEF2-9089EF82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260" y="6153149"/>
            <a:ext cx="195516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EF4E2-62B6-B35B-0CCD-D316DCD5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582" y="5768099"/>
            <a:ext cx="983298" cy="7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7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  Description automatically generated">
            <a:extLst>
              <a:ext uri="{FF2B5EF4-FFF2-40B4-BE49-F238E27FC236}">
                <a16:creationId xmlns:a16="http://schemas.microsoft.com/office/drawing/2014/main" id="{9ED3F30B-B2C9-72E6-A113-50598C41B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A524D1-1F18-DE11-C47A-B497F962A43A}"/>
              </a:ext>
            </a:extLst>
          </p:cNvPr>
          <p:cNvSpPr/>
          <p:nvPr/>
        </p:nvSpPr>
        <p:spPr>
          <a:xfrm>
            <a:off x="9079230" y="6027420"/>
            <a:ext cx="1910715" cy="272415"/>
          </a:xfrm>
          <a:prstGeom prst="rect">
            <a:avLst/>
          </a:prstGeom>
          <a:solidFill>
            <a:srgbClr val="2E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C2100-6B72-94A9-08BC-701A6963C57A}"/>
              </a:ext>
            </a:extLst>
          </p:cNvPr>
          <p:cNvSpPr/>
          <p:nvPr/>
        </p:nvSpPr>
        <p:spPr>
          <a:xfrm>
            <a:off x="9102090" y="6298882"/>
            <a:ext cx="1887855" cy="272415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FAB8B-4911-8A31-6083-2BB21EC31E2E}"/>
              </a:ext>
            </a:extLst>
          </p:cNvPr>
          <p:cNvSpPr/>
          <p:nvPr/>
        </p:nvSpPr>
        <p:spPr>
          <a:xfrm>
            <a:off x="10989945" y="6143625"/>
            <a:ext cx="668655" cy="329565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61144-80C3-1256-DB41-E2EE7E85FBD1}"/>
              </a:ext>
            </a:extLst>
          </p:cNvPr>
          <p:cNvSpPr/>
          <p:nvPr/>
        </p:nvSpPr>
        <p:spPr>
          <a:xfrm>
            <a:off x="11658600" y="6143625"/>
            <a:ext cx="241554" cy="32956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710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website  Description automatically generated">
            <a:extLst>
              <a:ext uri="{FF2B5EF4-FFF2-40B4-BE49-F238E27FC236}">
                <a16:creationId xmlns:a16="http://schemas.microsoft.com/office/drawing/2014/main" id="{371BF518-7321-8C6B-5327-8CCDCA30B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95EA1-154F-3727-9B0F-B5B992BB1EAB}"/>
              </a:ext>
            </a:extLst>
          </p:cNvPr>
          <p:cNvSpPr/>
          <p:nvPr/>
        </p:nvSpPr>
        <p:spPr>
          <a:xfrm>
            <a:off x="9084945" y="6155055"/>
            <a:ext cx="2697480" cy="360045"/>
          </a:xfrm>
          <a:prstGeom prst="rect">
            <a:avLst/>
          </a:prstGeom>
          <a:solidFill>
            <a:srgbClr val="1A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8ADF1-43D4-4EA0-4AEB-2CF9987FA97B}"/>
              </a:ext>
            </a:extLst>
          </p:cNvPr>
          <p:cNvSpPr/>
          <p:nvPr/>
        </p:nvSpPr>
        <p:spPr>
          <a:xfrm>
            <a:off x="9065895" y="6015349"/>
            <a:ext cx="434340" cy="139065"/>
          </a:xfrm>
          <a:prstGeom prst="rect">
            <a:avLst/>
          </a:prstGeom>
          <a:solidFill>
            <a:srgbClr val="2E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1060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picture containing timeline  Description automatically generated">
            <a:extLst>
              <a:ext uri="{FF2B5EF4-FFF2-40B4-BE49-F238E27FC236}">
                <a16:creationId xmlns:a16="http://schemas.microsoft.com/office/drawing/2014/main" id="{EFCA1646-562E-2EC1-8C5A-ED6BFD157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24686A-B25A-67BF-300D-0903F8C7E2CC}"/>
              </a:ext>
            </a:extLst>
          </p:cNvPr>
          <p:cNvSpPr/>
          <p:nvPr/>
        </p:nvSpPr>
        <p:spPr>
          <a:xfrm>
            <a:off x="9079230" y="6067425"/>
            <a:ext cx="2705100" cy="4343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6340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Diagram  Description automatically generated">
            <a:extLst>
              <a:ext uri="{FF2B5EF4-FFF2-40B4-BE49-F238E27FC236}">
                <a16:creationId xmlns:a16="http://schemas.microsoft.com/office/drawing/2014/main" id="{293FFE08-629E-C244-987A-374BD35C0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20B9CC-B949-983F-17FE-C477371DA458}"/>
              </a:ext>
            </a:extLst>
          </p:cNvPr>
          <p:cNvSpPr/>
          <p:nvPr/>
        </p:nvSpPr>
        <p:spPr>
          <a:xfrm>
            <a:off x="9079230" y="6076852"/>
            <a:ext cx="2705100" cy="4343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199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C20A76F0-8E1D-76E4-8070-A7F2262F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B40456-8C19-C1A6-14A4-1C0677413197}"/>
              </a:ext>
            </a:extLst>
          </p:cNvPr>
          <p:cNvSpPr/>
          <p:nvPr/>
        </p:nvSpPr>
        <p:spPr>
          <a:xfrm>
            <a:off x="9079230" y="6067425"/>
            <a:ext cx="2705100" cy="4343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939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FBEDD2D5-5A93-E259-85A6-6FC77B1C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E312ED-2355-D09B-5756-C5550F972B77}"/>
              </a:ext>
            </a:extLst>
          </p:cNvPr>
          <p:cNvSpPr/>
          <p:nvPr/>
        </p:nvSpPr>
        <p:spPr>
          <a:xfrm>
            <a:off x="9121140" y="6055360"/>
            <a:ext cx="2664460" cy="42926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66234A-6365-0AD2-14CA-ABF3F2244A5C}"/>
                  </a:ext>
                </a:extLst>
              </p14:cNvPr>
              <p14:cNvContentPartPr/>
              <p14:nvPr/>
            </p14:nvContentPartPr>
            <p14:xfrm>
              <a:off x="10548260" y="5869560"/>
              <a:ext cx="244080" cy="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66234A-6365-0AD2-14CA-ABF3F2244A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0620" y="5833920"/>
                <a:ext cx="2797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B240E2-7192-880C-92DD-C76C94B3890C}"/>
                  </a:ext>
                </a:extLst>
              </p14:cNvPr>
              <p14:cNvContentPartPr/>
              <p14:nvPr/>
            </p14:nvContentPartPr>
            <p14:xfrm>
              <a:off x="9415700" y="6483720"/>
              <a:ext cx="188280" cy="2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B240E2-7192-880C-92DD-C76C94B389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7700" y="6447720"/>
                <a:ext cx="223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51A707-EBC1-DCEC-B332-D132DF224267}"/>
                  </a:ext>
                </a:extLst>
              </p14:cNvPr>
              <p14:cNvContentPartPr/>
              <p14:nvPr/>
            </p14:nvContentPartPr>
            <p14:xfrm>
              <a:off x="9326780" y="616692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51A707-EBC1-DCEC-B332-D132DF2242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08780" y="6130920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C40210E-A8F5-B839-185D-9D400BC772E6}"/>
              </a:ext>
            </a:extLst>
          </p:cNvPr>
          <p:cNvSpPr/>
          <p:nvPr/>
        </p:nvSpPr>
        <p:spPr>
          <a:xfrm>
            <a:off x="9113520" y="5963920"/>
            <a:ext cx="490460" cy="37846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1100" b="1" kern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26</a:t>
            </a:r>
            <a:endParaRPr lang="zh-CN" altLang="en-US" sz="1100" b="1" kern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FF663-ECDE-B82B-4794-94E3BF98F6A8}"/>
              </a:ext>
            </a:extLst>
          </p:cNvPr>
          <p:cNvSpPr/>
          <p:nvPr/>
        </p:nvSpPr>
        <p:spPr>
          <a:xfrm>
            <a:off x="9603980" y="5963920"/>
            <a:ext cx="484180" cy="378460"/>
          </a:xfrm>
          <a:prstGeom prst="rect">
            <a:avLst/>
          </a:prstGeom>
          <a:solidFill>
            <a:srgbClr val="154158"/>
          </a:solidFill>
          <a:ln>
            <a:solidFill>
              <a:srgbClr val="7EA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721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 with medium confidence">
            <a:extLst>
              <a:ext uri="{FF2B5EF4-FFF2-40B4-BE49-F238E27FC236}">
                <a16:creationId xmlns:a16="http://schemas.microsoft.com/office/drawing/2014/main" id="{FDBFC6AD-05B7-CE77-BB11-B2344B9C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2098CA-633A-EA2E-8888-967B73D37C0E}"/>
              </a:ext>
            </a:extLst>
          </p:cNvPr>
          <p:cNvSpPr/>
          <p:nvPr/>
        </p:nvSpPr>
        <p:spPr>
          <a:xfrm>
            <a:off x="9079230" y="6067425"/>
            <a:ext cx="2705100" cy="43434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051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3E62B11E-0F15-7903-635C-D4FE54F5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BB3A11-7123-ADC8-4DAE-66E74C136A58}"/>
              </a:ext>
            </a:extLst>
          </p:cNvPr>
          <p:cNvSpPr/>
          <p:nvPr/>
        </p:nvSpPr>
        <p:spPr>
          <a:xfrm>
            <a:off x="9079230" y="6067425"/>
            <a:ext cx="2705100" cy="434340"/>
          </a:xfrm>
          <a:prstGeom prst="rect">
            <a:avLst/>
          </a:prstGeom>
          <a:solidFill>
            <a:srgbClr val="11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61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, text, website  Description automatically generated">
            <a:extLst>
              <a:ext uri="{FF2B5EF4-FFF2-40B4-BE49-F238E27FC236}">
                <a16:creationId xmlns:a16="http://schemas.microsoft.com/office/drawing/2014/main" id="{2A4CF66F-25D9-D310-D7D6-181280A5F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DDA9F-1849-58F8-B0BE-FD1D91A038C5}"/>
              </a:ext>
            </a:extLst>
          </p:cNvPr>
          <p:cNvSpPr/>
          <p:nvPr/>
        </p:nvSpPr>
        <p:spPr>
          <a:xfrm>
            <a:off x="9079230" y="6067425"/>
            <a:ext cx="2705100" cy="4343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2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Picture 4" descr="Table  Description automatically generated">
            <a:extLst>
              <a:ext uri="{FF2B5EF4-FFF2-40B4-BE49-F238E27FC236}">
                <a16:creationId xmlns:a16="http://schemas.microsoft.com/office/drawing/2014/main" id="{195AAB0E-24D0-932E-1821-62ADACED4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7076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BCE8F5-BC30-EA3F-8D81-A632C83DF42D}"/>
              </a:ext>
            </a:extLst>
          </p:cNvPr>
          <p:cNvSpPr/>
          <p:nvPr/>
        </p:nvSpPr>
        <p:spPr>
          <a:xfrm>
            <a:off x="7845552" y="5596128"/>
            <a:ext cx="4102608" cy="1018032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DF094-6261-7862-619E-0985A4F72569}"/>
              </a:ext>
            </a:extLst>
          </p:cNvPr>
          <p:cNvSpPr/>
          <p:nvPr/>
        </p:nvSpPr>
        <p:spPr>
          <a:xfrm>
            <a:off x="7845552" y="5596128"/>
            <a:ext cx="3352800" cy="646176"/>
          </a:xfrm>
          <a:prstGeom prst="rect">
            <a:avLst/>
          </a:prstGeom>
          <a:solidFill>
            <a:srgbClr val="1541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8829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Graphical user interface  Description automatically generated">
            <a:extLst>
              <a:ext uri="{FF2B5EF4-FFF2-40B4-BE49-F238E27FC236}">
                <a16:creationId xmlns:a16="http://schemas.microsoft.com/office/drawing/2014/main" id="{64745240-1DC0-400B-3E9F-077385410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AC9FC-8E81-5B2A-5773-BA7DDA69FE9C}"/>
              </a:ext>
            </a:extLst>
          </p:cNvPr>
          <p:cNvSpPr/>
          <p:nvPr/>
        </p:nvSpPr>
        <p:spPr>
          <a:xfrm>
            <a:off x="9052560" y="6131560"/>
            <a:ext cx="2824480" cy="370840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79C005-F910-50DD-AB94-AD3B1EA76B6B}"/>
                  </a:ext>
                </a:extLst>
              </p14:cNvPr>
              <p14:cNvContentPartPr/>
              <p14:nvPr/>
            </p14:nvContentPartPr>
            <p14:xfrm>
              <a:off x="9164000" y="6080400"/>
              <a:ext cx="213120" cy="2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79C005-F910-50DD-AB94-AD3B1EA76B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6000" y="6044760"/>
                <a:ext cx="24876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3942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A screenshot of a computer  Description automatically generated with medium confidence">
            <a:extLst>
              <a:ext uri="{FF2B5EF4-FFF2-40B4-BE49-F238E27FC236}">
                <a16:creationId xmlns:a16="http://schemas.microsoft.com/office/drawing/2014/main" id="{59237E08-399B-D44A-00AF-A2FEC7E9D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F7BFC8-140D-31CD-4365-7E96A59BBD73}"/>
              </a:ext>
            </a:extLst>
          </p:cNvPr>
          <p:cNvSpPr/>
          <p:nvPr/>
        </p:nvSpPr>
        <p:spPr>
          <a:xfrm>
            <a:off x="464820" y="6080760"/>
            <a:ext cx="11597640" cy="783578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429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pic>
        <p:nvPicPr>
          <p:cNvPr id="5" name="Content Placeholder 4" descr="Timeline  Description automatically generated">
            <a:extLst>
              <a:ext uri="{FF2B5EF4-FFF2-40B4-BE49-F238E27FC236}">
                <a16:creationId xmlns:a16="http://schemas.microsoft.com/office/drawing/2014/main" id="{069C404D-3A21-05E2-1885-41487DF34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B9E05-11FA-DCFE-FEFD-2DD5EB4FBC38}"/>
              </a:ext>
            </a:extLst>
          </p:cNvPr>
          <p:cNvSpPr/>
          <p:nvPr/>
        </p:nvSpPr>
        <p:spPr>
          <a:xfrm>
            <a:off x="9014460" y="6120765"/>
            <a:ext cx="2849880" cy="478155"/>
          </a:xfrm>
          <a:prstGeom prst="rect">
            <a:avLst/>
          </a:prstGeom>
          <a:solidFill>
            <a:srgbClr val="154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C9361C-E9AA-03A1-142A-BFECD47FE431}"/>
                  </a:ext>
                </a:extLst>
              </p14:cNvPr>
              <p14:cNvContentPartPr/>
              <p14:nvPr/>
            </p14:nvContentPartPr>
            <p14:xfrm>
              <a:off x="9227475" y="6089940"/>
              <a:ext cx="179280" cy="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C9361C-E9AA-03A1-142A-BFECD47FE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9835" y="6053940"/>
                <a:ext cx="214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988A32-1ABC-AA0D-BB58-712B612756D3}"/>
                  </a:ext>
                </a:extLst>
              </p14:cNvPr>
              <p14:cNvContentPartPr/>
              <p14:nvPr/>
            </p14:nvContentPartPr>
            <p14:xfrm>
              <a:off x="9187515" y="6095340"/>
              <a:ext cx="217440" cy="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988A32-1ABC-AA0D-BB58-712B612756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9515" y="6059700"/>
                <a:ext cx="25308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4031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4AA34-268F-4D0C-5C20-F317EDFA9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1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99912-5665-AF2D-5B34-27D211E97E9F}"/>
              </a:ext>
            </a:extLst>
          </p:cNvPr>
          <p:cNvSpPr txBox="1"/>
          <p:nvPr/>
        </p:nvSpPr>
        <p:spPr>
          <a:xfrm>
            <a:off x="3740728" y="2638475"/>
            <a:ext cx="4929909" cy="1123712"/>
          </a:xfrm>
          <a:prstGeom prst="roundRect">
            <a:avLst/>
          </a:prstGeom>
          <a:solidFill>
            <a:srgbClr val="FFD44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sz="6000" dirty="0">
                <a:solidFill>
                  <a:schemeClr val="bg1"/>
                </a:solidFill>
                <a:latin typeface="Eras Bold ITC" panose="020B0907030504020204" pitchFamily="34" charset="0"/>
              </a:rPr>
              <a:t>谢谢</a:t>
            </a:r>
            <a:endParaRPr lang="zh-CN" altLang="en-US" sz="6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59483-F298-E070-9283-B0ECC3CF8836}"/>
              </a:ext>
            </a:extLst>
          </p:cNvPr>
          <p:cNvSpPr txBox="1"/>
          <p:nvPr/>
        </p:nvSpPr>
        <p:spPr>
          <a:xfrm>
            <a:off x="2490973" y="4114125"/>
            <a:ext cx="703918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/>
            <a:r>
              <a:rPr lang="en-US" altLang="zh-CN" sz="2400" dirty="0">
                <a:gradFill>
                  <a:gsLst>
                    <a:gs pos="0">
                      <a:srgbClr val="FFD44A"/>
                    </a:gs>
                    <a:gs pos="76000">
                      <a:schemeClr val="bg1"/>
                    </a:gs>
                  </a:gsLst>
                  <a:lin ang="2700000" scaled="0"/>
                </a:gradFill>
                <a:latin typeface="Eras Bold ITC" panose="020B0907030504020204" pitchFamily="34" charset="0"/>
              </a:rPr>
              <a:t>联系方式：tianyang.pang@cienet.com.cn</a:t>
            </a:r>
            <a:endParaRPr lang="zh-CN" altLang="en-US" sz="2400" dirty="0">
              <a:gradFill>
                <a:gsLst>
                  <a:gs pos="0">
                    <a:srgbClr val="FFD44A"/>
                  </a:gs>
                  <a:gs pos="76000">
                    <a:schemeClr val="bg1"/>
                  </a:gs>
                </a:gsLst>
                <a:lin ang="2700000" scaled="0"/>
              </a:gradFill>
              <a:latin typeface="Eras Bold ITC" panose="020B0907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EB616-1D23-94A3-963E-CF1DF952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18" y="2638475"/>
            <a:ext cx="1186673" cy="11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938D31-55A9-D850-5487-C8694217881C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Timeline  Description automatically generated">
              <a:extLst>
                <a:ext uri="{FF2B5EF4-FFF2-40B4-BE49-F238E27FC236}">
                  <a16:creationId xmlns:a16="http://schemas.microsoft.com/office/drawing/2014/main" id="{B3C06EA7-AF6E-467E-9EF2-2288B1DE8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C414E9-6793-FDBB-3635-81559375915D}"/>
                </a:ext>
              </a:extLst>
            </p:cNvPr>
            <p:cNvSpPr/>
            <p:nvPr/>
          </p:nvSpPr>
          <p:spPr>
            <a:xfrm>
              <a:off x="8793480" y="5836920"/>
              <a:ext cx="3051810" cy="674370"/>
            </a:xfrm>
            <a:prstGeom prst="rect">
              <a:avLst/>
            </a:prstGeom>
            <a:solidFill>
              <a:srgbClr val="154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09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9F163FF3AB47BC2445307C6E408A" ma:contentTypeVersion="10" ma:contentTypeDescription="Create a new document." ma:contentTypeScope="" ma:versionID="c22f7b075b7997a4e82a4e3e09b32960">
  <xsd:schema xmlns:xsd="http://www.w3.org/2001/XMLSchema" xmlns:xs="http://www.w3.org/2001/XMLSchema" xmlns:p="http://schemas.microsoft.com/office/2006/metadata/properties" xmlns:ns2="c4654373-bf32-42fb-9710-606d810454e0" xmlns:ns3="c3bcb609-25de-43ef-9eba-3a6781585313" targetNamespace="http://schemas.microsoft.com/office/2006/metadata/properties" ma:root="true" ma:fieldsID="6ef0ca3a49c6fbeef726f4c094f3e7fd" ns2:_="" ns3:_="">
    <xsd:import namespace="c4654373-bf32-42fb-9710-606d810454e0"/>
    <xsd:import namespace="c3bcb609-25de-43ef-9eba-3a6781585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54373-bf32-42fb-9710-606d81045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b609-25de-43ef-9eba-3a6781585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FD909C-D29D-45CB-AEDA-04EC90DE6AA9}"/>
</file>

<file path=customXml/itemProps2.xml><?xml version="1.0" encoding="utf-8"?>
<ds:datastoreItem xmlns:ds="http://schemas.openxmlformats.org/officeDocument/2006/customXml" ds:itemID="{1E73A551-F495-46C0-B407-7358677404FD}"/>
</file>

<file path=customXml/itemProps3.xml><?xml version="1.0" encoding="utf-8"?>
<ds:datastoreItem xmlns:ds="http://schemas.openxmlformats.org/officeDocument/2006/customXml" ds:itemID="{5DFCF822-FD4B-46C3-B090-891E8D7A75FD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61</Words>
  <Application>Microsoft Office PowerPoint</Application>
  <PresentationFormat>Widescreen</PresentationFormat>
  <Paragraphs>37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等线</vt:lpstr>
      <vt:lpstr>等线 Light</vt:lpstr>
      <vt:lpstr>Microsoft YaHei</vt:lpstr>
      <vt:lpstr>Microsoft YaHei UI</vt:lpstr>
      <vt:lpstr>Arial</vt:lpstr>
      <vt:lpstr>Cambria Math</vt:lpstr>
      <vt:lpstr>Eras Bold ITC</vt:lpstr>
      <vt:lpstr>Microsoft New Tai Lue</vt:lpstr>
      <vt:lpstr>Nirmala Text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 Tianyang</dc:creator>
  <cp:lastModifiedBy>Pang Tianyang</cp:lastModifiedBy>
  <cp:revision>9</cp:revision>
  <dcterms:created xsi:type="dcterms:W3CDTF">2022-07-02T09:52:20Z</dcterms:created>
  <dcterms:modified xsi:type="dcterms:W3CDTF">2022-07-03T06:51:35Z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0x010100ECB69F163FF3AB47BC2445307C6E408A</vt:lpwstr>
  </property>
  <property fmtid="{D5CDD505-2E9C-101B-9397-08002B2CF9AE}" pid="3" name="Order">
    <vt:r8>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